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77" r:id="rId8"/>
    <p:sldId id="279" r:id="rId9"/>
    <p:sldId id="280" r:id="rId10"/>
    <p:sldId id="275" r:id="rId11"/>
    <p:sldId id="281" r:id="rId12"/>
    <p:sldId id="262" r:id="rId13"/>
    <p:sldId id="263" r:id="rId14"/>
    <p:sldId id="264" r:id="rId15"/>
    <p:sldId id="282" r:id="rId16"/>
    <p:sldId id="265" r:id="rId17"/>
    <p:sldId id="28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15" autoAdjust="0"/>
    <p:restoredTop sz="94660"/>
  </p:normalViewPr>
  <p:slideViewPr>
    <p:cSldViewPr>
      <p:cViewPr varScale="1">
        <p:scale>
          <a:sx n="105" d="100"/>
          <a:sy n="105" d="100"/>
        </p:scale>
        <p:origin x="-1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80A2F2-152C-47C2-9FC6-74C0FDDF5EF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B389F08-F81D-4390-95BB-50B45F66270E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Бюрократичні</a:t>
          </a:r>
        </a:p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(регламентовані, вертикальні)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240466-E088-4DDF-AD2E-4383DB61AB28}" type="parTrans" cxnId="{03E06B22-ED37-4723-A899-4387C62A316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95AD3104-0E29-42C4-AA62-D0866C324721}" type="sibTrans" cxnId="{03E06B22-ED37-4723-A899-4387C62A316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2BFB2CEF-755D-4E6E-A373-FC4B5363363C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Ринкові (горизонтальні)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6942BB8-8029-4D1B-8B1C-9D118057A2C9}" type="parTrans" cxnId="{641FFC3A-FAC5-4CD3-89F6-C931243AE7A4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F6D949BC-8343-4FD7-BE33-F9312533B7DC}" type="sibTrans" cxnId="{641FFC3A-FAC5-4CD3-89F6-C931243AE7A4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A09AFE13-8E30-4A23-A207-9EDFD49325A5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Етичні</a:t>
          </a:r>
        </a:p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(горизонтальні, інституційні)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929539E-87DC-4089-9E1D-CCC4DD3065D2}" type="parTrans" cxnId="{1F49841B-80A9-4705-9E3A-020F3CF8A272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E2E10A9F-796B-4EE4-BFC5-89E524779054}" type="sibTrans" cxnId="{1F49841B-80A9-4705-9E3A-020F3CF8A272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8E7133DA-EBEE-4F4A-8CF4-0279E62BF0F7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Агресивні</a:t>
          </a:r>
        </a:p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(вертикальні)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5E4506B-E14D-4A59-94BD-DEF4D193B820}" type="parTrans" cxnId="{08E610C9-5D54-4EBB-8E1D-93FCB0C09D8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020E7948-5818-4F99-B7E2-984769D1534E}" type="sibTrans" cxnId="{08E610C9-5D54-4EBB-8E1D-93FCB0C09D8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1C218F50-1D4F-4B6E-B36B-20F4AAA80822}" type="pres">
      <dgm:prSet presAssocID="{2F80A2F2-152C-47C2-9FC6-74C0FDDF5EF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578F374-CB14-49FC-BEF7-7D7EA9274385}" type="pres">
      <dgm:prSet presAssocID="{7B389F08-F81D-4390-95BB-50B45F66270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E97BACC-EF1C-466E-A856-B0EFA8E70C0C}" type="pres">
      <dgm:prSet presAssocID="{95AD3104-0E29-42C4-AA62-D0866C324721}" presName="sibTrans" presStyleCnt="0"/>
      <dgm:spPr/>
    </dgm:pt>
    <dgm:pt modelId="{89A5830A-7990-4710-A026-C0CF82DFB675}" type="pres">
      <dgm:prSet presAssocID="{2BFB2CEF-755D-4E6E-A373-FC4B5363363C}" presName="node" presStyleLbl="node1" presStyleIdx="1" presStyleCnt="4" custScaleX="8820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0713398-C446-4BC5-AF79-5D0342EFE906}" type="pres">
      <dgm:prSet presAssocID="{F6D949BC-8343-4FD7-BE33-F9312533B7DC}" presName="sibTrans" presStyleCnt="0"/>
      <dgm:spPr/>
    </dgm:pt>
    <dgm:pt modelId="{D5C8A502-5FC1-4CD6-91AE-A183AB3BCD88}" type="pres">
      <dgm:prSet presAssocID="{A09AFE13-8E30-4A23-A207-9EDFD49325A5}" presName="node" presStyleLbl="node1" presStyleIdx="2" presStyleCnt="4" custScaleX="90514" custScaleY="8853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796F0C1-BDDF-4EFB-B381-9B3A2F3C8A52}" type="pres">
      <dgm:prSet presAssocID="{E2E10A9F-796B-4EE4-BFC5-89E524779054}" presName="sibTrans" presStyleCnt="0"/>
      <dgm:spPr/>
    </dgm:pt>
    <dgm:pt modelId="{14E480F8-5CB9-4CAC-BDBD-A727B0024C48}" type="pres">
      <dgm:prSet presAssocID="{8E7133DA-EBEE-4F4A-8CF4-0279E62BF0F7}" presName="node" presStyleLbl="node1" presStyleIdx="3" presStyleCnt="4" custScaleX="93295" custScaleY="9193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77FF4DE-00D9-4A6B-B4AA-89085412744D}" type="presOf" srcId="{2BFB2CEF-755D-4E6E-A373-FC4B5363363C}" destId="{89A5830A-7990-4710-A026-C0CF82DFB675}" srcOrd="0" destOrd="0" presId="urn:microsoft.com/office/officeart/2005/8/layout/default"/>
    <dgm:cxn modelId="{473D6DD8-BFF3-40D8-8741-4A26612C7137}" type="presOf" srcId="{8E7133DA-EBEE-4F4A-8CF4-0279E62BF0F7}" destId="{14E480F8-5CB9-4CAC-BDBD-A727B0024C48}" srcOrd="0" destOrd="0" presId="urn:microsoft.com/office/officeart/2005/8/layout/default"/>
    <dgm:cxn modelId="{641FFC3A-FAC5-4CD3-89F6-C931243AE7A4}" srcId="{2F80A2F2-152C-47C2-9FC6-74C0FDDF5EFA}" destId="{2BFB2CEF-755D-4E6E-A373-FC4B5363363C}" srcOrd="1" destOrd="0" parTransId="{96942BB8-8029-4D1B-8B1C-9D118057A2C9}" sibTransId="{F6D949BC-8343-4FD7-BE33-F9312533B7DC}"/>
    <dgm:cxn modelId="{D2B4A6C8-4A62-4F65-8840-803DA16A7A6E}" type="presOf" srcId="{2F80A2F2-152C-47C2-9FC6-74C0FDDF5EFA}" destId="{1C218F50-1D4F-4B6E-B36B-20F4AAA80822}" srcOrd="0" destOrd="0" presId="urn:microsoft.com/office/officeart/2005/8/layout/default"/>
    <dgm:cxn modelId="{F6C2A5E4-D00E-4D50-AA8B-A9309E78BE60}" type="presOf" srcId="{7B389F08-F81D-4390-95BB-50B45F66270E}" destId="{B578F374-CB14-49FC-BEF7-7D7EA9274385}" srcOrd="0" destOrd="0" presId="urn:microsoft.com/office/officeart/2005/8/layout/default"/>
    <dgm:cxn modelId="{1F49841B-80A9-4705-9E3A-020F3CF8A272}" srcId="{2F80A2F2-152C-47C2-9FC6-74C0FDDF5EFA}" destId="{A09AFE13-8E30-4A23-A207-9EDFD49325A5}" srcOrd="2" destOrd="0" parTransId="{C929539E-87DC-4089-9E1D-CCC4DD3065D2}" sibTransId="{E2E10A9F-796B-4EE4-BFC5-89E524779054}"/>
    <dgm:cxn modelId="{745AF1F6-156C-4EBC-97D3-AB0EF015A18B}" type="presOf" srcId="{A09AFE13-8E30-4A23-A207-9EDFD49325A5}" destId="{D5C8A502-5FC1-4CD6-91AE-A183AB3BCD88}" srcOrd="0" destOrd="0" presId="urn:microsoft.com/office/officeart/2005/8/layout/default"/>
    <dgm:cxn modelId="{03E06B22-ED37-4723-A899-4387C62A3167}" srcId="{2F80A2F2-152C-47C2-9FC6-74C0FDDF5EFA}" destId="{7B389F08-F81D-4390-95BB-50B45F66270E}" srcOrd="0" destOrd="0" parTransId="{83240466-E088-4DDF-AD2E-4383DB61AB28}" sibTransId="{95AD3104-0E29-42C4-AA62-D0866C324721}"/>
    <dgm:cxn modelId="{08E610C9-5D54-4EBB-8E1D-93FCB0C09D87}" srcId="{2F80A2F2-152C-47C2-9FC6-74C0FDDF5EFA}" destId="{8E7133DA-EBEE-4F4A-8CF4-0279E62BF0F7}" srcOrd="3" destOrd="0" parTransId="{B5E4506B-E14D-4A59-94BD-DEF4D193B820}" sibTransId="{020E7948-5818-4F99-B7E2-984769D1534E}"/>
    <dgm:cxn modelId="{FF2D2A3A-FC89-4BD6-880B-181E9347D059}" type="presParOf" srcId="{1C218F50-1D4F-4B6E-B36B-20F4AAA80822}" destId="{B578F374-CB14-49FC-BEF7-7D7EA9274385}" srcOrd="0" destOrd="0" presId="urn:microsoft.com/office/officeart/2005/8/layout/default"/>
    <dgm:cxn modelId="{07A79633-FFAF-434D-A26D-D3F6E510D4EC}" type="presParOf" srcId="{1C218F50-1D4F-4B6E-B36B-20F4AAA80822}" destId="{6E97BACC-EF1C-466E-A856-B0EFA8E70C0C}" srcOrd="1" destOrd="0" presId="urn:microsoft.com/office/officeart/2005/8/layout/default"/>
    <dgm:cxn modelId="{81BD9A53-8EBB-4EAA-B449-692C4D3BBEC5}" type="presParOf" srcId="{1C218F50-1D4F-4B6E-B36B-20F4AAA80822}" destId="{89A5830A-7990-4710-A026-C0CF82DFB675}" srcOrd="2" destOrd="0" presId="urn:microsoft.com/office/officeart/2005/8/layout/default"/>
    <dgm:cxn modelId="{13C8FFC2-6E19-4482-A925-7C66F72288F9}" type="presParOf" srcId="{1C218F50-1D4F-4B6E-B36B-20F4AAA80822}" destId="{B0713398-C446-4BC5-AF79-5D0342EFE906}" srcOrd="3" destOrd="0" presId="urn:microsoft.com/office/officeart/2005/8/layout/default"/>
    <dgm:cxn modelId="{1581A3A0-A289-4CAD-8634-3D7D028F84E4}" type="presParOf" srcId="{1C218F50-1D4F-4B6E-B36B-20F4AAA80822}" destId="{D5C8A502-5FC1-4CD6-91AE-A183AB3BCD88}" srcOrd="4" destOrd="0" presId="urn:microsoft.com/office/officeart/2005/8/layout/default"/>
    <dgm:cxn modelId="{47BC9715-494E-4B50-A9FD-65E3AAD17980}" type="presParOf" srcId="{1C218F50-1D4F-4B6E-B36B-20F4AAA80822}" destId="{0796F0C1-BDDF-4EFB-B381-9B3A2F3C8A52}" srcOrd="5" destOrd="0" presId="urn:microsoft.com/office/officeart/2005/8/layout/default"/>
    <dgm:cxn modelId="{F02B5461-353A-49A8-9B96-FFF4C7939F6C}" type="presParOf" srcId="{1C218F50-1D4F-4B6E-B36B-20F4AAA80822}" destId="{14E480F8-5CB9-4CAC-BDBD-A727B0024C48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80A2F2-152C-47C2-9FC6-74C0FDDF5EF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B389F08-F81D-4390-95BB-50B45F66270E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Зовнішнє економічне середовище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240466-E088-4DDF-AD2E-4383DB61AB28}" type="parTrans" cxnId="{03E06B22-ED37-4723-A899-4387C62A316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95AD3104-0E29-42C4-AA62-D0866C324721}" type="sibTrans" cxnId="{03E06B22-ED37-4723-A899-4387C62A316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2BFB2CEF-755D-4E6E-A373-FC4B5363363C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Зовнішнє суспільне середовище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6942BB8-8029-4D1B-8B1C-9D118057A2C9}" type="parTrans" cxnId="{641FFC3A-FAC5-4CD3-89F6-C931243AE7A4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F6D949BC-8343-4FD7-BE33-F9312533B7DC}" type="sibTrans" cxnId="{641FFC3A-FAC5-4CD3-89F6-C931243AE7A4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A09AFE13-8E30-4A23-A207-9EDFD49325A5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Зовнішнє природне середовище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929539E-87DC-4089-9E1D-CCC4DD3065D2}" type="parTrans" cxnId="{1F49841B-80A9-4705-9E3A-020F3CF8A272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E2E10A9F-796B-4EE4-BFC5-89E524779054}" type="sibTrans" cxnId="{1F49841B-80A9-4705-9E3A-020F3CF8A272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8E7133DA-EBEE-4F4A-8CF4-0279E62BF0F7}">
      <dgm:prSet phldrT="[Текст]"/>
      <dgm:spPr/>
      <dgm:t>
        <a:bodyPr/>
        <a:lstStyle/>
        <a:p>
          <a:r>
            <a:rPr lang="uk-UA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Держава</a:t>
          </a:r>
          <a:r>
            <a:rPr lang="uk-UA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як регулятор і законодавець економічного життя</a:t>
          </a:r>
          <a:endParaRPr lang="uk-UA" dirty="0">
            <a:solidFill>
              <a:srgbClr val="92D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5E4506B-E14D-4A59-94BD-DEF4D193B820}" type="parTrans" cxnId="{08E610C9-5D54-4EBB-8E1D-93FCB0C09D8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020E7948-5818-4F99-B7E2-984769D1534E}" type="sibTrans" cxnId="{08E610C9-5D54-4EBB-8E1D-93FCB0C09D8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3380A3B9-9B7F-4E27-9A09-08C3B97698EA}">
      <dgm:prSet phldrT="[Текст]"/>
      <dgm:spPr/>
      <dgm:t>
        <a:bodyPr/>
        <a:lstStyle/>
        <a:p>
          <a:r>
            <a:rPr lang="uk-UA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Внутрішнє природне середовище</a:t>
          </a:r>
          <a:endParaRPr lang="uk-UA" dirty="0">
            <a:solidFill>
              <a:srgbClr val="92D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8CF06F6-A062-4732-8E6D-9B2514CC0EEE}" type="parTrans" cxnId="{EE56D8A5-8EC6-4EE0-BAE6-B6C3CD8D2D51}">
      <dgm:prSet/>
      <dgm:spPr/>
      <dgm:t>
        <a:bodyPr/>
        <a:lstStyle/>
        <a:p>
          <a:endParaRPr lang="uk-UA"/>
        </a:p>
      </dgm:t>
    </dgm:pt>
    <dgm:pt modelId="{B497BE36-04BB-475C-9F9C-F142C59CB5FB}" type="sibTrans" cxnId="{EE56D8A5-8EC6-4EE0-BAE6-B6C3CD8D2D51}">
      <dgm:prSet/>
      <dgm:spPr/>
      <dgm:t>
        <a:bodyPr/>
        <a:lstStyle/>
        <a:p>
          <a:endParaRPr lang="uk-UA"/>
        </a:p>
      </dgm:t>
    </dgm:pt>
    <dgm:pt modelId="{41A382AC-B8FE-45C8-BCC9-61F1240F518A}">
      <dgm:prSet phldrT="[Текст]"/>
      <dgm:spPr/>
      <dgm:t>
        <a:bodyPr/>
        <a:lstStyle/>
        <a:p>
          <a:r>
            <a:rPr lang="uk-UA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Внутрішнє суспільне середовище</a:t>
          </a:r>
          <a:endParaRPr lang="uk-UA" dirty="0">
            <a:solidFill>
              <a:srgbClr val="92D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597F4C3-0551-4265-89C0-2B6BBC61D178}" type="parTrans" cxnId="{6D0E4050-AE65-4BBF-99F1-EEEE7813F90D}">
      <dgm:prSet/>
      <dgm:spPr/>
      <dgm:t>
        <a:bodyPr/>
        <a:lstStyle/>
        <a:p>
          <a:endParaRPr lang="uk-UA"/>
        </a:p>
      </dgm:t>
    </dgm:pt>
    <dgm:pt modelId="{A4AE3211-8ABE-428F-9AF6-92649D3DD71D}" type="sibTrans" cxnId="{6D0E4050-AE65-4BBF-99F1-EEEE7813F90D}">
      <dgm:prSet/>
      <dgm:spPr/>
      <dgm:t>
        <a:bodyPr/>
        <a:lstStyle/>
        <a:p>
          <a:endParaRPr lang="uk-UA"/>
        </a:p>
      </dgm:t>
    </dgm:pt>
    <dgm:pt modelId="{1C218F50-1D4F-4B6E-B36B-20F4AAA80822}" type="pres">
      <dgm:prSet presAssocID="{2F80A2F2-152C-47C2-9FC6-74C0FDDF5EF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578F374-CB14-49FC-BEF7-7D7EA9274385}" type="pres">
      <dgm:prSet presAssocID="{7B389F08-F81D-4390-95BB-50B45F66270E}" presName="node" presStyleLbl="node1" presStyleIdx="0" presStyleCnt="6" custScaleX="77753" custScaleY="82678" custLinFactNeighborX="2281" custLinFactNeighborY="-79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E97BACC-EF1C-466E-A856-B0EFA8E70C0C}" type="pres">
      <dgm:prSet presAssocID="{95AD3104-0E29-42C4-AA62-D0866C324721}" presName="sibTrans" presStyleCnt="0"/>
      <dgm:spPr/>
    </dgm:pt>
    <dgm:pt modelId="{89A5830A-7990-4710-A026-C0CF82DFB675}" type="pres">
      <dgm:prSet presAssocID="{2BFB2CEF-755D-4E6E-A373-FC4B5363363C}" presName="node" presStyleLbl="node1" presStyleIdx="1" presStyleCnt="6" custScaleX="83504" custScaleY="8473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0713398-C446-4BC5-AF79-5D0342EFE906}" type="pres">
      <dgm:prSet presAssocID="{F6D949BC-8343-4FD7-BE33-F9312533B7DC}" presName="sibTrans" presStyleCnt="0"/>
      <dgm:spPr/>
    </dgm:pt>
    <dgm:pt modelId="{D5C8A502-5FC1-4CD6-91AE-A183AB3BCD88}" type="pres">
      <dgm:prSet presAssocID="{A09AFE13-8E30-4A23-A207-9EDFD49325A5}" presName="node" presStyleLbl="node1" presStyleIdx="2" presStyleCnt="6" custScaleX="92861" custScaleY="7773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796F0C1-BDDF-4EFB-B381-9B3A2F3C8A52}" type="pres">
      <dgm:prSet presAssocID="{E2E10A9F-796B-4EE4-BFC5-89E524779054}" presName="sibTrans" presStyleCnt="0"/>
      <dgm:spPr/>
    </dgm:pt>
    <dgm:pt modelId="{14E480F8-5CB9-4CAC-BDBD-A727B0024C48}" type="pres">
      <dgm:prSet presAssocID="{8E7133DA-EBEE-4F4A-8CF4-0279E62BF0F7}" presName="node" presStyleLbl="node1" presStyleIdx="3" presStyleCnt="6" custScaleX="85353" custScaleY="7567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149E81E-19C5-4F94-80DA-32C0F067C13F}" type="pres">
      <dgm:prSet presAssocID="{020E7948-5818-4F99-B7E2-984769D1534E}" presName="sibTrans" presStyleCnt="0"/>
      <dgm:spPr/>
    </dgm:pt>
    <dgm:pt modelId="{56E4721B-CB69-403B-82CB-A301567E68AE}" type="pres">
      <dgm:prSet presAssocID="{41A382AC-B8FE-45C8-BCC9-61F1240F518A}" presName="node" presStyleLbl="node1" presStyleIdx="4" presStyleCnt="6" custScaleX="80601" custScaleY="7083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00C860C-3CBD-433D-8C13-CB63B081B9E9}" type="pres">
      <dgm:prSet presAssocID="{A4AE3211-8ABE-428F-9AF6-92649D3DD71D}" presName="sibTrans" presStyleCnt="0"/>
      <dgm:spPr/>
    </dgm:pt>
    <dgm:pt modelId="{3C59551B-2D9E-4829-A752-484A45D75839}" type="pres">
      <dgm:prSet presAssocID="{3380A3B9-9B7F-4E27-9A09-08C3B97698EA}" presName="node" presStyleLbl="node1" presStyleIdx="5" presStyleCnt="6" custScaleX="85942" custScaleY="7567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3E06B22-ED37-4723-A899-4387C62A3167}" srcId="{2F80A2F2-152C-47C2-9FC6-74C0FDDF5EFA}" destId="{7B389F08-F81D-4390-95BB-50B45F66270E}" srcOrd="0" destOrd="0" parTransId="{83240466-E088-4DDF-AD2E-4383DB61AB28}" sibTransId="{95AD3104-0E29-42C4-AA62-D0866C324721}"/>
    <dgm:cxn modelId="{699A6D3D-8E33-4698-9EE9-8E7BC59232A5}" type="presOf" srcId="{A09AFE13-8E30-4A23-A207-9EDFD49325A5}" destId="{D5C8A502-5FC1-4CD6-91AE-A183AB3BCD88}" srcOrd="0" destOrd="0" presId="urn:microsoft.com/office/officeart/2005/8/layout/default"/>
    <dgm:cxn modelId="{E2BA4C6B-BAC2-4D14-A39A-D4A473FE5A61}" type="presOf" srcId="{8E7133DA-EBEE-4F4A-8CF4-0279E62BF0F7}" destId="{14E480F8-5CB9-4CAC-BDBD-A727B0024C48}" srcOrd="0" destOrd="0" presId="urn:microsoft.com/office/officeart/2005/8/layout/default"/>
    <dgm:cxn modelId="{05D308D4-83EA-4224-A7AF-16F6D1307BA4}" type="presOf" srcId="{7B389F08-F81D-4390-95BB-50B45F66270E}" destId="{B578F374-CB14-49FC-BEF7-7D7EA9274385}" srcOrd="0" destOrd="0" presId="urn:microsoft.com/office/officeart/2005/8/layout/default"/>
    <dgm:cxn modelId="{FE0E8AFD-C727-40AA-BE79-5CBEE1ED3199}" type="presOf" srcId="{2BFB2CEF-755D-4E6E-A373-FC4B5363363C}" destId="{89A5830A-7990-4710-A026-C0CF82DFB675}" srcOrd="0" destOrd="0" presId="urn:microsoft.com/office/officeart/2005/8/layout/default"/>
    <dgm:cxn modelId="{EE56D8A5-8EC6-4EE0-BAE6-B6C3CD8D2D51}" srcId="{2F80A2F2-152C-47C2-9FC6-74C0FDDF5EFA}" destId="{3380A3B9-9B7F-4E27-9A09-08C3B97698EA}" srcOrd="5" destOrd="0" parTransId="{D8CF06F6-A062-4732-8E6D-9B2514CC0EEE}" sibTransId="{B497BE36-04BB-475C-9F9C-F142C59CB5FB}"/>
    <dgm:cxn modelId="{1F49841B-80A9-4705-9E3A-020F3CF8A272}" srcId="{2F80A2F2-152C-47C2-9FC6-74C0FDDF5EFA}" destId="{A09AFE13-8E30-4A23-A207-9EDFD49325A5}" srcOrd="2" destOrd="0" parTransId="{C929539E-87DC-4089-9E1D-CCC4DD3065D2}" sibTransId="{E2E10A9F-796B-4EE4-BFC5-89E524779054}"/>
    <dgm:cxn modelId="{B6BB4B1E-F819-4A1B-B0AA-C874B8C9590A}" type="presOf" srcId="{41A382AC-B8FE-45C8-BCC9-61F1240F518A}" destId="{56E4721B-CB69-403B-82CB-A301567E68AE}" srcOrd="0" destOrd="0" presId="urn:microsoft.com/office/officeart/2005/8/layout/default"/>
    <dgm:cxn modelId="{9979DF11-1E2B-42A7-A50D-A17D3F94774E}" type="presOf" srcId="{3380A3B9-9B7F-4E27-9A09-08C3B97698EA}" destId="{3C59551B-2D9E-4829-A752-484A45D75839}" srcOrd="0" destOrd="0" presId="urn:microsoft.com/office/officeart/2005/8/layout/default"/>
    <dgm:cxn modelId="{08E610C9-5D54-4EBB-8E1D-93FCB0C09D87}" srcId="{2F80A2F2-152C-47C2-9FC6-74C0FDDF5EFA}" destId="{8E7133DA-EBEE-4F4A-8CF4-0279E62BF0F7}" srcOrd="3" destOrd="0" parTransId="{B5E4506B-E14D-4A59-94BD-DEF4D193B820}" sibTransId="{020E7948-5818-4F99-B7E2-984769D1534E}"/>
    <dgm:cxn modelId="{641FFC3A-FAC5-4CD3-89F6-C931243AE7A4}" srcId="{2F80A2F2-152C-47C2-9FC6-74C0FDDF5EFA}" destId="{2BFB2CEF-755D-4E6E-A373-FC4B5363363C}" srcOrd="1" destOrd="0" parTransId="{96942BB8-8029-4D1B-8B1C-9D118057A2C9}" sibTransId="{F6D949BC-8343-4FD7-BE33-F9312533B7DC}"/>
    <dgm:cxn modelId="{6D0E4050-AE65-4BBF-99F1-EEEE7813F90D}" srcId="{2F80A2F2-152C-47C2-9FC6-74C0FDDF5EFA}" destId="{41A382AC-B8FE-45C8-BCC9-61F1240F518A}" srcOrd="4" destOrd="0" parTransId="{5597F4C3-0551-4265-89C0-2B6BBC61D178}" sibTransId="{A4AE3211-8ABE-428F-9AF6-92649D3DD71D}"/>
    <dgm:cxn modelId="{9FB95812-9C33-4E41-85CC-8D35F615B5D9}" type="presOf" srcId="{2F80A2F2-152C-47C2-9FC6-74C0FDDF5EFA}" destId="{1C218F50-1D4F-4B6E-B36B-20F4AAA80822}" srcOrd="0" destOrd="0" presId="urn:microsoft.com/office/officeart/2005/8/layout/default"/>
    <dgm:cxn modelId="{50C12C08-E97D-438C-BC22-0BDC29DA2646}" type="presParOf" srcId="{1C218F50-1D4F-4B6E-B36B-20F4AAA80822}" destId="{B578F374-CB14-49FC-BEF7-7D7EA9274385}" srcOrd="0" destOrd="0" presId="urn:microsoft.com/office/officeart/2005/8/layout/default"/>
    <dgm:cxn modelId="{7231335D-B40D-4FE5-8CC9-2F15D9544E08}" type="presParOf" srcId="{1C218F50-1D4F-4B6E-B36B-20F4AAA80822}" destId="{6E97BACC-EF1C-466E-A856-B0EFA8E70C0C}" srcOrd="1" destOrd="0" presId="urn:microsoft.com/office/officeart/2005/8/layout/default"/>
    <dgm:cxn modelId="{FED62E08-E201-4855-BE37-AF02E254DF26}" type="presParOf" srcId="{1C218F50-1D4F-4B6E-B36B-20F4AAA80822}" destId="{89A5830A-7990-4710-A026-C0CF82DFB675}" srcOrd="2" destOrd="0" presId="urn:microsoft.com/office/officeart/2005/8/layout/default"/>
    <dgm:cxn modelId="{F994439D-6E94-4003-AF93-38E5D460586D}" type="presParOf" srcId="{1C218F50-1D4F-4B6E-B36B-20F4AAA80822}" destId="{B0713398-C446-4BC5-AF79-5D0342EFE906}" srcOrd="3" destOrd="0" presId="urn:microsoft.com/office/officeart/2005/8/layout/default"/>
    <dgm:cxn modelId="{8647F650-C674-4E60-9C00-13F125F1D826}" type="presParOf" srcId="{1C218F50-1D4F-4B6E-B36B-20F4AAA80822}" destId="{D5C8A502-5FC1-4CD6-91AE-A183AB3BCD88}" srcOrd="4" destOrd="0" presId="urn:microsoft.com/office/officeart/2005/8/layout/default"/>
    <dgm:cxn modelId="{2BBFAFCF-3B83-488E-983B-FACEDA965318}" type="presParOf" srcId="{1C218F50-1D4F-4B6E-B36B-20F4AAA80822}" destId="{0796F0C1-BDDF-4EFB-B381-9B3A2F3C8A52}" srcOrd="5" destOrd="0" presId="urn:microsoft.com/office/officeart/2005/8/layout/default"/>
    <dgm:cxn modelId="{8E22687F-6FF2-4A88-94E1-A2D7D545DFE0}" type="presParOf" srcId="{1C218F50-1D4F-4B6E-B36B-20F4AAA80822}" destId="{14E480F8-5CB9-4CAC-BDBD-A727B0024C48}" srcOrd="6" destOrd="0" presId="urn:microsoft.com/office/officeart/2005/8/layout/default"/>
    <dgm:cxn modelId="{975B2F9D-6FF3-4977-B12A-1E2BEA181CBD}" type="presParOf" srcId="{1C218F50-1D4F-4B6E-B36B-20F4AAA80822}" destId="{6149E81E-19C5-4F94-80DA-32C0F067C13F}" srcOrd="7" destOrd="0" presId="urn:microsoft.com/office/officeart/2005/8/layout/default"/>
    <dgm:cxn modelId="{4356CF74-8DC9-40DA-AC58-8A3234F95021}" type="presParOf" srcId="{1C218F50-1D4F-4B6E-B36B-20F4AAA80822}" destId="{56E4721B-CB69-403B-82CB-A301567E68AE}" srcOrd="8" destOrd="0" presId="urn:microsoft.com/office/officeart/2005/8/layout/default"/>
    <dgm:cxn modelId="{76B47A83-6DC0-42A9-AA4D-A4FF404853B7}" type="presParOf" srcId="{1C218F50-1D4F-4B6E-B36B-20F4AAA80822}" destId="{800C860C-3CBD-433D-8C13-CB63B081B9E9}" srcOrd="9" destOrd="0" presId="urn:microsoft.com/office/officeart/2005/8/layout/default"/>
    <dgm:cxn modelId="{40897C2E-A425-4C78-B04E-8CAA13B0A306}" type="presParOf" srcId="{1C218F50-1D4F-4B6E-B36B-20F4AAA80822}" destId="{3C59551B-2D9E-4829-A752-484A45D75839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B50995-85CC-4EBE-9155-E7842A94462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D025526-3E9B-453C-9975-0D5A4EB494CB}">
      <dgm:prSet phldrT="[Текст]"/>
      <dgm:spPr/>
      <dgm:t>
        <a:bodyPr/>
        <a:lstStyle/>
        <a:p>
          <a:r>
            <a:rPr lang="uk-UA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Типи структур для економічного аналізу</a:t>
          </a:r>
          <a:endParaRPr lang="uk-UA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D7F4DE4-5717-4606-B17B-6BF5418AD157}" type="parTrans" cxnId="{91A3264F-37A1-4C07-BEA5-57EF43C92E64}">
      <dgm:prSet/>
      <dgm:spPr/>
      <dgm:t>
        <a:bodyPr/>
        <a:lstStyle/>
        <a:p>
          <a:endParaRPr lang="uk-UA"/>
        </a:p>
      </dgm:t>
    </dgm:pt>
    <dgm:pt modelId="{2ED87615-0836-42D5-B70E-8A52423F014D}" type="sibTrans" cxnId="{91A3264F-37A1-4C07-BEA5-57EF43C92E64}">
      <dgm:prSet/>
      <dgm:spPr/>
      <dgm:t>
        <a:bodyPr/>
        <a:lstStyle/>
        <a:p>
          <a:endParaRPr lang="uk-UA"/>
        </a:p>
      </dgm:t>
    </dgm:pt>
    <dgm:pt modelId="{65556394-C559-4D80-AEFE-6A60E5ABD31C}">
      <dgm:prSet phldrT="[Текст]"/>
      <dgm:spPr/>
      <dgm:t>
        <a:bodyPr/>
        <a:lstStyle/>
        <a:p>
          <a:r>
            <a:rPr lang="uk-UA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Економічні структури</a:t>
          </a:r>
          <a:r>
            <a:rPr lang="uk-UA" dirty="0" smtClean="0"/>
            <a:t>, що характеризують діяльність простих і комплексних економічних одиниць</a:t>
          </a:r>
          <a:endParaRPr lang="uk-UA" dirty="0"/>
        </a:p>
      </dgm:t>
    </dgm:pt>
    <dgm:pt modelId="{D32ECCC9-3B65-49DC-86F2-642BD5FF4CAD}" type="parTrans" cxnId="{EC0BC992-A0E0-4ADF-B280-4F8E194815A9}">
      <dgm:prSet/>
      <dgm:spPr/>
      <dgm:t>
        <a:bodyPr/>
        <a:lstStyle/>
        <a:p>
          <a:endParaRPr lang="uk-UA"/>
        </a:p>
      </dgm:t>
    </dgm:pt>
    <dgm:pt modelId="{2407A834-2683-4151-8ECF-8A8ADD71F9D2}" type="sibTrans" cxnId="{EC0BC992-A0E0-4ADF-B280-4F8E194815A9}">
      <dgm:prSet/>
      <dgm:spPr/>
      <dgm:t>
        <a:bodyPr/>
        <a:lstStyle/>
        <a:p>
          <a:endParaRPr lang="uk-UA"/>
        </a:p>
      </dgm:t>
    </dgm:pt>
    <dgm:pt modelId="{55BFCCE2-9221-49C4-90C9-3E3C2904A08A}">
      <dgm:prSet phldrT="[Текст]"/>
      <dgm:spPr/>
      <dgm:t>
        <a:bodyPr/>
        <a:lstStyle/>
        <a:p>
          <a:r>
            <a:rPr lang="uk-UA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Структури «оздоблення»</a:t>
          </a:r>
          <a:r>
            <a:rPr lang="uk-UA" dirty="0" smtClean="0"/>
            <a:t>, що характеризують середовище економічної діяльності</a:t>
          </a:r>
          <a:endParaRPr lang="uk-UA" dirty="0"/>
        </a:p>
      </dgm:t>
    </dgm:pt>
    <dgm:pt modelId="{C87F3995-8E3F-4522-B62C-FA6EA0208B38}" type="parTrans" cxnId="{9DCE041B-7AC7-4A8E-90C7-498F3120A53E}">
      <dgm:prSet/>
      <dgm:spPr/>
      <dgm:t>
        <a:bodyPr/>
        <a:lstStyle/>
        <a:p>
          <a:endParaRPr lang="uk-UA"/>
        </a:p>
      </dgm:t>
    </dgm:pt>
    <dgm:pt modelId="{B89B2F6E-7C9A-48F1-822D-0D0B98BB85C6}" type="sibTrans" cxnId="{9DCE041B-7AC7-4A8E-90C7-498F3120A53E}">
      <dgm:prSet/>
      <dgm:spPr/>
      <dgm:t>
        <a:bodyPr/>
        <a:lstStyle/>
        <a:p>
          <a:endParaRPr lang="uk-UA"/>
        </a:p>
      </dgm:t>
    </dgm:pt>
    <dgm:pt modelId="{B55371BE-8A64-41A5-9246-C416B8021597}" type="pres">
      <dgm:prSet presAssocID="{96B50995-85CC-4EBE-9155-E7842A94462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41C8409-FA39-45C0-B5D2-FBEDFED221E6}" type="pres">
      <dgm:prSet presAssocID="{CD025526-3E9B-453C-9975-0D5A4EB494CB}" presName="hierRoot1" presStyleCnt="0"/>
      <dgm:spPr/>
    </dgm:pt>
    <dgm:pt modelId="{B0E53811-33A6-48EF-80A4-7CEB1A85F4C4}" type="pres">
      <dgm:prSet presAssocID="{CD025526-3E9B-453C-9975-0D5A4EB494CB}" presName="composite" presStyleCnt="0"/>
      <dgm:spPr/>
    </dgm:pt>
    <dgm:pt modelId="{1420150F-3842-4E53-8370-912BEB8B7B31}" type="pres">
      <dgm:prSet presAssocID="{CD025526-3E9B-453C-9975-0D5A4EB494CB}" presName="background" presStyleLbl="node0" presStyleIdx="0" presStyleCnt="1"/>
      <dgm:spPr/>
    </dgm:pt>
    <dgm:pt modelId="{B5AE7760-941C-41D8-A12F-ED530190CC60}" type="pres">
      <dgm:prSet presAssocID="{CD025526-3E9B-453C-9975-0D5A4EB494CB}" presName="text" presStyleLbl="fgAcc0" presStyleIdx="0" presStyleCnt="1">
        <dgm:presLayoutVars>
          <dgm:chPref val="3"/>
        </dgm:presLayoutVars>
      </dgm:prSet>
      <dgm:spPr/>
    </dgm:pt>
    <dgm:pt modelId="{E57AC25F-5F1F-4732-A595-83B74161A052}" type="pres">
      <dgm:prSet presAssocID="{CD025526-3E9B-453C-9975-0D5A4EB494CB}" presName="hierChild2" presStyleCnt="0"/>
      <dgm:spPr/>
    </dgm:pt>
    <dgm:pt modelId="{7BC85FAA-603E-4AF1-A5B4-4A7BE7111A1A}" type="pres">
      <dgm:prSet presAssocID="{D32ECCC9-3B65-49DC-86F2-642BD5FF4CAD}" presName="Name10" presStyleLbl="parChTrans1D2" presStyleIdx="0" presStyleCnt="2"/>
      <dgm:spPr/>
    </dgm:pt>
    <dgm:pt modelId="{5F31318D-371B-48EE-841B-D79E78D5AAB7}" type="pres">
      <dgm:prSet presAssocID="{65556394-C559-4D80-AEFE-6A60E5ABD31C}" presName="hierRoot2" presStyleCnt="0"/>
      <dgm:spPr/>
    </dgm:pt>
    <dgm:pt modelId="{97644E13-F2B9-4FA2-9529-8DBC492FCBDD}" type="pres">
      <dgm:prSet presAssocID="{65556394-C559-4D80-AEFE-6A60E5ABD31C}" presName="composite2" presStyleCnt="0"/>
      <dgm:spPr/>
    </dgm:pt>
    <dgm:pt modelId="{836AC138-1496-4313-B9F6-271608710DD7}" type="pres">
      <dgm:prSet presAssocID="{65556394-C559-4D80-AEFE-6A60E5ABD31C}" presName="background2" presStyleLbl="node2" presStyleIdx="0" presStyleCnt="2"/>
      <dgm:spPr/>
    </dgm:pt>
    <dgm:pt modelId="{763841EB-A3DA-4416-8852-E53770899147}" type="pres">
      <dgm:prSet presAssocID="{65556394-C559-4D80-AEFE-6A60E5ABD31C}" presName="text2" presStyleLbl="fgAcc2" presStyleIdx="0" presStyleCnt="2">
        <dgm:presLayoutVars>
          <dgm:chPref val="3"/>
        </dgm:presLayoutVars>
      </dgm:prSet>
      <dgm:spPr/>
    </dgm:pt>
    <dgm:pt modelId="{F4A1C33A-309C-4502-B22C-E0DF6A4D7516}" type="pres">
      <dgm:prSet presAssocID="{65556394-C559-4D80-AEFE-6A60E5ABD31C}" presName="hierChild3" presStyleCnt="0"/>
      <dgm:spPr/>
    </dgm:pt>
    <dgm:pt modelId="{5197AC3D-A6D4-448C-B643-3A26EDCA5EA8}" type="pres">
      <dgm:prSet presAssocID="{C87F3995-8E3F-4522-B62C-FA6EA0208B38}" presName="Name10" presStyleLbl="parChTrans1D2" presStyleIdx="1" presStyleCnt="2"/>
      <dgm:spPr/>
    </dgm:pt>
    <dgm:pt modelId="{BF45AB48-B6AF-403B-885F-AC94D643056E}" type="pres">
      <dgm:prSet presAssocID="{55BFCCE2-9221-49C4-90C9-3E3C2904A08A}" presName="hierRoot2" presStyleCnt="0"/>
      <dgm:spPr/>
    </dgm:pt>
    <dgm:pt modelId="{6AEEA279-DAAB-4DF9-B27D-689B37137471}" type="pres">
      <dgm:prSet presAssocID="{55BFCCE2-9221-49C4-90C9-3E3C2904A08A}" presName="composite2" presStyleCnt="0"/>
      <dgm:spPr/>
    </dgm:pt>
    <dgm:pt modelId="{9EB498DE-C6F8-49AC-8E24-C4DEFEA341E4}" type="pres">
      <dgm:prSet presAssocID="{55BFCCE2-9221-49C4-90C9-3E3C2904A08A}" presName="background2" presStyleLbl="node2" presStyleIdx="1" presStyleCnt="2"/>
      <dgm:spPr/>
    </dgm:pt>
    <dgm:pt modelId="{5085A43B-0C6A-4DF0-94EC-FBCDFAC30A98}" type="pres">
      <dgm:prSet presAssocID="{55BFCCE2-9221-49C4-90C9-3E3C2904A08A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4018A84-8AFC-46FA-9455-27C4D7E5294E}" type="pres">
      <dgm:prSet presAssocID="{55BFCCE2-9221-49C4-90C9-3E3C2904A08A}" presName="hierChild3" presStyleCnt="0"/>
      <dgm:spPr/>
    </dgm:pt>
  </dgm:ptLst>
  <dgm:cxnLst>
    <dgm:cxn modelId="{EC0BC992-A0E0-4ADF-B280-4F8E194815A9}" srcId="{CD025526-3E9B-453C-9975-0D5A4EB494CB}" destId="{65556394-C559-4D80-AEFE-6A60E5ABD31C}" srcOrd="0" destOrd="0" parTransId="{D32ECCC9-3B65-49DC-86F2-642BD5FF4CAD}" sibTransId="{2407A834-2683-4151-8ECF-8A8ADD71F9D2}"/>
    <dgm:cxn modelId="{FD26149C-3F26-40BA-9543-26C0FFD97094}" type="presOf" srcId="{CD025526-3E9B-453C-9975-0D5A4EB494CB}" destId="{B5AE7760-941C-41D8-A12F-ED530190CC60}" srcOrd="0" destOrd="0" presId="urn:microsoft.com/office/officeart/2005/8/layout/hierarchy1"/>
    <dgm:cxn modelId="{A6B6A2E8-5611-4423-B462-BF56B539F13C}" type="presOf" srcId="{96B50995-85CC-4EBE-9155-E7842A944623}" destId="{B55371BE-8A64-41A5-9246-C416B8021597}" srcOrd="0" destOrd="0" presId="urn:microsoft.com/office/officeart/2005/8/layout/hierarchy1"/>
    <dgm:cxn modelId="{68A358B5-97F1-4DA1-9848-08EBFAA10ADA}" type="presOf" srcId="{55BFCCE2-9221-49C4-90C9-3E3C2904A08A}" destId="{5085A43B-0C6A-4DF0-94EC-FBCDFAC30A98}" srcOrd="0" destOrd="0" presId="urn:microsoft.com/office/officeart/2005/8/layout/hierarchy1"/>
    <dgm:cxn modelId="{49634611-764C-4311-87CA-7C8AC9EB8203}" type="presOf" srcId="{C87F3995-8E3F-4522-B62C-FA6EA0208B38}" destId="{5197AC3D-A6D4-448C-B643-3A26EDCA5EA8}" srcOrd="0" destOrd="0" presId="urn:microsoft.com/office/officeart/2005/8/layout/hierarchy1"/>
    <dgm:cxn modelId="{D081D8F3-BE6A-46D4-AD2E-67061EC8BE07}" type="presOf" srcId="{65556394-C559-4D80-AEFE-6A60E5ABD31C}" destId="{763841EB-A3DA-4416-8852-E53770899147}" srcOrd="0" destOrd="0" presId="urn:microsoft.com/office/officeart/2005/8/layout/hierarchy1"/>
    <dgm:cxn modelId="{91A3264F-37A1-4C07-BEA5-57EF43C92E64}" srcId="{96B50995-85CC-4EBE-9155-E7842A944623}" destId="{CD025526-3E9B-453C-9975-0D5A4EB494CB}" srcOrd="0" destOrd="0" parTransId="{1D7F4DE4-5717-4606-B17B-6BF5418AD157}" sibTransId="{2ED87615-0836-42D5-B70E-8A52423F014D}"/>
    <dgm:cxn modelId="{9DCE041B-7AC7-4A8E-90C7-498F3120A53E}" srcId="{CD025526-3E9B-453C-9975-0D5A4EB494CB}" destId="{55BFCCE2-9221-49C4-90C9-3E3C2904A08A}" srcOrd="1" destOrd="0" parTransId="{C87F3995-8E3F-4522-B62C-FA6EA0208B38}" sibTransId="{B89B2F6E-7C9A-48F1-822D-0D0B98BB85C6}"/>
    <dgm:cxn modelId="{9C13F674-B280-4EB1-8325-68282A1944C8}" type="presOf" srcId="{D32ECCC9-3B65-49DC-86F2-642BD5FF4CAD}" destId="{7BC85FAA-603E-4AF1-A5B4-4A7BE7111A1A}" srcOrd="0" destOrd="0" presId="urn:microsoft.com/office/officeart/2005/8/layout/hierarchy1"/>
    <dgm:cxn modelId="{E585C359-C518-4C16-8D2A-CE0C8772C74A}" type="presParOf" srcId="{B55371BE-8A64-41A5-9246-C416B8021597}" destId="{141C8409-FA39-45C0-B5D2-FBEDFED221E6}" srcOrd="0" destOrd="0" presId="urn:microsoft.com/office/officeart/2005/8/layout/hierarchy1"/>
    <dgm:cxn modelId="{01EBE19C-0B48-4188-9AF3-D289CAB5714E}" type="presParOf" srcId="{141C8409-FA39-45C0-B5D2-FBEDFED221E6}" destId="{B0E53811-33A6-48EF-80A4-7CEB1A85F4C4}" srcOrd="0" destOrd="0" presId="urn:microsoft.com/office/officeart/2005/8/layout/hierarchy1"/>
    <dgm:cxn modelId="{9194549E-F6F9-4C96-A340-C01DEC396FA4}" type="presParOf" srcId="{B0E53811-33A6-48EF-80A4-7CEB1A85F4C4}" destId="{1420150F-3842-4E53-8370-912BEB8B7B31}" srcOrd="0" destOrd="0" presId="urn:microsoft.com/office/officeart/2005/8/layout/hierarchy1"/>
    <dgm:cxn modelId="{866664DA-D873-4F4C-8A69-B7D7324479DF}" type="presParOf" srcId="{B0E53811-33A6-48EF-80A4-7CEB1A85F4C4}" destId="{B5AE7760-941C-41D8-A12F-ED530190CC60}" srcOrd="1" destOrd="0" presId="urn:microsoft.com/office/officeart/2005/8/layout/hierarchy1"/>
    <dgm:cxn modelId="{05FCFA6A-8F20-4846-9026-D2EDB2035250}" type="presParOf" srcId="{141C8409-FA39-45C0-B5D2-FBEDFED221E6}" destId="{E57AC25F-5F1F-4732-A595-83B74161A052}" srcOrd="1" destOrd="0" presId="urn:microsoft.com/office/officeart/2005/8/layout/hierarchy1"/>
    <dgm:cxn modelId="{A4F4E9A6-C726-4A36-A2B8-820495A63CFF}" type="presParOf" srcId="{E57AC25F-5F1F-4732-A595-83B74161A052}" destId="{7BC85FAA-603E-4AF1-A5B4-4A7BE7111A1A}" srcOrd="0" destOrd="0" presId="urn:microsoft.com/office/officeart/2005/8/layout/hierarchy1"/>
    <dgm:cxn modelId="{EF1D4C81-D1E9-4639-AE2E-6CD2410B3C0B}" type="presParOf" srcId="{E57AC25F-5F1F-4732-A595-83B74161A052}" destId="{5F31318D-371B-48EE-841B-D79E78D5AAB7}" srcOrd="1" destOrd="0" presId="urn:microsoft.com/office/officeart/2005/8/layout/hierarchy1"/>
    <dgm:cxn modelId="{0428E16C-00E2-4A6E-BD6C-C37F17E2AFA8}" type="presParOf" srcId="{5F31318D-371B-48EE-841B-D79E78D5AAB7}" destId="{97644E13-F2B9-4FA2-9529-8DBC492FCBDD}" srcOrd="0" destOrd="0" presId="urn:microsoft.com/office/officeart/2005/8/layout/hierarchy1"/>
    <dgm:cxn modelId="{CE48909D-16E4-486F-B1F6-686367FB7E7A}" type="presParOf" srcId="{97644E13-F2B9-4FA2-9529-8DBC492FCBDD}" destId="{836AC138-1496-4313-B9F6-271608710DD7}" srcOrd="0" destOrd="0" presId="urn:microsoft.com/office/officeart/2005/8/layout/hierarchy1"/>
    <dgm:cxn modelId="{C3646F8E-C02E-46BA-BCE7-C994B37F0C71}" type="presParOf" srcId="{97644E13-F2B9-4FA2-9529-8DBC492FCBDD}" destId="{763841EB-A3DA-4416-8852-E53770899147}" srcOrd="1" destOrd="0" presId="urn:microsoft.com/office/officeart/2005/8/layout/hierarchy1"/>
    <dgm:cxn modelId="{11C1C038-419F-4EC6-B3BF-6D52CF5F0038}" type="presParOf" srcId="{5F31318D-371B-48EE-841B-D79E78D5AAB7}" destId="{F4A1C33A-309C-4502-B22C-E0DF6A4D7516}" srcOrd="1" destOrd="0" presId="urn:microsoft.com/office/officeart/2005/8/layout/hierarchy1"/>
    <dgm:cxn modelId="{A6A58CF1-F38A-4767-8816-3A8FCDED11B9}" type="presParOf" srcId="{E57AC25F-5F1F-4732-A595-83B74161A052}" destId="{5197AC3D-A6D4-448C-B643-3A26EDCA5EA8}" srcOrd="2" destOrd="0" presId="urn:microsoft.com/office/officeart/2005/8/layout/hierarchy1"/>
    <dgm:cxn modelId="{331C3B28-AEA4-4D16-950C-B470C0B24EE4}" type="presParOf" srcId="{E57AC25F-5F1F-4732-A595-83B74161A052}" destId="{BF45AB48-B6AF-403B-885F-AC94D643056E}" srcOrd="3" destOrd="0" presId="urn:microsoft.com/office/officeart/2005/8/layout/hierarchy1"/>
    <dgm:cxn modelId="{ED3542DF-0F2E-41A4-AA5E-D3DB9FCD9A3B}" type="presParOf" srcId="{BF45AB48-B6AF-403B-885F-AC94D643056E}" destId="{6AEEA279-DAAB-4DF9-B27D-689B37137471}" srcOrd="0" destOrd="0" presId="urn:microsoft.com/office/officeart/2005/8/layout/hierarchy1"/>
    <dgm:cxn modelId="{528CDD32-A216-4DCE-B2B8-543E35BCDAE7}" type="presParOf" srcId="{6AEEA279-DAAB-4DF9-B27D-689B37137471}" destId="{9EB498DE-C6F8-49AC-8E24-C4DEFEA341E4}" srcOrd="0" destOrd="0" presId="urn:microsoft.com/office/officeart/2005/8/layout/hierarchy1"/>
    <dgm:cxn modelId="{E9BF9723-826C-4531-9BE8-AAD2075BEB15}" type="presParOf" srcId="{6AEEA279-DAAB-4DF9-B27D-689B37137471}" destId="{5085A43B-0C6A-4DF0-94EC-FBCDFAC30A98}" srcOrd="1" destOrd="0" presId="urn:microsoft.com/office/officeart/2005/8/layout/hierarchy1"/>
    <dgm:cxn modelId="{376912A5-1202-4B33-82BE-D8418A2FA79F}" type="presParOf" srcId="{BF45AB48-B6AF-403B-885F-AC94D643056E}" destId="{34018A84-8AFC-46FA-9455-27C4D7E5294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FBFFC1-3358-4E01-92F4-6408586686A8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D0FBB9E-BF9A-46D8-BF99-E11830FF0C09}">
      <dgm:prSet phldrT="[Текст]"/>
      <dgm:spPr/>
      <dgm:t>
        <a:bodyPr/>
        <a:lstStyle/>
        <a:p>
          <a:r>
            <a:rPr lang="uk-UA" dirty="0" smtClean="0"/>
            <a:t>Об'єкт вивчення економічних структур</a:t>
          </a:r>
          <a:endParaRPr lang="uk-UA" dirty="0"/>
        </a:p>
      </dgm:t>
    </dgm:pt>
    <dgm:pt modelId="{CAD736F4-5168-4725-B1F6-DE1315277E3E}" type="parTrans" cxnId="{9B6515DD-796E-44BB-BECA-F3E6DCA2859F}">
      <dgm:prSet/>
      <dgm:spPr/>
      <dgm:t>
        <a:bodyPr/>
        <a:lstStyle/>
        <a:p>
          <a:endParaRPr lang="uk-UA"/>
        </a:p>
      </dgm:t>
    </dgm:pt>
    <dgm:pt modelId="{B5793C27-D5F1-494B-A813-E4FEEA839064}" type="sibTrans" cxnId="{9B6515DD-796E-44BB-BECA-F3E6DCA2859F}">
      <dgm:prSet/>
      <dgm:spPr/>
      <dgm:t>
        <a:bodyPr/>
        <a:lstStyle/>
        <a:p>
          <a:endParaRPr lang="uk-UA"/>
        </a:p>
      </dgm:t>
    </dgm:pt>
    <dgm:pt modelId="{99445988-EF1C-4183-B38A-FD4106B309BA}">
      <dgm:prSet phldrT="[Текст]"/>
      <dgm:spPr/>
      <dgm:t>
        <a:bodyPr/>
        <a:lstStyle/>
        <a:p>
          <a:r>
            <a:rPr lang="uk-UA" dirty="0" smtClean="0"/>
            <a:t>Домогосподарства</a:t>
          </a:r>
        </a:p>
      </dgm:t>
    </dgm:pt>
    <dgm:pt modelId="{C8AB20F0-7BD9-407A-A7F7-ACA91857CCB5}" type="parTrans" cxnId="{6E770FB8-3500-4088-8BF0-70B17BF82320}">
      <dgm:prSet/>
      <dgm:spPr/>
      <dgm:t>
        <a:bodyPr/>
        <a:lstStyle/>
        <a:p>
          <a:endParaRPr lang="uk-UA"/>
        </a:p>
      </dgm:t>
    </dgm:pt>
    <dgm:pt modelId="{27C2E382-34C4-4CB4-A337-74F43C2010E0}" type="sibTrans" cxnId="{6E770FB8-3500-4088-8BF0-70B17BF82320}">
      <dgm:prSet/>
      <dgm:spPr/>
      <dgm:t>
        <a:bodyPr/>
        <a:lstStyle/>
        <a:p>
          <a:endParaRPr lang="uk-UA"/>
        </a:p>
      </dgm:t>
    </dgm:pt>
    <dgm:pt modelId="{ACC2C490-0719-430C-9CD6-F316F0D2ABAC}">
      <dgm:prSet phldrT="[Текст]"/>
      <dgm:spPr/>
      <dgm:t>
        <a:bodyPr/>
        <a:lstStyle/>
        <a:p>
          <a:r>
            <a:rPr lang="uk-UA" dirty="0" smtClean="0"/>
            <a:t>Фірми</a:t>
          </a:r>
          <a:endParaRPr lang="uk-UA" dirty="0"/>
        </a:p>
      </dgm:t>
    </dgm:pt>
    <dgm:pt modelId="{2E1355FD-9A50-4B8B-8155-3741C369E62B}" type="parTrans" cxnId="{583CDC81-EF59-410B-AF3A-3CEF62DBD228}">
      <dgm:prSet/>
      <dgm:spPr/>
      <dgm:t>
        <a:bodyPr/>
        <a:lstStyle/>
        <a:p>
          <a:endParaRPr lang="uk-UA"/>
        </a:p>
      </dgm:t>
    </dgm:pt>
    <dgm:pt modelId="{10230BDB-B872-4739-BF8E-EC41DFF96D42}" type="sibTrans" cxnId="{583CDC81-EF59-410B-AF3A-3CEF62DBD228}">
      <dgm:prSet/>
      <dgm:spPr/>
      <dgm:t>
        <a:bodyPr/>
        <a:lstStyle/>
        <a:p>
          <a:endParaRPr lang="uk-UA"/>
        </a:p>
      </dgm:t>
    </dgm:pt>
    <dgm:pt modelId="{54A6BDCC-B6E6-4C76-B866-1AC9C96E4487}">
      <dgm:prSet phldrT="[Текст]"/>
      <dgm:spPr/>
      <dgm:t>
        <a:bodyPr/>
        <a:lstStyle/>
        <a:p>
          <a:r>
            <a:rPr lang="uk-UA" dirty="0" smtClean="0"/>
            <a:t>Комплексні одиниці </a:t>
          </a:r>
        </a:p>
        <a:p>
          <a:r>
            <a:rPr lang="uk-UA" dirty="0" smtClean="0"/>
            <a:t>(групи, сектори діяльності, галузі, країни, наднаціональні об'єднання)</a:t>
          </a:r>
          <a:endParaRPr lang="uk-UA" dirty="0"/>
        </a:p>
      </dgm:t>
    </dgm:pt>
    <dgm:pt modelId="{19EC29F1-70CD-49D1-9B00-094563D7BEB7}" type="parTrans" cxnId="{875C5305-4F22-4F33-868C-7E6BBAE3A8B0}">
      <dgm:prSet/>
      <dgm:spPr/>
      <dgm:t>
        <a:bodyPr/>
        <a:lstStyle/>
        <a:p>
          <a:endParaRPr lang="uk-UA"/>
        </a:p>
      </dgm:t>
    </dgm:pt>
    <dgm:pt modelId="{9A3A5B8D-927C-4ED7-A768-C539779505A6}" type="sibTrans" cxnId="{875C5305-4F22-4F33-868C-7E6BBAE3A8B0}">
      <dgm:prSet/>
      <dgm:spPr/>
      <dgm:t>
        <a:bodyPr/>
        <a:lstStyle/>
        <a:p>
          <a:endParaRPr lang="uk-UA"/>
        </a:p>
      </dgm:t>
    </dgm:pt>
    <dgm:pt modelId="{0CC772D6-E785-453F-8DBA-39B8F0DC63E8}" type="pres">
      <dgm:prSet presAssocID="{85FBFFC1-3358-4E01-92F4-6408586686A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141581A-3D7C-4E01-8E0E-9477AB878D6E}" type="pres">
      <dgm:prSet presAssocID="{DD0FBB9E-BF9A-46D8-BF99-E11830FF0C09}" presName="root1" presStyleCnt="0"/>
      <dgm:spPr/>
    </dgm:pt>
    <dgm:pt modelId="{32D8A825-B0F4-4258-A951-4B1A1475C770}" type="pres">
      <dgm:prSet presAssocID="{DD0FBB9E-BF9A-46D8-BF99-E11830FF0C09}" presName="LevelOneTextNode" presStyleLbl="node0" presStyleIdx="0" presStyleCnt="1" custLinFactNeighborX="-94162" custLinFactNeighborY="1125">
        <dgm:presLayoutVars>
          <dgm:chPref val="3"/>
        </dgm:presLayoutVars>
      </dgm:prSet>
      <dgm:spPr/>
    </dgm:pt>
    <dgm:pt modelId="{052BB0F4-B17D-4FC9-A944-AFB27E92C662}" type="pres">
      <dgm:prSet presAssocID="{DD0FBB9E-BF9A-46D8-BF99-E11830FF0C09}" presName="level2hierChild" presStyleCnt="0"/>
      <dgm:spPr/>
    </dgm:pt>
    <dgm:pt modelId="{9972611D-521A-4797-BF2B-D825177E9CC7}" type="pres">
      <dgm:prSet presAssocID="{C8AB20F0-7BD9-407A-A7F7-ACA91857CCB5}" presName="conn2-1" presStyleLbl="parChTrans1D2" presStyleIdx="0" presStyleCnt="3"/>
      <dgm:spPr/>
    </dgm:pt>
    <dgm:pt modelId="{151D9394-979E-4985-9D6F-686A0C9BACD2}" type="pres">
      <dgm:prSet presAssocID="{C8AB20F0-7BD9-407A-A7F7-ACA91857CCB5}" presName="connTx" presStyleLbl="parChTrans1D2" presStyleIdx="0" presStyleCnt="3"/>
      <dgm:spPr/>
    </dgm:pt>
    <dgm:pt modelId="{FA0AC251-1757-4F56-BD6C-E7C60D9ADFAB}" type="pres">
      <dgm:prSet presAssocID="{99445988-EF1C-4183-B38A-FD4106B309BA}" presName="root2" presStyleCnt="0"/>
      <dgm:spPr/>
    </dgm:pt>
    <dgm:pt modelId="{3A0C4F8B-2F24-47DA-9BE6-D03BCE0C8355}" type="pres">
      <dgm:prSet presAssocID="{99445988-EF1C-4183-B38A-FD4106B309BA}" presName="LevelTwoTextNode" presStyleLbl="node2" presStyleIdx="0" presStyleCnt="3" custScaleX="20565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71E3B35-E5BA-4448-BF09-4B975AA86E9D}" type="pres">
      <dgm:prSet presAssocID="{99445988-EF1C-4183-B38A-FD4106B309BA}" presName="level3hierChild" presStyleCnt="0"/>
      <dgm:spPr/>
    </dgm:pt>
    <dgm:pt modelId="{416A4776-012A-49BC-AAC6-CAF4C51742BA}" type="pres">
      <dgm:prSet presAssocID="{2E1355FD-9A50-4B8B-8155-3741C369E62B}" presName="conn2-1" presStyleLbl="parChTrans1D2" presStyleIdx="1" presStyleCnt="3"/>
      <dgm:spPr/>
    </dgm:pt>
    <dgm:pt modelId="{01BD727F-1AA7-449D-BC23-32BD7F7BB15D}" type="pres">
      <dgm:prSet presAssocID="{2E1355FD-9A50-4B8B-8155-3741C369E62B}" presName="connTx" presStyleLbl="parChTrans1D2" presStyleIdx="1" presStyleCnt="3"/>
      <dgm:spPr/>
    </dgm:pt>
    <dgm:pt modelId="{126AED35-8FB2-4519-8442-36263AC32B84}" type="pres">
      <dgm:prSet presAssocID="{ACC2C490-0719-430C-9CD6-F316F0D2ABAC}" presName="root2" presStyleCnt="0"/>
      <dgm:spPr/>
    </dgm:pt>
    <dgm:pt modelId="{C8A80FE1-57F6-4DF7-8BE3-1B8F393DE682}" type="pres">
      <dgm:prSet presAssocID="{ACC2C490-0719-430C-9CD6-F316F0D2ABAC}" presName="LevelTwoTextNode" presStyleLbl="node2" presStyleIdx="1" presStyleCnt="3" custScaleX="209382" custLinFactNeighborX="-621" custLinFactNeighborY="5958">
        <dgm:presLayoutVars>
          <dgm:chPref val="3"/>
        </dgm:presLayoutVars>
      </dgm:prSet>
      <dgm:spPr/>
    </dgm:pt>
    <dgm:pt modelId="{B6026FA3-B87F-4595-A0EC-CB25E0931A55}" type="pres">
      <dgm:prSet presAssocID="{ACC2C490-0719-430C-9CD6-F316F0D2ABAC}" presName="level3hierChild" presStyleCnt="0"/>
      <dgm:spPr/>
    </dgm:pt>
    <dgm:pt modelId="{678EE1E0-F50C-45D4-8148-17EA73C877DC}" type="pres">
      <dgm:prSet presAssocID="{19EC29F1-70CD-49D1-9B00-094563D7BEB7}" presName="conn2-1" presStyleLbl="parChTrans1D2" presStyleIdx="2" presStyleCnt="3"/>
      <dgm:spPr/>
    </dgm:pt>
    <dgm:pt modelId="{EEDC6384-690F-4465-9D1F-6E14BA1DA173}" type="pres">
      <dgm:prSet presAssocID="{19EC29F1-70CD-49D1-9B00-094563D7BEB7}" presName="connTx" presStyleLbl="parChTrans1D2" presStyleIdx="2" presStyleCnt="3"/>
      <dgm:spPr/>
    </dgm:pt>
    <dgm:pt modelId="{415555F7-F2E4-479B-8E15-0B1ABFEFF1E2}" type="pres">
      <dgm:prSet presAssocID="{54A6BDCC-B6E6-4C76-B866-1AC9C96E4487}" presName="root2" presStyleCnt="0"/>
      <dgm:spPr/>
    </dgm:pt>
    <dgm:pt modelId="{F0480ED3-1E40-42BE-8BE0-90B3AF6DF7DB}" type="pres">
      <dgm:prSet presAssocID="{54A6BDCC-B6E6-4C76-B866-1AC9C96E4487}" presName="LevelTwoTextNode" presStyleLbl="node2" presStyleIdx="2" presStyleCnt="3" custScaleX="211302" custScaleY="250862">
        <dgm:presLayoutVars>
          <dgm:chPref val="3"/>
        </dgm:presLayoutVars>
      </dgm:prSet>
      <dgm:spPr/>
    </dgm:pt>
    <dgm:pt modelId="{A1295CFB-202C-4C50-A535-A32A87328725}" type="pres">
      <dgm:prSet presAssocID="{54A6BDCC-B6E6-4C76-B866-1AC9C96E4487}" presName="level3hierChild" presStyleCnt="0"/>
      <dgm:spPr/>
    </dgm:pt>
  </dgm:ptLst>
  <dgm:cxnLst>
    <dgm:cxn modelId="{F8ADE856-AE2E-4188-B001-371E46249445}" type="presOf" srcId="{99445988-EF1C-4183-B38A-FD4106B309BA}" destId="{3A0C4F8B-2F24-47DA-9BE6-D03BCE0C8355}" srcOrd="0" destOrd="0" presId="urn:microsoft.com/office/officeart/2008/layout/HorizontalMultiLevelHierarchy"/>
    <dgm:cxn modelId="{6E770FB8-3500-4088-8BF0-70B17BF82320}" srcId="{DD0FBB9E-BF9A-46D8-BF99-E11830FF0C09}" destId="{99445988-EF1C-4183-B38A-FD4106B309BA}" srcOrd="0" destOrd="0" parTransId="{C8AB20F0-7BD9-407A-A7F7-ACA91857CCB5}" sibTransId="{27C2E382-34C4-4CB4-A337-74F43C2010E0}"/>
    <dgm:cxn modelId="{90C8459B-F419-4901-B672-E5D32B386A15}" type="presOf" srcId="{2E1355FD-9A50-4B8B-8155-3741C369E62B}" destId="{01BD727F-1AA7-449D-BC23-32BD7F7BB15D}" srcOrd="1" destOrd="0" presId="urn:microsoft.com/office/officeart/2008/layout/HorizontalMultiLevelHierarchy"/>
    <dgm:cxn modelId="{0762D02F-82D6-40C4-B1EB-26DAE0A0A8AA}" type="presOf" srcId="{19EC29F1-70CD-49D1-9B00-094563D7BEB7}" destId="{EEDC6384-690F-4465-9D1F-6E14BA1DA173}" srcOrd="1" destOrd="0" presId="urn:microsoft.com/office/officeart/2008/layout/HorizontalMultiLevelHierarchy"/>
    <dgm:cxn modelId="{F630CCDA-A600-4E9A-BED2-8BC4EE77AC30}" type="presOf" srcId="{19EC29F1-70CD-49D1-9B00-094563D7BEB7}" destId="{678EE1E0-F50C-45D4-8148-17EA73C877DC}" srcOrd="0" destOrd="0" presId="urn:microsoft.com/office/officeart/2008/layout/HorizontalMultiLevelHierarchy"/>
    <dgm:cxn modelId="{FB1DBAD7-3174-4FEB-A890-256181A19138}" type="presOf" srcId="{DD0FBB9E-BF9A-46D8-BF99-E11830FF0C09}" destId="{32D8A825-B0F4-4258-A951-4B1A1475C770}" srcOrd="0" destOrd="0" presId="urn:microsoft.com/office/officeart/2008/layout/HorizontalMultiLevelHierarchy"/>
    <dgm:cxn modelId="{C9CC1A55-E369-4224-ABAA-85769369191F}" type="presOf" srcId="{ACC2C490-0719-430C-9CD6-F316F0D2ABAC}" destId="{C8A80FE1-57F6-4DF7-8BE3-1B8F393DE682}" srcOrd="0" destOrd="0" presId="urn:microsoft.com/office/officeart/2008/layout/HorizontalMultiLevelHierarchy"/>
    <dgm:cxn modelId="{058B7981-8400-40FC-A418-4FE4A5FE6927}" type="presOf" srcId="{C8AB20F0-7BD9-407A-A7F7-ACA91857CCB5}" destId="{9972611D-521A-4797-BF2B-D825177E9CC7}" srcOrd="0" destOrd="0" presId="urn:microsoft.com/office/officeart/2008/layout/HorizontalMultiLevelHierarchy"/>
    <dgm:cxn modelId="{63999AF8-0B34-4D62-AFD7-77E5DCDCE260}" type="presOf" srcId="{54A6BDCC-B6E6-4C76-B866-1AC9C96E4487}" destId="{F0480ED3-1E40-42BE-8BE0-90B3AF6DF7DB}" srcOrd="0" destOrd="0" presId="urn:microsoft.com/office/officeart/2008/layout/HorizontalMultiLevelHierarchy"/>
    <dgm:cxn modelId="{02664B7A-8946-4A3A-957A-62A07ABE112D}" type="presOf" srcId="{85FBFFC1-3358-4E01-92F4-6408586686A8}" destId="{0CC772D6-E785-453F-8DBA-39B8F0DC63E8}" srcOrd="0" destOrd="0" presId="urn:microsoft.com/office/officeart/2008/layout/HorizontalMultiLevelHierarchy"/>
    <dgm:cxn modelId="{C261908D-3E0C-4E22-8B13-9B4C904A7853}" type="presOf" srcId="{C8AB20F0-7BD9-407A-A7F7-ACA91857CCB5}" destId="{151D9394-979E-4985-9D6F-686A0C9BACD2}" srcOrd="1" destOrd="0" presId="urn:microsoft.com/office/officeart/2008/layout/HorizontalMultiLevelHierarchy"/>
    <dgm:cxn modelId="{39D5158F-717E-4AD1-9A99-123570CA3A28}" type="presOf" srcId="{2E1355FD-9A50-4B8B-8155-3741C369E62B}" destId="{416A4776-012A-49BC-AAC6-CAF4C51742BA}" srcOrd="0" destOrd="0" presId="urn:microsoft.com/office/officeart/2008/layout/HorizontalMultiLevelHierarchy"/>
    <dgm:cxn modelId="{875C5305-4F22-4F33-868C-7E6BBAE3A8B0}" srcId="{DD0FBB9E-BF9A-46D8-BF99-E11830FF0C09}" destId="{54A6BDCC-B6E6-4C76-B866-1AC9C96E4487}" srcOrd="2" destOrd="0" parTransId="{19EC29F1-70CD-49D1-9B00-094563D7BEB7}" sibTransId="{9A3A5B8D-927C-4ED7-A768-C539779505A6}"/>
    <dgm:cxn modelId="{9B6515DD-796E-44BB-BECA-F3E6DCA2859F}" srcId="{85FBFFC1-3358-4E01-92F4-6408586686A8}" destId="{DD0FBB9E-BF9A-46D8-BF99-E11830FF0C09}" srcOrd="0" destOrd="0" parTransId="{CAD736F4-5168-4725-B1F6-DE1315277E3E}" sibTransId="{B5793C27-D5F1-494B-A813-E4FEEA839064}"/>
    <dgm:cxn modelId="{583CDC81-EF59-410B-AF3A-3CEF62DBD228}" srcId="{DD0FBB9E-BF9A-46D8-BF99-E11830FF0C09}" destId="{ACC2C490-0719-430C-9CD6-F316F0D2ABAC}" srcOrd="1" destOrd="0" parTransId="{2E1355FD-9A50-4B8B-8155-3741C369E62B}" sibTransId="{10230BDB-B872-4739-BF8E-EC41DFF96D42}"/>
    <dgm:cxn modelId="{09D2CD0C-0DA2-4514-A764-40B2861186B0}" type="presParOf" srcId="{0CC772D6-E785-453F-8DBA-39B8F0DC63E8}" destId="{E141581A-3D7C-4E01-8E0E-9477AB878D6E}" srcOrd="0" destOrd="0" presId="urn:microsoft.com/office/officeart/2008/layout/HorizontalMultiLevelHierarchy"/>
    <dgm:cxn modelId="{A9F4836F-E629-41BC-B78C-C41723C616F6}" type="presParOf" srcId="{E141581A-3D7C-4E01-8E0E-9477AB878D6E}" destId="{32D8A825-B0F4-4258-A951-4B1A1475C770}" srcOrd="0" destOrd="0" presId="urn:microsoft.com/office/officeart/2008/layout/HorizontalMultiLevelHierarchy"/>
    <dgm:cxn modelId="{14C6CD68-23CC-4393-BDCA-8B64973DE669}" type="presParOf" srcId="{E141581A-3D7C-4E01-8E0E-9477AB878D6E}" destId="{052BB0F4-B17D-4FC9-A944-AFB27E92C662}" srcOrd="1" destOrd="0" presId="urn:microsoft.com/office/officeart/2008/layout/HorizontalMultiLevelHierarchy"/>
    <dgm:cxn modelId="{E30B7723-5E62-4847-925A-D03AD77FE45A}" type="presParOf" srcId="{052BB0F4-B17D-4FC9-A944-AFB27E92C662}" destId="{9972611D-521A-4797-BF2B-D825177E9CC7}" srcOrd="0" destOrd="0" presId="urn:microsoft.com/office/officeart/2008/layout/HorizontalMultiLevelHierarchy"/>
    <dgm:cxn modelId="{92FFCD7D-365E-4146-8076-F7022E1512AB}" type="presParOf" srcId="{9972611D-521A-4797-BF2B-D825177E9CC7}" destId="{151D9394-979E-4985-9D6F-686A0C9BACD2}" srcOrd="0" destOrd="0" presId="urn:microsoft.com/office/officeart/2008/layout/HorizontalMultiLevelHierarchy"/>
    <dgm:cxn modelId="{5EF5864E-F955-4C43-9DD1-FCDCD22AB2F3}" type="presParOf" srcId="{052BB0F4-B17D-4FC9-A944-AFB27E92C662}" destId="{FA0AC251-1757-4F56-BD6C-E7C60D9ADFAB}" srcOrd="1" destOrd="0" presId="urn:microsoft.com/office/officeart/2008/layout/HorizontalMultiLevelHierarchy"/>
    <dgm:cxn modelId="{5F09B5CB-7524-4737-981E-C31B34C4C6D9}" type="presParOf" srcId="{FA0AC251-1757-4F56-BD6C-E7C60D9ADFAB}" destId="{3A0C4F8B-2F24-47DA-9BE6-D03BCE0C8355}" srcOrd="0" destOrd="0" presId="urn:microsoft.com/office/officeart/2008/layout/HorizontalMultiLevelHierarchy"/>
    <dgm:cxn modelId="{944192A0-87CE-4E33-9A51-57010C028A9D}" type="presParOf" srcId="{FA0AC251-1757-4F56-BD6C-E7C60D9ADFAB}" destId="{A71E3B35-E5BA-4448-BF09-4B975AA86E9D}" srcOrd="1" destOrd="0" presId="urn:microsoft.com/office/officeart/2008/layout/HorizontalMultiLevelHierarchy"/>
    <dgm:cxn modelId="{41D2F398-97A4-4650-9574-D8F1550392F7}" type="presParOf" srcId="{052BB0F4-B17D-4FC9-A944-AFB27E92C662}" destId="{416A4776-012A-49BC-AAC6-CAF4C51742BA}" srcOrd="2" destOrd="0" presId="urn:microsoft.com/office/officeart/2008/layout/HorizontalMultiLevelHierarchy"/>
    <dgm:cxn modelId="{CE9AC543-CD13-4715-9EB0-2EE19EAF103E}" type="presParOf" srcId="{416A4776-012A-49BC-AAC6-CAF4C51742BA}" destId="{01BD727F-1AA7-449D-BC23-32BD7F7BB15D}" srcOrd="0" destOrd="0" presId="urn:microsoft.com/office/officeart/2008/layout/HorizontalMultiLevelHierarchy"/>
    <dgm:cxn modelId="{D984CE89-D558-4567-A2DB-3973E5A3F5AA}" type="presParOf" srcId="{052BB0F4-B17D-4FC9-A944-AFB27E92C662}" destId="{126AED35-8FB2-4519-8442-36263AC32B84}" srcOrd="3" destOrd="0" presId="urn:microsoft.com/office/officeart/2008/layout/HorizontalMultiLevelHierarchy"/>
    <dgm:cxn modelId="{B9802FE4-497A-447D-AF30-0FD173530CC6}" type="presParOf" srcId="{126AED35-8FB2-4519-8442-36263AC32B84}" destId="{C8A80FE1-57F6-4DF7-8BE3-1B8F393DE682}" srcOrd="0" destOrd="0" presId="urn:microsoft.com/office/officeart/2008/layout/HorizontalMultiLevelHierarchy"/>
    <dgm:cxn modelId="{072452FF-655F-454E-AB28-2481859E3E06}" type="presParOf" srcId="{126AED35-8FB2-4519-8442-36263AC32B84}" destId="{B6026FA3-B87F-4595-A0EC-CB25E0931A55}" srcOrd="1" destOrd="0" presId="urn:microsoft.com/office/officeart/2008/layout/HorizontalMultiLevelHierarchy"/>
    <dgm:cxn modelId="{9A43981D-A17E-4018-AFE5-D9BB717AD9D4}" type="presParOf" srcId="{052BB0F4-B17D-4FC9-A944-AFB27E92C662}" destId="{678EE1E0-F50C-45D4-8148-17EA73C877DC}" srcOrd="4" destOrd="0" presId="urn:microsoft.com/office/officeart/2008/layout/HorizontalMultiLevelHierarchy"/>
    <dgm:cxn modelId="{1074C5B3-9374-4FCD-AD1D-3FBE6A940CD7}" type="presParOf" srcId="{678EE1E0-F50C-45D4-8148-17EA73C877DC}" destId="{EEDC6384-690F-4465-9D1F-6E14BA1DA173}" srcOrd="0" destOrd="0" presId="urn:microsoft.com/office/officeart/2008/layout/HorizontalMultiLevelHierarchy"/>
    <dgm:cxn modelId="{D20C82E5-B011-42EA-AA64-57E4EAE79483}" type="presParOf" srcId="{052BB0F4-B17D-4FC9-A944-AFB27E92C662}" destId="{415555F7-F2E4-479B-8E15-0B1ABFEFF1E2}" srcOrd="5" destOrd="0" presId="urn:microsoft.com/office/officeart/2008/layout/HorizontalMultiLevelHierarchy"/>
    <dgm:cxn modelId="{EDCCC07D-465F-491B-AA89-C103E3E4D9BB}" type="presParOf" srcId="{415555F7-F2E4-479B-8E15-0B1ABFEFF1E2}" destId="{F0480ED3-1E40-42BE-8BE0-90B3AF6DF7DB}" srcOrd="0" destOrd="0" presId="urn:microsoft.com/office/officeart/2008/layout/HorizontalMultiLevelHierarchy"/>
    <dgm:cxn modelId="{0280AF6B-39CB-47C3-B8A5-6808ECF15256}" type="presParOf" srcId="{415555F7-F2E4-479B-8E15-0B1ABFEFF1E2}" destId="{A1295CFB-202C-4C50-A535-A32A8732872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FBFFC1-3358-4E01-92F4-6408586686A8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D0FBB9E-BF9A-46D8-BF99-E11830FF0C09}">
      <dgm:prSet phldrT="[Текст]"/>
      <dgm:spPr/>
      <dgm:t>
        <a:bodyPr/>
        <a:lstStyle/>
        <a:p>
          <a:r>
            <a:rPr lang="uk-UA" dirty="0" smtClean="0"/>
            <a:t>Об'єкт вивчення структур  «оздоблення»</a:t>
          </a:r>
          <a:endParaRPr lang="uk-UA" dirty="0"/>
        </a:p>
      </dgm:t>
    </dgm:pt>
    <dgm:pt modelId="{CAD736F4-5168-4725-B1F6-DE1315277E3E}" type="parTrans" cxnId="{9B6515DD-796E-44BB-BECA-F3E6DCA2859F}">
      <dgm:prSet/>
      <dgm:spPr/>
      <dgm:t>
        <a:bodyPr/>
        <a:lstStyle/>
        <a:p>
          <a:endParaRPr lang="uk-UA"/>
        </a:p>
      </dgm:t>
    </dgm:pt>
    <dgm:pt modelId="{B5793C27-D5F1-494B-A813-E4FEEA839064}" type="sibTrans" cxnId="{9B6515DD-796E-44BB-BECA-F3E6DCA2859F}">
      <dgm:prSet/>
      <dgm:spPr/>
      <dgm:t>
        <a:bodyPr/>
        <a:lstStyle/>
        <a:p>
          <a:endParaRPr lang="uk-UA"/>
        </a:p>
      </dgm:t>
    </dgm:pt>
    <dgm:pt modelId="{99445988-EF1C-4183-B38A-FD4106B309BA}">
      <dgm:prSet phldrT="[Текст]"/>
      <dgm:spPr/>
      <dgm:t>
        <a:bodyPr/>
        <a:lstStyle/>
        <a:p>
          <a:r>
            <a:rPr lang="uk-UA" dirty="0" smtClean="0"/>
            <a:t>Демографічні структури</a:t>
          </a:r>
        </a:p>
      </dgm:t>
    </dgm:pt>
    <dgm:pt modelId="{C8AB20F0-7BD9-407A-A7F7-ACA91857CCB5}" type="parTrans" cxnId="{6E770FB8-3500-4088-8BF0-70B17BF82320}">
      <dgm:prSet/>
      <dgm:spPr/>
      <dgm:t>
        <a:bodyPr/>
        <a:lstStyle/>
        <a:p>
          <a:endParaRPr lang="uk-UA"/>
        </a:p>
      </dgm:t>
    </dgm:pt>
    <dgm:pt modelId="{27C2E382-34C4-4CB4-A337-74F43C2010E0}" type="sibTrans" cxnId="{6E770FB8-3500-4088-8BF0-70B17BF82320}">
      <dgm:prSet/>
      <dgm:spPr/>
      <dgm:t>
        <a:bodyPr/>
        <a:lstStyle/>
        <a:p>
          <a:endParaRPr lang="uk-UA"/>
        </a:p>
      </dgm:t>
    </dgm:pt>
    <dgm:pt modelId="{ACC2C490-0719-430C-9CD6-F316F0D2ABAC}">
      <dgm:prSet phldrT="[Текст]"/>
      <dgm:spPr/>
      <dgm:t>
        <a:bodyPr/>
        <a:lstStyle/>
        <a:p>
          <a:r>
            <a:rPr lang="uk-UA" dirty="0" smtClean="0"/>
            <a:t>Соціальні структури</a:t>
          </a:r>
          <a:endParaRPr lang="uk-UA" dirty="0"/>
        </a:p>
      </dgm:t>
    </dgm:pt>
    <dgm:pt modelId="{2E1355FD-9A50-4B8B-8155-3741C369E62B}" type="parTrans" cxnId="{583CDC81-EF59-410B-AF3A-3CEF62DBD228}">
      <dgm:prSet/>
      <dgm:spPr/>
      <dgm:t>
        <a:bodyPr/>
        <a:lstStyle/>
        <a:p>
          <a:endParaRPr lang="uk-UA"/>
        </a:p>
      </dgm:t>
    </dgm:pt>
    <dgm:pt modelId="{10230BDB-B872-4739-BF8E-EC41DFF96D42}" type="sibTrans" cxnId="{583CDC81-EF59-410B-AF3A-3CEF62DBD228}">
      <dgm:prSet/>
      <dgm:spPr/>
      <dgm:t>
        <a:bodyPr/>
        <a:lstStyle/>
        <a:p>
          <a:endParaRPr lang="uk-UA"/>
        </a:p>
      </dgm:t>
    </dgm:pt>
    <dgm:pt modelId="{54A6BDCC-B6E6-4C76-B866-1AC9C96E4487}">
      <dgm:prSet phldrT="[Текст]"/>
      <dgm:spPr/>
      <dgm:t>
        <a:bodyPr/>
        <a:lstStyle/>
        <a:p>
          <a:r>
            <a:rPr lang="uk-UA" dirty="0" smtClean="0"/>
            <a:t>Інституційні структури</a:t>
          </a:r>
          <a:endParaRPr lang="uk-UA" dirty="0"/>
        </a:p>
      </dgm:t>
    </dgm:pt>
    <dgm:pt modelId="{19EC29F1-70CD-49D1-9B00-094563D7BEB7}" type="parTrans" cxnId="{875C5305-4F22-4F33-868C-7E6BBAE3A8B0}">
      <dgm:prSet/>
      <dgm:spPr/>
      <dgm:t>
        <a:bodyPr/>
        <a:lstStyle/>
        <a:p>
          <a:endParaRPr lang="uk-UA"/>
        </a:p>
      </dgm:t>
    </dgm:pt>
    <dgm:pt modelId="{9A3A5B8D-927C-4ED7-A768-C539779505A6}" type="sibTrans" cxnId="{875C5305-4F22-4F33-868C-7E6BBAE3A8B0}">
      <dgm:prSet/>
      <dgm:spPr/>
      <dgm:t>
        <a:bodyPr/>
        <a:lstStyle/>
        <a:p>
          <a:endParaRPr lang="uk-UA"/>
        </a:p>
      </dgm:t>
    </dgm:pt>
    <dgm:pt modelId="{0DAB9FD4-78FE-4A2D-AEFC-29DFECC674AA}">
      <dgm:prSet phldrT="[Текст]"/>
      <dgm:spPr/>
      <dgm:t>
        <a:bodyPr/>
        <a:lstStyle/>
        <a:p>
          <a:r>
            <a:rPr lang="uk-UA" dirty="0" smtClean="0"/>
            <a:t>Ментальні структури</a:t>
          </a:r>
          <a:endParaRPr lang="uk-UA" dirty="0"/>
        </a:p>
      </dgm:t>
    </dgm:pt>
    <dgm:pt modelId="{EA3B1861-9B3A-4418-863D-BE9CDA7D85BD}" type="parTrans" cxnId="{6B22E221-A8E0-4F99-A32F-25B908F97749}">
      <dgm:prSet/>
      <dgm:spPr/>
      <dgm:t>
        <a:bodyPr/>
        <a:lstStyle/>
        <a:p>
          <a:endParaRPr lang="uk-UA"/>
        </a:p>
      </dgm:t>
    </dgm:pt>
    <dgm:pt modelId="{AF70D1F4-793C-4389-B219-47AF3637EE00}" type="sibTrans" cxnId="{6B22E221-A8E0-4F99-A32F-25B908F97749}">
      <dgm:prSet/>
      <dgm:spPr/>
      <dgm:t>
        <a:bodyPr/>
        <a:lstStyle/>
        <a:p>
          <a:endParaRPr lang="uk-UA"/>
        </a:p>
      </dgm:t>
    </dgm:pt>
    <dgm:pt modelId="{0CC772D6-E785-453F-8DBA-39B8F0DC63E8}" type="pres">
      <dgm:prSet presAssocID="{85FBFFC1-3358-4E01-92F4-6408586686A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141581A-3D7C-4E01-8E0E-9477AB878D6E}" type="pres">
      <dgm:prSet presAssocID="{DD0FBB9E-BF9A-46D8-BF99-E11830FF0C09}" presName="root1" presStyleCnt="0"/>
      <dgm:spPr/>
    </dgm:pt>
    <dgm:pt modelId="{32D8A825-B0F4-4258-A951-4B1A1475C770}" type="pres">
      <dgm:prSet presAssocID="{DD0FBB9E-BF9A-46D8-BF99-E11830FF0C09}" presName="LevelOneTextNode" presStyleLbl="node0" presStyleIdx="0" presStyleCnt="1" custLinFactNeighborX="-94162" custLinFactNeighborY="112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52BB0F4-B17D-4FC9-A944-AFB27E92C662}" type="pres">
      <dgm:prSet presAssocID="{DD0FBB9E-BF9A-46D8-BF99-E11830FF0C09}" presName="level2hierChild" presStyleCnt="0"/>
      <dgm:spPr/>
    </dgm:pt>
    <dgm:pt modelId="{9972611D-521A-4797-BF2B-D825177E9CC7}" type="pres">
      <dgm:prSet presAssocID="{C8AB20F0-7BD9-407A-A7F7-ACA91857CCB5}" presName="conn2-1" presStyleLbl="parChTrans1D2" presStyleIdx="0" presStyleCnt="4"/>
      <dgm:spPr/>
    </dgm:pt>
    <dgm:pt modelId="{151D9394-979E-4985-9D6F-686A0C9BACD2}" type="pres">
      <dgm:prSet presAssocID="{C8AB20F0-7BD9-407A-A7F7-ACA91857CCB5}" presName="connTx" presStyleLbl="parChTrans1D2" presStyleIdx="0" presStyleCnt="4"/>
      <dgm:spPr/>
    </dgm:pt>
    <dgm:pt modelId="{FA0AC251-1757-4F56-BD6C-E7C60D9ADFAB}" type="pres">
      <dgm:prSet presAssocID="{99445988-EF1C-4183-B38A-FD4106B309BA}" presName="root2" presStyleCnt="0"/>
      <dgm:spPr/>
    </dgm:pt>
    <dgm:pt modelId="{3A0C4F8B-2F24-47DA-9BE6-D03BCE0C8355}" type="pres">
      <dgm:prSet presAssocID="{99445988-EF1C-4183-B38A-FD4106B309BA}" presName="LevelTwoTextNode" presStyleLbl="node2" presStyleIdx="0" presStyleCnt="4" custScaleX="20565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71E3B35-E5BA-4448-BF09-4B975AA86E9D}" type="pres">
      <dgm:prSet presAssocID="{99445988-EF1C-4183-B38A-FD4106B309BA}" presName="level3hierChild" presStyleCnt="0"/>
      <dgm:spPr/>
    </dgm:pt>
    <dgm:pt modelId="{416A4776-012A-49BC-AAC6-CAF4C51742BA}" type="pres">
      <dgm:prSet presAssocID="{2E1355FD-9A50-4B8B-8155-3741C369E62B}" presName="conn2-1" presStyleLbl="parChTrans1D2" presStyleIdx="1" presStyleCnt="4"/>
      <dgm:spPr/>
    </dgm:pt>
    <dgm:pt modelId="{01BD727F-1AA7-449D-BC23-32BD7F7BB15D}" type="pres">
      <dgm:prSet presAssocID="{2E1355FD-9A50-4B8B-8155-3741C369E62B}" presName="connTx" presStyleLbl="parChTrans1D2" presStyleIdx="1" presStyleCnt="4"/>
      <dgm:spPr/>
    </dgm:pt>
    <dgm:pt modelId="{126AED35-8FB2-4519-8442-36263AC32B84}" type="pres">
      <dgm:prSet presAssocID="{ACC2C490-0719-430C-9CD6-F316F0D2ABAC}" presName="root2" presStyleCnt="0"/>
      <dgm:spPr/>
    </dgm:pt>
    <dgm:pt modelId="{C8A80FE1-57F6-4DF7-8BE3-1B8F393DE682}" type="pres">
      <dgm:prSet presAssocID="{ACC2C490-0719-430C-9CD6-F316F0D2ABAC}" presName="LevelTwoTextNode" presStyleLbl="node2" presStyleIdx="1" presStyleCnt="4" custScaleX="209382" custLinFactNeighborX="-621" custLinFactNeighborY="5958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6026FA3-B87F-4595-A0EC-CB25E0931A55}" type="pres">
      <dgm:prSet presAssocID="{ACC2C490-0719-430C-9CD6-F316F0D2ABAC}" presName="level3hierChild" presStyleCnt="0"/>
      <dgm:spPr/>
    </dgm:pt>
    <dgm:pt modelId="{678EE1E0-F50C-45D4-8148-17EA73C877DC}" type="pres">
      <dgm:prSet presAssocID="{19EC29F1-70CD-49D1-9B00-094563D7BEB7}" presName="conn2-1" presStyleLbl="parChTrans1D2" presStyleIdx="2" presStyleCnt="4"/>
      <dgm:spPr/>
    </dgm:pt>
    <dgm:pt modelId="{EEDC6384-690F-4465-9D1F-6E14BA1DA173}" type="pres">
      <dgm:prSet presAssocID="{19EC29F1-70CD-49D1-9B00-094563D7BEB7}" presName="connTx" presStyleLbl="parChTrans1D2" presStyleIdx="2" presStyleCnt="4"/>
      <dgm:spPr/>
    </dgm:pt>
    <dgm:pt modelId="{415555F7-F2E4-479B-8E15-0B1ABFEFF1E2}" type="pres">
      <dgm:prSet presAssocID="{54A6BDCC-B6E6-4C76-B866-1AC9C96E4487}" presName="root2" presStyleCnt="0"/>
      <dgm:spPr/>
    </dgm:pt>
    <dgm:pt modelId="{F0480ED3-1E40-42BE-8BE0-90B3AF6DF7DB}" type="pres">
      <dgm:prSet presAssocID="{54A6BDCC-B6E6-4C76-B866-1AC9C96E4487}" presName="LevelTwoTextNode" presStyleLbl="node2" presStyleIdx="2" presStyleCnt="4" custScaleX="211302" custScaleY="103941">
        <dgm:presLayoutVars>
          <dgm:chPref val="3"/>
        </dgm:presLayoutVars>
      </dgm:prSet>
      <dgm:spPr/>
    </dgm:pt>
    <dgm:pt modelId="{A1295CFB-202C-4C50-A535-A32A87328725}" type="pres">
      <dgm:prSet presAssocID="{54A6BDCC-B6E6-4C76-B866-1AC9C96E4487}" presName="level3hierChild" presStyleCnt="0"/>
      <dgm:spPr/>
    </dgm:pt>
    <dgm:pt modelId="{8A619738-26CC-4BD3-9A5F-A0A543B29029}" type="pres">
      <dgm:prSet presAssocID="{EA3B1861-9B3A-4418-863D-BE9CDA7D85BD}" presName="conn2-1" presStyleLbl="parChTrans1D2" presStyleIdx="3" presStyleCnt="4"/>
      <dgm:spPr/>
    </dgm:pt>
    <dgm:pt modelId="{7B67DC38-0D40-479C-9EF5-E50ED3CBD7B8}" type="pres">
      <dgm:prSet presAssocID="{EA3B1861-9B3A-4418-863D-BE9CDA7D85BD}" presName="connTx" presStyleLbl="parChTrans1D2" presStyleIdx="3" presStyleCnt="4"/>
      <dgm:spPr/>
    </dgm:pt>
    <dgm:pt modelId="{2943532B-62C5-4133-8609-433A604896C7}" type="pres">
      <dgm:prSet presAssocID="{0DAB9FD4-78FE-4A2D-AEFC-29DFECC674AA}" presName="root2" presStyleCnt="0"/>
      <dgm:spPr/>
    </dgm:pt>
    <dgm:pt modelId="{5F4A8BFE-6DDD-47F5-AE5B-78FC7EC35FF7}" type="pres">
      <dgm:prSet presAssocID="{0DAB9FD4-78FE-4A2D-AEFC-29DFECC674AA}" presName="LevelTwoTextNode" presStyleLbl="node2" presStyleIdx="3" presStyleCnt="4" custScaleX="209069">
        <dgm:presLayoutVars>
          <dgm:chPref val="3"/>
        </dgm:presLayoutVars>
      </dgm:prSet>
      <dgm:spPr/>
    </dgm:pt>
    <dgm:pt modelId="{15A47760-B0BE-4F0F-9333-896D717CB044}" type="pres">
      <dgm:prSet presAssocID="{0DAB9FD4-78FE-4A2D-AEFC-29DFECC674AA}" presName="level3hierChild" presStyleCnt="0"/>
      <dgm:spPr/>
    </dgm:pt>
  </dgm:ptLst>
  <dgm:cxnLst>
    <dgm:cxn modelId="{6E723203-9DA0-4E12-BDA3-D7EDEC6D6C11}" type="presOf" srcId="{2E1355FD-9A50-4B8B-8155-3741C369E62B}" destId="{416A4776-012A-49BC-AAC6-CAF4C51742BA}" srcOrd="0" destOrd="0" presId="urn:microsoft.com/office/officeart/2008/layout/HorizontalMultiLevelHierarchy"/>
    <dgm:cxn modelId="{56C70372-06C7-45EB-9E89-E3BFBA14B941}" type="presOf" srcId="{54A6BDCC-B6E6-4C76-B866-1AC9C96E4487}" destId="{F0480ED3-1E40-42BE-8BE0-90B3AF6DF7DB}" srcOrd="0" destOrd="0" presId="urn:microsoft.com/office/officeart/2008/layout/HorizontalMultiLevelHierarchy"/>
    <dgm:cxn modelId="{22835440-3AF8-435D-B446-EF65E79FC313}" type="presOf" srcId="{C8AB20F0-7BD9-407A-A7F7-ACA91857CCB5}" destId="{9972611D-521A-4797-BF2B-D825177E9CC7}" srcOrd="0" destOrd="0" presId="urn:microsoft.com/office/officeart/2008/layout/HorizontalMultiLevelHierarchy"/>
    <dgm:cxn modelId="{EAF2DAC0-6548-4691-8243-78FE807668BB}" type="presOf" srcId="{19EC29F1-70CD-49D1-9B00-094563D7BEB7}" destId="{EEDC6384-690F-4465-9D1F-6E14BA1DA173}" srcOrd="1" destOrd="0" presId="urn:microsoft.com/office/officeart/2008/layout/HorizontalMultiLevelHierarchy"/>
    <dgm:cxn modelId="{19FFE43C-4450-4C1E-83C0-776B04246008}" type="presOf" srcId="{EA3B1861-9B3A-4418-863D-BE9CDA7D85BD}" destId="{8A619738-26CC-4BD3-9A5F-A0A543B29029}" srcOrd="0" destOrd="0" presId="urn:microsoft.com/office/officeart/2008/layout/HorizontalMultiLevelHierarchy"/>
    <dgm:cxn modelId="{9ADDFD37-7356-4D37-854A-0A635CEF2741}" type="presOf" srcId="{2E1355FD-9A50-4B8B-8155-3741C369E62B}" destId="{01BD727F-1AA7-449D-BC23-32BD7F7BB15D}" srcOrd="1" destOrd="0" presId="urn:microsoft.com/office/officeart/2008/layout/HorizontalMultiLevelHierarchy"/>
    <dgm:cxn modelId="{6B22E221-A8E0-4F99-A32F-25B908F97749}" srcId="{DD0FBB9E-BF9A-46D8-BF99-E11830FF0C09}" destId="{0DAB9FD4-78FE-4A2D-AEFC-29DFECC674AA}" srcOrd="3" destOrd="0" parTransId="{EA3B1861-9B3A-4418-863D-BE9CDA7D85BD}" sibTransId="{AF70D1F4-793C-4389-B219-47AF3637EE00}"/>
    <dgm:cxn modelId="{550383A8-BFFB-4C2B-86D8-8DBC37176E1E}" type="presOf" srcId="{ACC2C490-0719-430C-9CD6-F316F0D2ABAC}" destId="{C8A80FE1-57F6-4DF7-8BE3-1B8F393DE682}" srcOrd="0" destOrd="0" presId="urn:microsoft.com/office/officeart/2008/layout/HorizontalMultiLevelHierarchy"/>
    <dgm:cxn modelId="{11001696-F57A-4AA9-815D-F700EA14435B}" type="presOf" srcId="{EA3B1861-9B3A-4418-863D-BE9CDA7D85BD}" destId="{7B67DC38-0D40-479C-9EF5-E50ED3CBD7B8}" srcOrd="1" destOrd="0" presId="urn:microsoft.com/office/officeart/2008/layout/HorizontalMultiLevelHierarchy"/>
    <dgm:cxn modelId="{7B026C19-5512-4214-84D6-2B72B413E7B6}" type="presOf" srcId="{99445988-EF1C-4183-B38A-FD4106B309BA}" destId="{3A0C4F8B-2F24-47DA-9BE6-D03BCE0C8355}" srcOrd="0" destOrd="0" presId="urn:microsoft.com/office/officeart/2008/layout/HorizontalMultiLevelHierarchy"/>
    <dgm:cxn modelId="{73424E1F-1BE2-4192-B5A0-6ED276618E37}" type="presOf" srcId="{DD0FBB9E-BF9A-46D8-BF99-E11830FF0C09}" destId="{32D8A825-B0F4-4258-A951-4B1A1475C770}" srcOrd="0" destOrd="0" presId="urn:microsoft.com/office/officeart/2008/layout/HorizontalMultiLevelHierarchy"/>
    <dgm:cxn modelId="{D2555300-BE96-4C59-A41A-76B4C562BBCB}" type="presOf" srcId="{0DAB9FD4-78FE-4A2D-AEFC-29DFECC674AA}" destId="{5F4A8BFE-6DDD-47F5-AE5B-78FC7EC35FF7}" srcOrd="0" destOrd="0" presId="urn:microsoft.com/office/officeart/2008/layout/HorizontalMultiLevelHierarchy"/>
    <dgm:cxn modelId="{1C51FEEC-27F7-4268-AAFF-C724844FE362}" type="presOf" srcId="{19EC29F1-70CD-49D1-9B00-094563D7BEB7}" destId="{678EE1E0-F50C-45D4-8148-17EA73C877DC}" srcOrd="0" destOrd="0" presId="urn:microsoft.com/office/officeart/2008/layout/HorizontalMultiLevelHierarchy"/>
    <dgm:cxn modelId="{08DE3AF2-A2FB-4C0C-BE0B-DD5641F1017E}" type="presOf" srcId="{C8AB20F0-7BD9-407A-A7F7-ACA91857CCB5}" destId="{151D9394-979E-4985-9D6F-686A0C9BACD2}" srcOrd="1" destOrd="0" presId="urn:microsoft.com/office/officeart/2008/layout/HorizontalMultiLevelHierarchy"/>
    <dgm:cxn modelId="{583CDC81-EF59-410B-AF3A-3CEF62DBD228}" srcId="{DD0FBB9E-BF9A-46D8-BF99-E11830FF0C09}" destId="{ACC2C490-0719-430C-9CD6-F316F0D2ABAC}" srcOrd="1" destOrd="0" parTransId="{2E1355FD-9A50-4B8B-8155-3741C369E62B}" sibTransId="{10230BDB-B872-4739-BF8E-EC41DFF96D42}"/>
    <dgm:cxn modelId="{875C5305-4F22-4F33-868C-7E6BBAE3A8B0}" srcId="{DD0FBB9E-BF9A-46D8-BF99-E11830FF0C09}" destId="{54A6BDCC-B6E6-4C76-B866-1AC9C96E4487}" srcOrd="2" destOrd="0" parTransId="{19EC29F1-70CD-49D1-9B00-094563D7BEB7}" sibTransId="{9A3A5B8D-927C-4ED7-A768-C539779505A6}"/>
    <dgm:cxn modelId="{6E770FB8-3500-4088-8BF0-70B17BF82320}" srcId="{DD0FBB9E-BF9A-46D8-BF99-E11830FF0C09}" destId="{99445988-EF1C-4183-B38A-FD4106B309BA}" srcOrd="0" destOrd="0" parTransId="{C8AB20F0-7BD9-407A-A7F7-ACA91857CCB5}" sibTransId="{27C2E382-34C4-4CB4-A337-74F43C2010E0}"/>
    <dgm:cxn modelId="{C091F05B-1108-42F6-BD5F-D9E26B4C6268}" type="presOf" srcId="{85FBFFC1-3358-4E01-92F4-6408586686A8}" destId="{0CC772D6-E785-453F-8DBA-39B8F0DC63E8}" srcOrd="0" destOrd="0" presId="urn:microsoft.com/office/officeart/2008/layout/HorizontalMultiLevelHierarchy"/>
    <dgm:cxn modelId="{9B6515DD-796E-44BB-BECA-F3E6DCA2859F}" srcId="{85FBFFC1-3358-4E01-92F4-6408586686A8}" destId="{DD0FBB9E-BF9A-46D8-BF99-E11830FF0C09}" srcOrd="0" destOrd="0" parTransId="{CAD736F4-5168-4725-B1F6-DE1315277E3E}" sibTransId="{B5793C27-D5F1-494B-A813-E4FEEA839064}"/>
    <dgm:cxn modelId="{D4AB595A-0EFB-4872-997C-34082F4C6CA4}" type="presParOf" srcId="{0CC772D6-E785-453F-8DBA-39B8F0DC63E8}" destId="{E141581A-3D7C-4E01-8E0E-9477AB878D6E}" srcOrd="0" destOrd="0" presId="urn:microsoft.com/office/officeart/2008/layout/HorizontalMultiLevelHierarchy"/>
    <dgm:cxn modelId="{BFB35B14-0264-4748-BA37-2A6A8FAFDD4F}" type="presParOf" srcId="{E141581A-3D7C-4E01-8E0E-9477AB878D6E}" destId="{32D8A825-B0F4-4258-A951-4B1A1475C770}" srcOrd="0" destOrd="0" presId="urn:microsoft.com/office/officeart/2008/layout/HorizontalMultiLevelHierarchy"/>
    <dgm:cxn modelId="{F51E13F2-6382-41C5-8B5F-925751912F79}" type="presParOf" srcId="{E141581A-3D7C-4E01-8E0E-9477AB878D6E}" destId="{052BB0F4-B17D-4FC9-A944-AFB27E92C662}" srcOrd="1" destOrd="0" presId="urn:microsoft.com/office/officeart/2008/layout/HorizontalMultiLevelHierarchy"/>
    <dgm:cxn modelId="{178BF15B-7CD9-49C2-ABD4-7AEAF129FB30}" type="presParOf" srcId="{052BB0F4-B17D-4FC9-A944-AFB27E92C662}" destId="{9972611D-521A-4797-BF2B-D825177E9CC7}" srcOrd="0" destOrd="0" presId="urn:microsoft.com/office/officeart/2008/layout/HorizontalMultiLevelHierarchy"/>
    <dgm:cxn modelId="{4A561003-01E5-4B5B-A1A9-283781E8B3DE}" type="presParOf" srcId="{9972611D-521A-4797-BF2B-D825177E9CC7}" destId="{151D9394-979E-4985-9D6F-686A0C9BACD2}" srcOrd="0" destOrd="0" presId="urn:microsoft.com/office/officeart/2008/layout/HorizontalMultiLevelHierarchy"/>
    <dgm:cxn modelId="{9D28D457-05E9-4292-8396-CF78A7B25CAF}" type="presParOf" srcId="{052BB0F4-B17D-4FC9-A944-AFB27E92C662}" destId="{FA0AC251-1757-4F56-BD6C-E7C60D9ADFAB}" srcOrd="1" destOrd="0" presId="urn:microsoft.com/office/officeart/2008/layout/HorizontalMultiLevelHierarchy"/>
    <dgm:cxn modelId="{1261C4EC-5F8A-4863-BA23-621A592F11D3}" type="presParOf" srcId="{FA0AC251-1757-4F56-BD6C-E7C60D9ADFAB}" destId="{3A0C4F8B-2F24-47DA-9BE6-D03BCE0C8355}" srcOrd="0" destOrd="0" presId="urn:microsoft.com/office/officeart/2008/layout/HorizontalMultiLevelHierarchy"/>
    <dgm:cxn modelId="{877F167E-13D4-4D63-9773-A0CAE57C0612}" type="presParOf" srcId="{FA0AC251-1757-4F56-BD6C-E7C60D9ADFAB}" destId="{A71E3B35-E5BA-4448-BF09-4B975AA86E9D}" srcOrd="1" destOrd="0" presId="urn:microsoft.com/office/officeart/2008/layout/HorizontalMultiLevelHierarchy"/>
    <dgm:cxn modelId="{8CFB01C3-74F2-4415-A875-F7C7CA0642C8}" type="presParOf" srcId="{052BB0F4-B17D-4FC9-A944-AFB27E92C662}" destId="{416A4776-012A-49BC-AAC6-CAF4C51742BA}" srcOrd="2" destOrd="0" presId="urn:microsoft.com/office/officeart/2008/layout/HorizontalMultiLevelHierarchy"/>
    <dgm:cxn modelId="{5BAC47B5-B993-4F58-9894-45EDE88CCC7E}" type="presParOf" srcId="{416A4776-012A-49BC-AAC6-CAF4C51742BA}" destId="{01BD727F-1AA7-449D-BC23-32BD7F7BB15D}" srcOrd="0" destOrd="0" presId="urn:microsoft.com/office/officeart/2008/layout/HorizontalMultiLevelHierarchy"/>
    <dgm:cxn modelId="{9A00E83D-4A63-47C5-B359-F102C3D63EC3}" type="presParOf" srcId="{052BB0F4-B17D-4FC9-A944-AFB27E92C662}" destId="{126AED35-8FB2-4519-8442-36263AC32B84}" srcOrd="3" destOrd="0" presId="urn:microsoft.com/office/officeart/2008/layout/HorizontalMultiLevelHierarchy"/>
    <dgm:cxn modelId="{EF1BE469-ACE4-4E73-8387-0E0EF821AF9E}" type="presParOf" srcId="{126AED35-8FB2-4519-8442-36263AC32B84}" destId="{C8A80FE1-57F6-4DF7-8BE3-1B8F393DE682}" srcOrd="0" destOrd="0" presId="urn:microsoft.com/office/officeart/2008/layout/HorizontalMultiLevelHierarchy"/>
    <dgm:cxn modelId="{40770F61-BDD6-4A14-8B77-9D78764306C9}" type="presParOf" srcId="{126AED35-8FB2-4519-8442-36263AC32B84}" destId="{B6026FA3-B87F-4595-A0EC-CB25E0931A55}" srcOrd="1" destOrd="0" presId="urn:microsoft.com/office/officeart/2008/layout/HorizontalMultiLevelHierarchy"/>
    <dgm:cxn modelId="{7EFCE049-24F2-4BA4-8DA1-306E580452AF}" type="presParOf" srcId="{052BB0F4-B17D-4FC9-A944-AFB27E92C662}" destId="{678EE1E0-F50C-45D4-8148-17EA73C877DC}" srcOrd="4" destOrd="0" presId="urn:microsoft.com/office/officeart/2008/layout/HorizontalMultiLevelHierarchy"/>
    <dgm:cxn modelId="{0FD3F2BF-436B-42A2-BC52-672B8BEF3CEA}" type="presParOf" srcId="{678EE1E0-F50C-45D4-8148-17EA73C877DC}" destId="{EEDC6384-690F-4465-9D1F-6E14BA1DA173}" srcOrd="0" destOrd="0" presId="urn:microsoft.com/office/officeart/2008/layout/HorizontalMultiLevelHierarchy"/>
    <dgm:cxn modelId="{F6A02435-96B4-4F59-9661-A4E37A28992D}" type="presParOf" srcId="{052BB0F4-B17D-4FC9-A944-AFB27E92C662}" destId="{415555F7-F2E4-479B-8E15-0B1ABFEFF1E2}" srcOrd="5" destOrd="0" presId="urn:microsoft.com/office/officeart/2008/layout/HorizontalMultiLevelHierarchy"/>
    <dgm:cxn modelId="{5A8B7A65-8D08-41B6-8890-03D6B4C0E9A2}" type="presParOf" srcId="{415555F7-F2E4-479B-8E15-0B1ABFEFF1E2}" destId="{F0480ED3-1E40-42BE-8BE0-90B3AF6DF7DB}" srcOrd="0" destOrd="0" presId="urn:microsoft.com/office/officeart/2008/layout/HorizontalMultiLevelHierarchy"/>
    <dgm:cxn modelId="{9FFC8172-3D7A-457F-AE38-77086A2394B8}" type="presParOf" srcId="{415555F7-F2E4-479B-8E15-0B1ABFEFF1E2}" destId="{A1295CFB-202C-4C50-A535-A32A87328725}" srcOrd="1" destOrd="0" presId="urn:microsoft.com/office/officeart/2008/layout/HorizontalMultiLevelHierarchy"/>
    <dgm:cxn modelId="{6E2F7979-452B-4F6A-AC5F-193630594862}" type="presParOf" srcId="{052BB0F4-B17D-4FC9-A944-AFB27E92C662}" destId="{8A619738-26CC-4BD3-9A5F-A0A543B29029}" srcOrd="6" destOrd="0" presId="urn:microsoft.com/office/officeart/2008/layout/HorizontalMultiLevelHierarchy"/>
    <dgm:cxn modelId="{79DB4F79-F467-4F5A-A7C3-C498ACAF71DD}" type="presParOf" srcId="{8A619738-26CC-4BD3-9A5F-A0A543B29029}" destId="{7B67DC38-0D40-479C-9EF5-E50ED3CBD7B8}" srcOrd="0" destOrd="0" presId="urn:microsoft.com/office/officeart/2008/layout/HorizontalMultiLevelHierarchy"/>
    <dgm:cxn modelId="{DB8145EE-FB72-4309-852B-F288C0948191}" type="presParOf" srcId="{052BB0F4-B17D-4FC9-A944-AFB27E92C662}" destId="{2943532B-62C5-4133-8609-433A604896C7}" srcOrd="7" destOrd="0" presId="urn:microsoft.com/office/officeart/2008/layout/HorizontalMultiLevelHierarchy"/>
    <dgm:cxn modelId="{957EC5AC-4421-4204-9671-7C26D027EB9D}" type="presParOf" srcId="{2943532B-62C5-4133-8609-433A604896C7}" destId="{5F4A8BFE-6DDD-47F5-AE5B-78FC7EC35FF7}" srcOrd="0" destOrd="0" presId="urn:microsoft.com/office/officeart/2008/layout/HorizontalMultiLevelHierarchy"/>
    <dgm:cxn modelId="{E2E6BE47-5BD0-4718-8FBA-CC1C7BB731F5}" type="presParOf" srcId="{2943532B-62C5-4133-8609-433A604896C7}" destId="{15A47760-B0BE-4F0F-9333-896D717CB04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282FB3A-72BB-44F9-98DF-B7A9DF9D4FF7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5182D35-E79F-4B4C-BEB4-5C0E9702F22F}">
      <dgm:prSet phldrT="[Текст]"/>
      <dgm:spPr/>
      <dgm:t>
        <a:bodyPr/>
        <a:lstStyle/>
        <a:p>
          <a:r>
            <a:rPr lang="uk-UA" dirty="0" smtClean="0"/>
            <a:t>Принципи структурного економічного аналізу</a:t>
          </a:r>
          <a:endParaRPr lang="uk-UA" dirty="0"/>
        </a:p>
      </dgm:t>
    </dgm:pt>
    <dgm:pt modelId="{17A2068C-8A21-4671-8406-53FC1E903F05}" type="parTrans" cxnId="{1361EC6F-AF88-4F1F-A16C-A731DDBF5B80}">
      <dgm:prSet/>
      <dgm:spPr/>
      <dgm:t>
        <a:bodyPr/>
        <a:lstStyle/>
        <a:p>
          <a:endParaRPr lang="uk-UA"/>
        </a:p>
      </dgm:t>
    </dgm:pt>
    <dgm:pt modelId="{FB426E02-1829-4511-9FB6-79584EB89939}" type="sibTrans" cxnId="{1361EC6F-AF88-4F1F-A16C-A731DDBF5B80}">
      <dgm:prSet/>
      <dgm:spPr/>
      <dgm:t>
        <a:bodyPr/>
        <a:lstStyle/>
        <a:p>
          <a:endParaRPr lang="uk-UA"/>
        </a:p>
      </dgm:t>
    </dgm:pt>
    <dgm:pt modelId="{DE0A08CA-4B4B-42B4-BD66-68B892B363B0}">
      <dgm:prSet phldrT="[Текст]"/>
      <dgm:spPr/>
      <dgm:t>
        <a:bodyPr/>
        <a:lstStyle/>
        <a:p>
          <a:r>
            <a:rPr lang="uk-UA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комплексність</a:t>
          </a:r>
          <a:endParaRPr lang="uk-UA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3167427-4363-410E-96C1-36DC10937A24}" type="parTrans" cxnId="{D86CF52E-0997-4470-804A-B5FE28D6A0DF}">
      <dgm:prSet/>
      <dgm:spPr/>
      <dgm:t>
        <a:bodyPr/>
        <a:lstStyle/>
        <a:p>
          <a:endParaRPr lang="uk-UA"/>
        </a:p>
      </dgm:t>
    </dgm:pt>
    <dgm:pt modelId="{18621956-5974-4402-AE9F-E6480031970A}" type="sibTrans" cxnId="{D86CF52E-0997-4470-804A-B5FE28D6A0DF}">
      <dgm:prSet/>
      <dgm:spPr/>
      <dgm:t>
        <a:bodyPr/>
        <a:lstStyle/>
        <a:p>
          <a:endParaRPr lang="uk-UA"/>
        </a:p>
      </dgm:t>
    </dgm:pt>
    <dgm:pt modelId="{951464F7-05CF-411F-97C8-47E42ECCAD48}">
      <dgm:prSet phldrT="[Текст]"/>
      <dgm:spPr/>
      <dgm:t>
        <a:bodyPr/>
        <a:lstStyle/>
        <a:p>
          <a:r>
            <a:rPr lang="uk-UA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динамічність</a:t>
          </a:r>
          <a:endParaRPr lang="uk-UA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2365BFE-D5FB-47C3-AED6-F6F5FCAABB53}" type="parTrans" cxnId="{C4A76D7F-5D08-44FD-BC5F-D6303841A361}">
      <dgm:prSet/>
      <dgm:spPr/>
      <dgm:t>
        <a:bodyPr/>
        <a:lstStyle/>
        <a:p>
          <a:endParaRPr lang="uk-UA"/>
        </a:p>
      </dgm:t>
    </dgm:pt>
    <dgm:pt modelId="{A89694AA-5EC3-4CB5-B161-C0E7D972541E}" type="sibTrans" cxnId="{C4A76D7F-5D08-44FD-BC5F-D6303841A361}">
      <dgm:prSet/>
      <dgm:spPr/>
      <dgm:t>
        <a:bodyPr/>
        <a:lstStyle/>
        <a:p>
          <a:endParaRPr lang="uk-UA"/>
        </a:p>
      </dgm:t>
    </dgm:pt>
    <dgm:pt modelId="{07E9B45B-04D3-4B65-9D75-EB426F5F2688}">
      <dgm:prSet phldrT="[Текст]"/>
      <dgm:spPr/>
      <dgm:t>
        <a:bodyPr/>
        <a:lstStyle/>
        <a:p>
          <a:r>
            <a:rPr lang="uk-UA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сумісність</a:t>
          </a:r>
          <a:endParaRPr lang="uk-UA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BBC14E5-2820-4459-BC72-FB5F49E89EA9}" type="parTrans" cxnId="{1C88E692-9BE4-4828-B1B8-793A4BDB80DC}">
      <dgm:prSet/>
      <dgm:spPr/>
      <dgm:t>
        <a:bodyPr/>
        <a:lstStyle/>
        <a:p>
          <a:endParaRPr lang="uk-UA"/>
        </a:p>
      </dgm:t>
    </dgm:pt>
    <dgm:pt modelId="{AE770C46-14EB-46AE-AFC0-6B62ECA8EEC5}" type="sibTrans" cxnId="{1C88E692-9BE4-4828-B1B8-793A4BDB80DC}">
      <dgm:prSet/>
      <dgm:spPr/>
      <dgm:t>
        <a:bodyPr/>
        <a:lstStyle/>
        <a:p>
          <a:endParaRPr lang="uk-UA"/>
        </a:p>
      </dgm:t>
    </dgm:pt>
    <dgm:pt modelId="{27B47883-73CC-4A2D-B842-E0F3A6F6E2C4}" type="pres">
      <dgm:prSet presAssocID="{3282FB3A-72BB-44F9-98DF-B7A9DF9D4FF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522E398-9A2D-4643-93DF-357C2B36C5C2}" type="pres">
      <dgm:prSet presAssocID="{05182D35-E79F-4B4C-BEB4-5C0E9702F22F}" presName="vertOne" presStyleCnt="0"/>
      <dgm:spPr/>
    </dgm:pt>
    <dgm:pt modelId="{AF0CB949-AB54-45D6-8D56-A30F145E25AF}" type="pres">
      <dgm:prSet presAssocID="{05182D35-E79F-4B4C-BEB4-5C0E9702F22F}" presName="txOne" presStyleLbl="node0" presStyleIdx="0" presStyleCnt="1" custScaleY="46182">
        <dgm:presLayoutVars>
          <dgm:chPref val="3"/>
        </dgm:presLayoutVars>
      </dgm:prSet>
      <dgm:spPr/>
    </dgm:pt>
    <dgm:pt modelId="{7585B95F-C509-487A-87D6-D5FD1092FA4F}" type="pres">
      <dgm:prSet presAssocID="{05182D35-E79F-4B4C-BEB4-5C0E9702F22F}" presName="parTransOne" presStyleCnt="0"/>
      <dgm:spPr/>
    </dgm:pt>
    <dgm:pt modelId="{5C971691-CA22-40C6-83E8-9B1A1CDAD842}" type="pres">
      <dgm:prSet presAssocID="{05182D35-E79F-4B4C-BEB4-5C0E9702F22F}" presName="horzOne" presStyleCnt="0"/>
      <dgm:spPr/>
    </dgm:pt>
    <dgm:pt modelId="{0C175A89-0CEB-4478-B0D3-507C0CF173D4}" type="pres">
      <dgm:prSet presAssocID="{DE0A08CA-4B4B-42B4-BD66-68B892B363B0}" presName="vertTwo" presStyleCnt="0"/>
      <dgm:spPr/>
    </dgm:pt>
    <dgm:pt modelId="{F0CE5249-2B01-4B94-88F8-F31E33D044F5}" type="pres">
      <dgm:prSet presAssocID="{DE0A08CA-4B4B-42B4-BD66-68B892B363B0}" presName="txTwo" presStyleLbl="node2" presStyleIdx="0" presStyleCnt="3">
        <dgm:presLayoutVars>
          <dgm:chPref val="3"/>
        </dgm:presLayoutVars>
      </dgm:prSet>
      <dgm:spPr/>
    </dgm:pt>
    <dgm:pt modelId="{82C014CF-2F4A-4150-9F6F-26AAD62E7A29}" type="pres">
      <dgm:prSet presAssocID="{DE0A08CA-4B4B-42B4-BD66-68B892B363B0}" presName="horzTwo" presStyleCnt="0"/>
      <dgm:spPr/>
    </dgm:pt>
    <dgm:pt modelId="{84A722F7-45D5-46B5-9E09-661606748810}" type="pres">
      <dgm:prSet presAssocID="{18621956-5974-4402-AE9F-E6480031970A}" presName="sibSpaceTwo" presStyleCnt="0"/>
      <dgm:spPr/>
    </dgm:pt>
    <dgm:pt modelId="{38F834B4-3F42-43F7-89F8-E8EB04B6B328}" type="pres">
      <dgm:prSet presAssocID="{951464F7-05CF-411F-97C8-47E42ECCAD48}" presName="vertTwo" presStyleCnt="0"/>
      <dgm:spPr/>
    </dgm:pt>
    <dgm:pt modelId="{3E1EE1AF-64B9-45E5-B310-77957F1CD26B}" type="pres">
      <dgm:prSet presAssocID="{951464F7-05CF-411F-97C8-47E42ECCAD48}" presName="txTwo" presStyleLbl="node2" presStyleIdx="1" presStyleCnt="3" custLinFactNeighborX="735" custLinFactNeighborY="2115">
        <dgm:presLayoutVars>
          <dgm:chPref val="3"/>
        </dgm:presLayoutVars>
      </dgm:prSet>
      <dgm:spPr/>
    </dgm:pt>
    <dgm:pt modelId="{81CE3A39-78AA-4290-A0C2-90D176B8805A}" type="pres">
      <dgm:prSet presAssocID="{951464F7-05CF-411F-97C8-47E42ECCAD48}" presName="horzTwo" presStyleCnt="0"/>
      <dgm:spPr/>
    </dgm:pt>
    <dgm:pt modelId="{668AA6D1-07C1-476D-AB1F-CE588CAEBD5E}" type="pres">
      <dgm:prSet presAssocID="{A89694AA-5EC3-4CB5-B161-C0E7D972541E}" presName="sibSpaceTwo" presStyleCnt="0"/>
      <dgm:spPr/>
    </dgm:pt>
    <dgm:pt modelId="{5028E0E7-C26D-4004-9D4F-64C62A6A3476}" type="pres">
      <dgm:prSet presAssocID="{07E9B45B-04D3-4B65-9D75-EB426F5F2688}" presName="vertTwo" presStyleCnt="0"/>
      <dgm:spPr/>
    </dgm:pt>
    <dgm:pt modelId="{A3D4FF41-ED49-42F1-B84B-3D2708C2A156}" type="pres">
      <dgm:prSet presAssocID="{07E9B45B-04D3-4B65-9D75-EB426F5F2688}" presName="txTwo" presStyleLbl="node2" presStyleIdx="2" presStyleCnt="3">
        <dgm:presLayoutVars>
          <dgm:chPref val="3"/>
        </dgm:presLayoutVars>
      </dgm:prSet>
      <dgm:spPr/>
    </dgm:pt>
    <dgm:pt modelId="{B4252A35-2277-4D6E-A04C-8B1B68E2B976}" type="pres">
      <dgm:prSet presAssocID="{07E9B45B-04D3-4B65-9D75-EB426F5F2688}" presName="horzTwo" presStyleCnt="0"/>
      <dgm:spPr/>
    </dgm:pt>
  </dgm:ptLst>
  <dgm:cxnLst>
    <dgm:cxn modelId="{1361EC6F-AF88-4F1F-A16C-A731DDBF5B80}" srcId="{3282FB3A-72BB-44F9-98DF-B7A9DF9D4FF7}" destId="{05182D35-E79F-4B4C-BEB4-5C0E9702F22F}" srcOrd="0" destOrd="0" parTransId="{17A2068C-8A21-4671-8406-53FC1E903F05}" sibTransId="{FB426E02-1829-4511-9FB6-79584EB89939}"/>
    <dgm:cxn modelId="{DEC7901A-86C1-418C-96E1-074549E6FA62}" type="presOf" srcId="{05182D35-E79F-4B4C-BEB4-5C0E9702F22F}" destId="{AF0CB949-AB54-45D6-8D56-A30F145E25AF}" srcOrd="0" destOrd="0" presId="urn:microsoft.com/office/officeart/2005/8/layout/hierarchy4"/>
    <dgm:cxn modelId="{1C88E692-9BE4-4828-B1B8-793A4BDB80DC}" srcId="{05182D35-E79F-4B4C-BEB4-5C0E9702F22F}" destId="{07E9B45B-04D3-4B65-9D75-EB426F5F2688}" srcOrd="2" destOrd="0" parTransId="{2BBC14E5-2820-4459-BC72-FB5F49E89EA9}" sibTransId="{AE770C46-14EB-46AE-AFC0-6B62ECA8EEC5}"/>
    <dgm:cxn modelId="{D86CF52E-0997-4470-804A-B5FE28D6A0DF}" srcId="{05182D35-E79F-4B4C-BEB4-5C0E9702F22F}" destId="{DE0A08CA-4B4B-42B4-BD66-68B892B363B0}" srcOrd="0" destOrd="0" parTransId="{73167427-4363-410E-96C1-36DC10937A24}" sibTransId="{18621956-5974-4402-AE9F-E6480031970A}"/>
    <dgm:cxn modelId="{51193E62-C762-41E3-A514-433AD0F907D6}" type="presOf" srcId="{07E9B45B-04D3-4B65-9D75-EB426F5F2688}" destId="{A3D4FF41-ED49-42F1-B84B-3D2708C2A156}" srcOrd="0" destOrd="0" presId="urn:microsoft.com/office/officeart/2005/8/layout/hierarchy4"/>
    <dgm:cxn modelId="{C9DA2495-2EBE-4724-9BBF-E4D6682E9B89}" type="presOf" srcId="{951464F7-05CF-411F-97C8-47E42ECCAD48}" destId="{3E1EE1AF-64B9-45E5-B310-77957F1CD26B}" srcOrd="0" destOrd="0" presId="urn:microsoft.com/office/officeart/2005/8/layout/hierarchy4"/>
    <dgm:cxn modelId="{390E1203-BF9A-4075-B882-859BA49486D8}" type="presOf" srcId="{3282FB3A-72BB-44F9-98DF-B7A9DF9D4FF7}" destId="{27B47883-73CC-4A2D-B842-E0F3A6F6E2C4}" srcOrd="0" destOrd="0" presId="urn:microsoft.com/office/officeart/2005/8/layout/hierarchy4"/>
    <dgm:cxn modelId="{C4A76D7F-5D08-44FD-BC5F-D6303841A361}" srcId="{05182D35-E79F-4B4C-BEB4-5C0E9702F22F}" destId="{951464F7-05CF-411F-97C8-47E42ECCAD48}" srcOrd="1" destOrd="0" parTransId="{32365BFE-D5FB-47C3-AED6-F6F5FCAABB53}" sibTransId="{A89694AA-5EC3-4CB5-B161-C0E7D972541E}"/>
    <dgm:cxn modelId="{FD9F8BCA-573C-48A8-B692-D3B407166A5F}" type="presOf" srcId="{DE0A08CA-4B4B-42B4-BD66-68B892B363B0}" destId="{F0CE5249-2B01-4B94-88F8-F31E33D044F5}" srcOrd="0" destOrd="0" presId="urn:microsoft.com/office/officeart/2005/8/layout/hierarchy4"/>
    <dgm:cxn modelId="{F22BA60E-756A-4D0D-A8A1-ADF116D7D1CB}" type="presParOf" srcId="{27B47883-73CC-4A2D-B842-E0F3A6F6E2C4}" destId="{8522E398-9A2D-4643-93DF-357C2B36C5C2}" srcOrd="0" destOrd="0" presId="urn:microsoft.com/office/officeart/2005/8/layout/hierarchy4"/>
    <dgm:cxn modelId="{CC89E9AE-F3B1-4594-BF04-B512C3A87440}" type="presParOf" srcId="{8522E398-9A2D-4643-93DF-357C2B36C5C2}" destId="{AF0CB949-AB54-45D6-8D56-A30F145E25AF}" srcOrd="0" destOrd="0" presId="urn:microsoft.com/office/officeart/2005/8/layout/hierarchy4"/>
    <dgm:cxn modelId="{052F8F25-CFE1-406B-9467-8EB4523027A3}" type="presParOf" srcId="{8522E398-9A2D-4643-93DF-357C2B36C5C2}" destId="{7585B95F-C509-487A-87D6-D5FD1092FA4F}" srcOrd="1" destOrd="0" presId="urn:microsoft.com/office/officeart/2005/8/layout/hierarchy4"/>
    <dgm:cxn modelId="{69526F2C-5FFF-4AA1-BF2F-C570E305BB96}" type="presParOf" srcId="{8522E398-9A2D-4643-93DF-357C2B36C5C2}" destId="{5C971691-CA22-40C6-83E8-9B1A1CDAD842}" srcOrd="2" destOrd="0" presId="urn:microsoft.com/office/officeart/2005/8/layout/hierarchy4"/>
    <dgm:cxn modelId="{4DA39929-FF8D-4F76-B7AE-F4152E8E8BE7}" type="presParOf" srcId="{5C971691-CA22-40C6-83E8-9B1A1CDAD842}" destId="{0C175A89-0CEB-4478-B0D3-507C0CF173D4}" srcOrd="0" destOrd="0" presId="urn:microsoft.com/office/officeart/2005/8/layout/hierarchy4"/>
    <dgm:cxn modelId="{C46E8D49-23AA-42E3-B924-6D13BAD4F1A5}" type="presParOf" srcId="{0C175A89-0CEB-4478-B0D3-507C0CF173D4}" destId="{F0CE5249-2B01-4B94-88F8-F31E33D044F5}" srcOrd="0" destOrd="0" presId="urn:microsoft.com/office/officeart/2005/8/layout/hierarchy4"/>
    <dgm:cxn modelId="{536845CA-89B8-4344-A525-D567AB98A00C}" type="presParOf" srcId="{0C175A89-0CEB-4478-B0D3-507C0CF173D4}" destId="{82C014CF-2F4A-4150-9F6F-26AAD62E7A29}" srcOrd="1" destOrd="0" presId="urn:microsoft.com/office/officeart/2005/8/layout/hierarchy4"/>
    <dgm:cxn modelId="{EB396C14-314B-4E2F-83DD-E0F037C33490}" type="presParOf" srcId="{5C971691-CA22-40C6-83E8-9B1A1CDAD842}" destId="{84A722F7-45D5-46B5-9E09-661606748810}" srcOrd="1" destOrd="0" presId="urn:microsoft.com/office/officeart/2005/8/layout/hierarchy4"/>
    <dgm:cxn modelId="{33D8A905-DD35-493C-882A-B6628A8FA2D4}" type="presParOf" srcId="{5C971691-CA22-40C6-83E8-9B1A1CDAD842}" destId="{38F834B4-3F42-43F7-89F8-E8EB04B6B328}" srcOrd="2" destOrd="0" presId="urn:microsoft.com/office/officeart/2005/8/layout/hierarchy4"/>
    <dgm:cxn modelId="{6E5D8D5D-2712-4634-B264-3839BF624804}" type="presParOf" srcId="{38F834B4-3F42-43F7-89F8-E8EB04B6B328}" destId="{3E1EE1AF-64B9-45E5-B310-77957F1CD26B}" srcOrd="0" destOrd="0" presId="urn:microsoft.com/office/officeart/2005/8/layout/hierarchy4"/>
    <dgm:cxn modelId="{5E42A5BD-702C-43AC-B354-AF2DD22EAE29}" type="presParOf" srcId="{38F834B4-3F42-43F7-89F8-E8EB04B6B328}" destId="{81CE3A39-78AA-4290-A0C2-90D176B8805A}" srcOrd="1" destOrd="0" presId="urn:microsoft.com/office/officeart/2005/8/layout/hierarchy4"/>
    <dgm:cxn modelId="{C4EA1E5F-7275-4C0E-942A-4B70F4046C55}" type="presParOf" srcId="{5C971691-CA22-40C6-83E8-9B1A1CDAD842}" destId="{668AA6D1-07C1-476D-AB1F-CE588CAEBD5E}" srcOrd="3" destOrd="0" presId="urn:microsoft.com/office/officeart/2005/8/layout/hierarchy4"/>
    <dgm:cxn modelId="{27726844-2B7E-4C3C-A2D9-89BD98D740DF}" type="presParOf" srcId="{5C971691-CA22-40C6-83E8-9B1A1CDAD842}" destId="{5028E0E7-C26D-4004-9D4F-64C62A6A3476}" srcOrd="4" destOrd="0" presId="urn:microsoft.com/office/officeart/2005/8/layout/hierarchy4"/>
    <dgm:cxn modelId="{C56E72B0-3892-4143-895E-9DD592A8D067}" type="presParOf" srcId="{5028E0E7-C26D-4004-9D4F-64C62A6A3476}" destId="{A3D4FF41-ED49-42F1-B84B-3D2708C2A156}" srcOrd="0" destOrd="0" presId="urn:microsoft.com/office/officeart/2005/8/layout/hierarchy4"/>
    <dgm:cxn modelId="{DB5874F7-24C9-4601-9D87-B3A4E82C643D}" type="presParOf" srcId="{5028E0E7-C26D-4004-9D4F-64C62A6A3476}" destId="{B4252A35-2277-4D6E-A04C-8B1B68E2B97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78F374-CB14-49FC-BEF7-7D7EA9274385}">
      <dsp:nvSpPr>
        <dsp:cNvPr id="0" name=""/>
        <dsp:cNvSpPr/>
      </dsp:nvSpPr>
      <dsp:spPr>
        <a:xfrm>
          <a:off x="595731" y="1341"/>
          <a:ext cx="3795262" cy="22771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Бюрократичні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(регламентовані, вертикальні)</a:t>
          </a:r>
          <a:endParaRPr lang="uk-UA" sz="34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5731" y="1341"/>
        <a:ext cx="3795262" cy="2277157"/>
      </dsp:txXfrm>
    </dsp:sp>
    <dsp:sp modelId="{89A5830A-7990-4710-A026-C0CF82DFB675}">
      <dsp:nvSpPr>
        <dsp:cNvPr id="0" name=""/>
        <dsp:cNvSpPr/>
      </dsp:nvSpPr>
      <dsp:spPr>
        <a:xfrm>
          <a:off x="4770520" y="1341"/>
          <a:ext cx="3347535" cy="22771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Ринкові (горизонтальні)</a:t>
          </a:r>
          <a:endParaRPr lang="uk-UA" sz="34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770520" y="1341"/>
        <a:ext cx="3347535" cy="2277157"/>
      </dsp:txXfrm>
    </dsp:sp>
    <dsp:sp modelId="{D5C8A502-5FC1-4CD6-91AE-A183AB3BCD88}">
      <dsp:nvSpPr>
        <dsp:cNvPr id="0" name=""/>
        <dsp:cNvSpPr/>
      </dsp:nvSpPr>
      <dsp:spPr>
        <a:xfrm>
          <a:off x="679113" y="2696748"/>
          <a:ext cx="3435244" cy="2016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Етичні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(горизонтальні, інституційні)</a:t>
          </a:r>
          <a:endParaRPr lang="uk-UA" sz="34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79113" y="2696748"/>
        <a:ext cx="3435244" cy="2016013"/>
      </dsp:txXfrm>
    </dsp:sp>
    <dsp:sp modelId="{14E480F8-5CB9-4CAC-BDBD-A727B0024C48}">
      <dsp:nvSpPr>
        <dsp:cNvPr id="0" name=""/>
        <dsp:cNvSpPr/>
      </dsp:nvSpPr>
      <dsp:spPr>
        <a:xfrm>
          <a:off x="4493883" y="2658025"/>
          <a:ext cx="3540790" cy="20934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Агресивні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(вертикальні)</a:t>
          </a:r>
          <a:endParaRPr lang="uk-UA" sz="34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493883" y="2658025"/>
        <a:ext cx="3540790" cy="20934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78F374-CB14-49FC-BEF7-7D7EA9274385}">
      <dsp:nvSpPr>
        <dsp:cNvPr id="0" name=""/>
        <dsp:cNvSpPr/>
      </dsp:nvSpPr>
      <dsp:spPr>
        <a:xfrm>
          <a:off x="72000" y="576063"/>
          <a:ext cx="2430163" cy="15504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Зовнішнє економічне середовище</a:t>
          </a:r>
          <a:endParaRPr lang="uk-UA" sz="22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2000" y="576063"/>
        <a:ext cx="2430163" cy="1550456"/>
      </dsp:txXfrm>
    </dsp:sp>
    <dsp:sp modelId="{89A5830A-7990-4710-A026-C0CF82DFB675}">
      <dsp:nvSpPr>
        <dsp:cNvPr id="0" name=""/>
        <dsp:cNvSpPr/>
      </dsp:nvSpPr>
      <dsp:spPr>
        <a:xfrm>
          <a:off x="2743421" y="571740"/>
          <a:ext cx="2609910" cy="15890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Зовнішнє суспільне середовище</a:t>
          </a:r>
          <a:endParaRPr lang="uk-UA" sz="22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743421" y="571740"/>
        <a:ext cx="2609910" cy="1589068"/>
      </dsp:txXfrm>
    </dsp:sp>
    <dsp:sp modelId="{D5C8A502-5FC1-4CD6-91AE-A183AB3BCD88}">
      <dsp:nvSpPr>
        <dsp:cNvPr id="0" name=""/>
        <dsp:cNvSpPr/>
      </dsp:nvSpPr>
      <dsp:spPr>
        <a:xfrm>
          <a:off x="5665880" y="637366"/>
          <a:ext cx="2902362" cy="14578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Зовнішнє природне середовище</a:t>
          </a:r>
          <a:endParaRPr lang="uk-UA" sz="22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665880" y="637366"/>
        <a:ext cx="2902362" cy="1457816"/>
      </dsp:txXfrm>
    </dsp:sp>
    <dsp:sp modelId="{14E480F8-5CB9-4CAC-BDBD-A727B0024C48}">
      <dsp:nvSpPr>
        <dsp:cNvPr id="0" name=""/>
        <dsp:cNvSpPr/>
      </dsp:nvSpPr>
      <dsp:spPr>
        <a:xfrm>
          <a:off x="35432" y="2473377"/>
          <a:ext cx="2667700" cy="14191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Держава</a:t>
          </a:r>
          <a:r>
            <a:rPr lang="uk-UA" sz="2200" kern="1200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як регулятор і законодавець економічного життя</a:t>
          </a:r>
          <a:endParaRPr lang="uk-UA" sz="2200" kern="1200" dirty="0">
            <a:solidFill>
              <a:srgbClr val="92D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432" y="2473377"/>
        <a:ext cx="2667700" cy="1419110"/>
      </dsp:txXfrm>
    </dsp:sp>
    <dsp:sp modelId="{56E4721B-CB69-403B-82CB-A301567E68AE}">
      <dsp:nvSpPr>
        <dsp:cNvPr id="0" name=""/>
        <dsp:cNvSpPr/>
      </dsp:nvSpPr>
      <dsp:spPr>
        <a:xfrm>
          <a:off x="3015682" y="2518759"/>
          <a:ext cx="2519177" cy="1328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Внутрішнє суспільне середовище</a:t>
          </a:r>
          <a:endParaRPr lang="uk-UA" sz="2200" kern="1200" dirty="0">
            <a:solidFill>
              <a:srgbClr val="92D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15682" y="2518759"/>
        <a:ext cx="2519177" cy="1328346"/>
      </dsp:txXfrm>
    </dsp:sp>
    <dsp:sp modelId="{3C59551B-2D9E-4829-A752-484A45D75839}">
      <dsp:nvSpPr>
        <dsp:cNvPr id="0" name=""/>
        <dsp:cNvSpPr/>
      </dsp:nvSpPr>
      <dsp:spPr>
        <a:xfrm>
          <a:off x="5847409" y="2473358"/>
          <a:ext cx="2686110" cy="1419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Внутрішнє природне середовище</a:t>
          </a:r>
          <a:endParaRPr lang="uk-UA" sz="2200" kern="1200" dirty="0">
            <a:solidFill>
              <a:srgbClr val="92D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847409" y="2473358"/>
        <a:ext cx="2686110" cy="14191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97AC3D-A6D4-448C-B643-3A26EDCA5EA8}">
      <dsp:nvSpPr>
        <dsp:cNvPr id="0" name=""/>
        <dsp:cNvSpPr/>
      </dsp:nvSpPr>
      <dsp:spPr>
        <a:xfrm>
          <a:off x="4132635" y="2153580"/>
          <a:ext cx="2070115" cy="9851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1375"/>
              </a:lnTo>
              <a:lnTo>
                <a:pt x="2070115" y="671375"/>
              </a:lnTo>
              <a:lnTo>
                <a:pt x="2070115" y="98518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C85FAA-603E-4AF1-A5B4-4A7BE7111A1A}">
      <dsp:nvSpPr>
        <dsp:cNvPr id="0" name=""/>
        <dsp:cNvSpPr/>
      </dsp:nvSpPr>
      <dsp:spPr>
        <a:xfrm>
          <a:off x="2062520" y="2153580"/>
          <a:ext cx="2070115" cy="985186"/>
        </a:xfrm>
        <a:custGeom>
          <a:avLst/>
          <a:gdLst/>
          <a:ahLst/>
          <a:cxnLst/>
          <a:rect l="0" t="0" r="0" b="0"/>
          <a:pathLst>
            <a:path>
              <a:moveTo>
                <a:pt x="2070115" y="0"/>
              </a:moveTo>
              <a:lnTo>
                <a:pt x="2070115" y="671375"/>
              </a:lnTo>
              <a:lnTo>
                <a:pt x="0" y="671375"/>
              </a:lnTo>
              <a:lnTo>
                <a:pt x="0" y="98518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20150F-3842-4E53-8370-912BEB8B7B31}">
      <dsp:nvSpPr>
        <dsp:cNvPr id="0" name=""/>
        <dsp:cNvSpPr/>
      </dsp:nvSpPr>
      <dsp:spPr>
        <a:xfrm>
          <a:off x="2438904" y="2542"/>
          <a:ext cx="3387461" cy="21510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AE7760-941C-41D8-A12F-ED530190CC60}">
      <dsp:nvSpPr>
        <dsp:cNvPr id="0" name=""/>
        <dsp:cNvSpPr/>
      </dsp:nvSpPr>
      <dsp:spPr>
        <a:xfrm>
          <a:off x="2815289" y="360107"/>
          <a:ext cx="3387461" cy="21510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Типи структур для економічного аналізу</a:t>
          </a:r>
          <a:endParaRPr lang="uk-UA" sz="24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78291" y="423109"/>
        <a:ext cx="3261457" cy="2025033"/>
      </dsp:txXfrm>
    </dsp:sp>
    <dsp:sp modelId="{836AC138-1496-4313-B9F6-271608710DD7}">
      <dsp:nvSpPr>
        <dsp:cNvPr id="0" name=""/>
        <dsp:cNvSpPr/>
      </dsp:nvSpPr>
      <dsp:spPr>
        <a:xfrm>
          <a:off x="368789" y="3138767"/>
          <a:ext cx="3387461" cy="21510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3841EB-A3DA-4416-8852-E53770899147}">
      <dsp:nvSpPr>
        <dsp:cNvPr id="0" name=""/>
        <dsp:cNvSpPr/>
      </dsp:nvSpPr>
      <dsp:spPr>
        <a:xfrm>
          <a:off x="745173" y="3496332"/>
          <a:ext cx="3387461" cy="21510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Економічні структури</a:t>
          </a:r>
          <a:r>
            <a:rPr lang="uk-UA" sz="2400" kern="1200" dirty="0" smtClean="0"/>
            <a:t>, що характеризують діяльність простих і комплексних економічних одиниць</a:t>
          </a:r>
          <a:endParaRPr lang="uk-UA" sz="2400" kern="1200" dirty="0"/>
        </a:p>
      </dsp:txBody>
      <dsp:txXfrm>
        <a:off x="808175" y="3559334"/>
        <a:ext cx="3261457" cy="2025033"/>
      </dsp:txXfrm>
    </dsp:sp>
    <dsp:sp modelId="{9EB498DE-C6F8-49AC-8E24-C4DEFEA341E4}">
      <dsp:nvSpPr>
        <dsp:cNvPr id="0" name=""/>
        <dsp:cNvSpPr/>
      </dsp:nvSpPr>
      <dsp:spPr>
        <a:xfrm>
          <a:off x="4509019" y="3138767"/>
          <a:ext cx="3387461" cy="21510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85A43B-0C6A-4DF0-94EC-FBCDFAC30A98}">
      <dsp:nvSpPr>
        <dsp:cNvPr id="0" name=""/>
        <dsp:cNvSpPr/>
      </dsp:nvSpPr>
      <dsp:spPr>
        <a:xfrm>
          <a:off x="4885404" y="3496332"/>
          <a:ext cx="3387461" cy="21510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Структури «оздоблення»</a:t>
          </a:r>
          <a:r>
            <a:rPr lang="uk-UA" sz="2400" kern="1200" dirty="0" smtClean="0"/>
            <a:t>, що характеризують середовище економічної діяльності</a:t>
          </a:r>
          <a:endParaRPr lang="uk-UA" sz="2400" kern="1200" dirty="0"/>
        </a:p>
      </dsp:txBody>
      <dsp:txXfrm>
        <a:off x="4948406" y="3559334"/>
        <a:ext cx="3261457" cy="20250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8EE1E0-F50C-45D4-8148-17EA73C877DC}">
      <dsp:nvSpPr>
        <dsp:cNvPr id="0" name=""/>
        <dsp:cNvSpPr/>
      </dsp:nvSpPr>
      <dsp:spPr>
        <a:xfrm>
          <a:off x="1006289" y="3227439"/>
          <a:ext cx="660945" cy="11982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0472" y="0"/>
              </a:lnTo>
              <a:lnTo>
                <a:pt x="330472" y="1198278"/>
              </a:lnTo>
              <a:lnTo>
                <a:pt x="660945" y="119827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>
        <a:off x="1302550" y="3792366"/>
        <a:ext cx="68423" cy="68423"/>
      </dsp:txXfrm>
    </dsp:sp>
    <dsp:sp modelId="{416A4776-012A-49BC-AAC6-CAF4C51742BA}">
      <dsp:nvSpPr>
        <dsp:cNvPr id="0" name=""/>
        <dsp:cNvSpPr/>
      </dsp:nvSpPr>
      <dsp:spPr>
        <a:xfrm>
          <a:off x="1006289" y="2468757"/>
          <a:ext cx="640448" cy="758682"/>
        </a:xfrm>
        <a:custGeom>
          <a:avLst/>
          <a:gdLst/>
          <a:ahLst/>
          <a:cxnLst/>
          <a:rect l="0" t="0" r="0" b="0"/>
          <a:pathLst>
            <a:path>
              <a:moveTo>
                <a:pt x="0" y="758682"/>
              </a:moveTo>
              <a:lnTo>
                <a:pt x="320224" y="758682"/>
              </a:lnTo>
              <a:lnTo>
                <a:pt x="320224" y="0"/>
              </a:lnTo>
              <a:lnTo>
                <a:pt x="640448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>
        <a:off x="1301692" y="2823276"/>
        <a:ext cx="49643" cy="49643"/>
      </dsp:txXfrm>
    </dsp:sp>
    <dsp:sp modelId="{9972611D-521A-4797-BF2B-D825177E9CC7}">
      <dsp:nvSpPr>
        <dsp:cNvPr id="0" name=""/>
        <dsp:cNvSpPr/>
      </dsp:nvSpPr>
      <dsp:spPr>
        <a:xfrm>
          <a:off x="1006289" y="1150940"/>
          <a:ext cx="660945" cy="2076498"/>
        </a:xfrm>
        <a:custGeom>
          <a:avLst/>
          <a:gdLst/>
          <a:ahLst/>
          <a:cxnLst/>
          <a:rect l="0" t="0" r="0" b="0"/>
          <a:pathLst>
            <a:path>
              <a:moveTo>
                <a:pt x="0" y="2076498"/>
              </a:moveTo>
              <a:lnTo>
                <a:pt x="330472" y="2076498"/>
              </a:lnTo>
              <a:lnTo>
                <a:pt x="330472" y="0"/>
              </a:lnTo>
              <a:lnTo>
                <a:pt x="660945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>
        <a:off x="1282283" y="2134711"/>
        <a:ext cx="108957" cy="108957"/>
      </dsp:txXfrm>
    </dsp:sp>
    <dsp:sp modelId="{32D8A825-B0F4-4258-A951-4B1A1475C770}">
      <dsp:nvSpPr>
        <dsp:cNvPr id="0" name=""/>
        <dsp:cNvSpPr/>
      </dsp:nvSpPr>
      <dsp:spPr>
        <a:xfrm rot="16200000">
          <a:off x="-2144985" y="2724294"/>
          <a:ext cx="5296260" cy="10062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Об'єкт вивчення економічних структур</a:t>
          </a:r>
          <a:endParaRPr lang="uk-UA" sz="3400" kern="1200" dirty="0"/>
        </a:p>
      </dsp:txBody>
      <dsp:txXfrm>
        <a:off x="-2144985" y="2724294"/>
        <a:ext cx="5296260" cy="1006289"/>
      </dsp:txXfrm>
    </dsp:sp>
    <dsp:sp modelId="{3A0C4F8B-2F24-47DA-9BE6-D03BCE0C8355}">
      <dsp:nvSpPr>
        <dsp:cNvPr id="0" name=""/>
        <dsp:cNvSpPr/>
      </dsp:nvSpPr>
      <dsp:spPr>
        <a:xfrm>
          <a:off x="1667234" y="647795"/>
          <a:ext cx="6787909" cy="10062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Домогосподарства</a:t>
          </a:r>
        </a:p>
      </dsp:txBody>
      <dsp:txXfrm>
        <a:off x="1667234" y="647795"/>
        <a:ext cx="6787909" cy="1006289"/>
      </dsp:txXfrm>
    </dsp:sp>
    <dsp:sp modelId="{C8A80FE1-57F6-4DF7-8BE3-1B8F393DE682}">
      <dsp:nvSpPr>
        <dsp:cNvPr id="0" name=""/>
        <dsp:cNvSpPr/>
      </dsp:nvSpPr>
      <dsp:spPr>
        <a:xfrm>
          <a:off x="1646737" y="1965612"/>
          <a:ext cx="6910923" cy="10062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Фірми</a:t>
          </a:r>
          <a:endParaRPr lang="uk-UA" sz="3100" kern="1200" dirty="0"/>
        </a:p>
      </dsp:txBody>
      <dsp:txXfrm>
        <a:off x="1646737" y="1965612"/>
        <a:ext cx="6910923" cy="1006289"/>
      </dsp:txXfrm>
    </dsp:sp>
    <dsp:sp modelId="{F0480ED3-1E40-42BE-8BE0-90B3AF6DF7DB}">
      <dsp:nvSpPr>
        <dsp:cNvPr id="0" name=""/>
        <dsp:cNvSpPr/>
      </dsp:nvSpPr>
      <dsp:spPr>
        <a:xfrm>
          <a:off x="1667234" y="3163519"/>
          <a:ext cx="6974295" cy="25243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Комплексні одиниці 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(групи, сектори діяльності, галузі, країни, наднаціональні об'єднання)</a:t>
          </a:r>
          <a:endParaRPr lang="uk-UA" sz="3000" kern="1200" dirty="0"/>
        </a:p>
      </dsp:txBody>
      <dsp:txXfrm>
        <a:off x="1667234" y="3163519"/>
        <a:ext cx="6974295" cy="252439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619738-26CC-4BD3-9A5F-A0A543B29029}">
      <dsp:nvSpPr>
        <dsp:cNvPr id="0" name=""/>
        <dsp:cNvSpPr/>
      </dsp:nvSpPr>
      <dsp:spPr>
        <a:xfrm>
          <a:off x="1006289" y="3227439"/>
          <a:ext cx="660945" cy="1847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0472" y="0"/>
              </a:lnTo>
              <a:lnTo>
                <a:pt x="330472" y="1847038"/>
              </a:lnTo>
              <a:lnTo>
                <a:pt x="660945" y="18470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>
        <a:off x="1287718" y="4101915"/>
        <a:ext cx="98086" cy="98086"/>
      </dsp:txXfrm>
    </dsp:sp>
    <dsp:sp modelId="{678EE1E0-F50C-45D4-8148-17EA73C877DC}">
      <dsp:nvSpPr>
        <dsp:cNvPr id="0" name=""/>
        <dsp:cNvSpPr/>
      </dsp:nvSpPr>
      <dsp:spPr>
        <a:xfrm>
          <a:off x="1006289" y="3227439"/>
          <a:ext cx="660945" cy="569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0472" y="0"/>
              </a:lnTo>
              <a:lnTo>
                <a:pt x="330472" y="569347"/>
              </a:lnTo>
              <a:lnTo>
                <a:pt x="660945" y="56934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>
        <a:off x="1314953" y="3490304"/>
        <a:ext cx="43617" cy="43617"/>
      </dsp:txXfrm>
    </dsp:sp>
    <dsp:sp modelId="{416A4776-012A-49BC-AAC6-CAF4C51742BA}">
      <dsp:nvSpPr>
        <dsp:cNvPr id="0" name=""/>
        <dsp:cNvSpPr/>
      </dsp:nvSpPr>
      <dsp:spPr>
        <a:xfrm>
          <a:off x="1006289" y="2579051"/>
          <a:ext cx="640448" cy="648388"/>
        </a:xfrm>
        <a:custGeom>
          <a:avLst/>
          <a:gdLst/>
          <a:ahLst/>
          <a:cxnLst/>
          <a:rect l="0" t="0" r="0" b="0"/>
          <a:pathLst>
            <a:path>
              <a:moveTo>
                <a:pt x="0" y="648388"/>
              </a:moveTo>
              <a:lnTo>
                <a:pt x="320224" y="648388"/>
              </a:lnTo>
              <a:lnTo>
                <a:pt x="320224" y="0"/>
              </a:lnTo>
              <a:lnTo>
                <a:pt x="640448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>
        <a:off x="1303729" y="2880461"/>
        <a:ext cx="45568" cy="45568"/>
      </dsp:txXfrm>
    </dsp:sp>
    <dsp:sp modelId="{9972611D-521A-4797-BF2B-D825177E9CC7}">
      <dsp:nvSpPr>
        <dsp:cNvPr id="0" name=""/>
        <dsp:cNvSpPr/>
      </dsp:nvSpPr>
      <dsp:spPr>
        <a:xfrm>
          <a:off x="1006289" y="1261234"/>
          <a:ext cx="660945" cy="1966204"/>
        </a:xfrm>
        <a:custGeom>
          <a:avLst/>
          <a:gdLst/>
          <a:ahLst/>
          <a:cxnLst/>
          <a:rect l="0" t="0" r="0" b="0"/>
          <a:pathLst>
            <a:path>
              <a:moveTo>
                <a:pt x="0" y="1966204"/>
              </a:moveTo>
              <a:lnTo>
                <a:pt x="330472" y="1966204"/>
              </a:lnTo>
              <a:lnTo>
                <a:pt x="330472" y="0"/>
              </a:lnTo>
              <a:lnTo>
                <a:pt x="660945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>
        <a:off x="1284904" y="2192479"/>
        <a:ext cx="103716" cy="103716"/>
      </dsp:txXfrm>
    </dsp:sp>
    <dsp:sp modelId="{32D8A825-B0F4-4258-A951-4B1A1475C770}">
      <dsp:nvSpPr>
        <dsp:cNvPr id="0" name=""/>
        <dsp:cNvSpPr/>
      </dsp:nvSpPr>
      <dsp:spPr>
        <a:xfrm rot="16200000">
          <a:off x="-2144985" y="2724294"/>
          <a:ext cx="5296260" cy="10062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Об'єкт вивчення структур  «оздоблення»</a:t>
          </a:r>
          <a:endParaRPr lang="uk-UA" sz="3400" kern="1200" dirty="0"/>
        </a:p>
      </dsp:txBody>
      <dsp:txXfrm>
        <a:off x="-2144985" y="2724294"/>
        <a:ext cx="5296260" cy="1006289"/>
      </dsp:txXfrm>
    </dsp:sp>
    <dsp:sp modelId="{3A0C4F8B-2F24-47DA-9BE6-D03BCE0C8355}">
      <dsp:nvSpPr>
        <dsp:cNvPr id="0" name=""/>
        <dsp:cNvSpPr/>
      </dsp:nvSpPr>
      <dsp:spPr>
        <a:xfrm>
          <a:off x="1667234" y="758090"/>
          <a:ext cx="6787909" cy="10062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Демографічні структури</a:t>
          </a:r>
        </a:p>
      </dsp:txBody>
      <dsp:txXfrm>
        <a:off x="1667234" y="758090"/>
        <a:ext cx="6787909" cy="1006289"/>
      </dsp:txXfrm>
    </dsp:sp>
    <dsp:sp modelId="{C8A80FE1-57F6-4DF7-8BE3-1B8F393DE682}">
      <dsp:nvSpPr>
        <dsp:cNvPr id="0" name=""/>
        <dsp:cNvSpPr/>
      </dsp:nvSpPr>
      <dsp:spPr>
        <a:xfrm>
          <a:off x="1646737" y="2075906"/>
          <a:ext cx="6910923" cy="10062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Соціальні структури</a:t>
          </a:r>
          <a:endParaRPr lang="uk-UA" sz="3400" kern="1200" dirty="0"/>
        </a:p>
      </dsp:txBody>
      <dsp:txXfrm>
        <a:off x="1646737" y="2075906"/>
        <a:ext cx="6910923" cy="1006289"/>
      </dsp:txXfrm>
    </dsp:sp>
    <dsp:sp modelId="{F0480ED3-1E40-42BE-8BE0-90B3AF6DF7DB}">
      <dsp:nvSpPr>
        <dsp:cNvPr id="0" name=""/>
        <dsp:cNvSpPr/>
      </dsp:nvSpPr>
      <dsp:spPr>
        <a:xfrm>
          <a:off x="1667234" y="3273813"/>
          <a:ext cx="6974295" cy="10459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Інституційні структури</a:t>
          </a:r>
          <a:endParaRPr lang="uk-UA" sz="3400" kern="1200" dirty="0"/>
        </a:p>
      </dsp:txBody>
      <dsp:txXfrm>
        <a:off x="1667234" y="3273813"/>
        <a:ext cx="6974295" cy="1045947"/>
      </dsp:txXfrm>
    </dsp:sp>
    <dsp:sp modelId="{5F4A8BFE-6DDD-47F5-AE5B-78FC7EC35FF7}">
      <dsp:nvSpPr>
        <dsp:cNvPr id="0" name=""/>
        <dsp:cNvSpPr/>
      </dsp:nvSpPr>
      <dsp:spPr>
        <a:xfrm>
          <a:off x="1667234" y="4571333"/>
          <a:ext cx="6900592" cy="10062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Ментальні структури</a:t>
          </a:r>
          <a:endParaRPr lang="uk-UA" sz="3400" kern="1200" dirty="0"/>
        </a:p>
      </dsp:txBody>
      <dsp:txXfrm>
        <a:off x="1667234" y="4571333"/>
        <a:ext cx="6900592" cy="10062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0CB949-AB54-45D6-8D56-A30F145E25AF}">
      <dsp:nvSpPr>
        <dsp:cNvPr id="0" name=""/>
        <dsp:cNvSpPr/>
      </dsp:nvSpPr>
      <dsp:spPr>
        <a:xfrm>
          <a:off x="3079" y="4705"/>
          <a:ext cx="8563165" cy="19001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000" kern="1200" dirty="0" smtClean="0"/>
            <a:t>Принципи структурного економічного аналізу</a:t>
          </a:r>
          <a:endParaRPr lang="uk-UA" sz="5000" kern="1200" dirty="0"/>
        </a:p>
      </dsp:txBody>
      <dsp:txXfrm>
        <a:off x="58733" y="60359"/>
        <a:ext cx="8451857" cy="1788850"/>
      </dsp:txXfrm>
    </dsp:sp>
    <dsp:sp modelId="{F0CE5249-2B01-4B94-88F8-F31E33D044F5}">
      <dsp:nvSpPr>
        <dsp:cNvPr id="0" name=""/>
        <dsp:cNvSpPr/>
      </dsp:nvSpPr>
      <dsp:spPr>
        <a:xfrm>
          <a:off x="3079" y="2216506"/>
          <a:ext cx="2703019" cy="41145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комплексність</a:t>
          </a:r>
          <a:endParaRPr lang="uk-UA" sz="28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2248" y="2295675"/>
        <a:ext cx="2544681" cy="3956163"/>
      </dsp:txXfrm>
    </dsp:sp>
    <dsp:sp modelId="{3E1EE1AF-64B9-45E5-B310-77957F1CD26B}">
      <dsp:nvSpPr>
        <dsp:cNvPr id="0" name=""/>
        <dsp:cNvSpPr/>
      </dsp:nvSpPr>
      <dsp:spPr>
        <a:xfrm>
          <a:off x="2953019" y="2221211"/>
          <a:ext cx="2703019" cy="41145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динамічність</a:t>
          </a:r>
          <a:endParaRPr lang="uk-UA" sz="28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32188" y="2300380"/>
        <a:ext cx="2544681" cy="3956163"/>
      </dsp:txXfrm>
    </dsp:sp>
    <dsp:sp modelId="{A3D4FF41-ED49-42F1-B84B-3D2708C2A156}">
      <dsp:nvSpPr>
        <dsp:cNvPr id="0" name=""/>
        <dsp:cNvSpPr/>
      </dsp:nvSpPr>
      <dsp:spPr>
        <a:xfrm>
          <a:off x="5863225" y="2216506"/>
          <a:ext cx="2703019" cy="41145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сумісність</a:t>
          </a:r>
          <a:endParaRPr lang="uk-UA" sz="28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42394" y="2295675"/>
        <a:ext cx="2544681" cy="39561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EF9C5-A8F6-489F-A573-4229EB6F4E52}" type="datetimeFigureOut">
              <a:rPr lang="uk-UA" smtClean="0"/>
              <a:t>04.03.2024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0E4DD-C4EE-4E53-940C-B7330333AD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2991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0E4DD-C4EE-4E53-940C-B7330333AD45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0906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70C0"/>
                </a:solidFill>
              </a:rPr>
              <a:t>НАЦІОНАЛЬНА ЕКОНОМІКА</a:t>
            </a:r>
            <a:endParaRPr lang="uk-UA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531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6476228"/>
              </p:ext>
            </p:extLst>
          </p:nvPr>
        </p:nvGraphicFramePr>
        <p:xfrm>
          <a:off x="179512" y="2132856"/>
          <a:ext cx="8568952" cy="4464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435280" cy="1252728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FFFF00"/>
                </a:solidFill>
              </a:rPr>
              <a:t>Середовище національної економіки </a:t>
            </a:r>
            <a:endParaRPr lang="uk-UA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833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6044468"/>
              </p:ext>
            </p:extLst>
          </p:nvPr>
        </p:nvGraphicFramePr>
        <p:xfrm>
          <a:off x="107504" y="1017920"/>
          <a:ext cx="8928992" cy="580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2304256"/>
                <a:gridCol w="432048"/>
                <a:gridCol w="2016224"/>
                <a:gridCol w="2448272"/>
              </a:tblGrid>
              <a:tr h="1053093">
                <a:tc>
                  <a:txBody>
                    <a:bodyPr/>
                    <a:lstStyle/>
                    <a:p>
                      <a:pPr lvl="1"/>
                      <a:r>
                        <a:rPr lang="uk-UA" dirty="0" smtClean="0"/>
                        <a:t>Носій зв'язку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Входи національної економіки</a:t>
                      </a:r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dirty="0" smtClean="0"/>
                        <a:t>Виходи національної економіки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Тип середовища</a:t>
                      </a:r>
                      <a:endParaRPr lang="uk-UA" dirty="0"/>
                    </a:p>
                  </a:txBody>
                  <a:tcPr/>
                </a:tc>
              </a:tr>
              <a:tr h="747107">
                <a:tc>
                  <a:txBody>
                    <a:bodyPr/>
                    <a:lstStyle/>
                    <a:p>
                      <a:r>
                        <a:rPr lang="uk-UA" dirty="0" smtClean="0"/>
                        <a:t>Товар, капітал, робоча сила, інформація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імпорт</a:t>
                      </a:r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dirty="0" smtClean="0"/>
                        <a:t>експорт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Зовнішньоекономічне середовище</a:t>
                      </a:r>
                      <a:endParaRPr lang="uk-UA" dirty="0"/>
                    </a:p>
                  </a:txBody>
                  <a:tcPr/>
                </a:tc>
              </a:tr>
              <a:tr h="912827">
                <a:tc>
                  <a:txBody>
                    <a:bodyPr/>
                    <a:lstStyle/>
                    <a:p>
                      <a:r>
                        <a:rPr lang="uk-UA" dirty="0" smtClean="0"/>
                        <a:t>Людина</a:t>
                      </a:r>
                      <a:endParaRPr lang="uk-UA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uk-UA" dirty="0" smtClean="0"/>
                        <a:t>потреби, інтереси, цінності, соціальні норми, якість і рівень життя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Зовнішнє</a:t>
                      </a:r>
                      <a:r>
                        <a:rPr lang="uk-UA" baseline="0" dirty="0" smtClean="0"/>
                        <a:t> і внутрішнє суспільне середовище</a:t>
                      </a:r>
                      <a:endParaRPr lang="uk-UA" dirty="0"/>
                    </a:p>
                  </a:txBody>
                  <a:tcPr/>
                </a:tc>
              </a:tr>
              <a:tr h="1510595">
                <a:tc>
                  <a:txBody>
                    <a:bodyPr/>
                    <a:lstStyle/>
                    <a:p>
                      <a:r>
                        <a:rPr lang="uk-UA" dirty="0" smtClean="0"/>
                        <a:t>Речовина, енергія</a:t>
                      </a:r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dirty="0" smtClean="0"/>
                        <a:t>природні ресурси та умови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виробничі відходи, забруднення навколишнього середовища,</a:t>
                      </a:r>
                      <a:r>
                        <a:rPr lang="uk-UA" baseline="0" dirty="0" smtClean="0"/>
                        <a:t> зміна його стану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Внутрішнє і зовнішнє природне середовище</a:t>
                      </a:r>
                      <a:endParaRPr lang="uk-UA" dirty="0"/>
                    </a:p>
                  </a:txBody>
                  <a:tcPr/>
                </a:tc>
              </a:tr>
              <a:tr h="707734">
                <a:tc>
                  <a:txBody>
                    <a:bodyPr/>
                    <a:lstStyle/>
                    <a:p>
                      <a:r>
                        <a:rPr lang="uk-UA" dirty="0" smtClean="0"/>
                        <a:t>Товари, людина, інформація</a:t>
                      </a:r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dirty="0" smtClean="0"/>
                        <a:t>соціальні норми, законодавство, регулювання, соціальні виплати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податки, товари, послуги, кадри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Держава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44624"/>
            <a:ext cx="8839595" cy="1008112"/>
          </a:xfrm>
        </p:spPr>
        <p:txBody>
          <a:bodyPr>
            <a:normAutofit fontScale="90000"/>
          </a:bodyPr>
          <a:lstStyle/>
          <a:p>
            <a:r>
              <a:rPr lang="uk-UA" sz="3200" b="1" dirty="0">
                <a:solidFill>
                  <a:srgbClr val="FFFF00"/>
                </a:solidFill>
              </a:rPr>
              <a:t>Зв'язки національної економіки із середовищем</a:t>
            </a:r>
          </a:p>
        </p:txBody>
      </p:sp>
    </p:spTree>
    <p:extLst>
      <p:ext uri="{BB962C8B-B14F-4D97-AF65-F5344CB8AC3E}">
        <p14:creationId xmlns:p14="http://schemas.microsoft.com/office/powerpoint/2010/main" val="559057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18457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</a:t>
            </a:r>
            <a:r>
              <a:rPr lang="uk-UA" sz="2600" dirty="0" smtClean="0"/>
              <a:t> е способом впорядкування організованих одиниць, що складаються з великої кількості різноманітних за своєю природою елементарних частин (Р. </a:t>
            </a:r>
            <a:r>
              <a:rPr lang="uk-UA" sz="2600" dirty="0" err="1" smtClean="0"/>
              <a:t>Барр</a:t>
            </a:r>
            <a:r>
              <a:rPr lang="uk-UA" sz="2600" dirty="0" smtClean="0"/>
              <a:t>) 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економічної одиниці </a:t>
            </a:r>
            <a:r>
              <a:rPr lang="uk-UA" sz="2600" dirty="0" smtClean="0"/>
              <a:t>відображає її стан на даний момент часу в даному середовищі. Категоріями, що характеризують її структуру є:</a:t>
            </a:r>
          </a:p>
          <a:p>
            <a:pPr marL="514350" indent="-514350">
              <a:buFont typeface="+mj-lt"/>
              <a:buAutoNum type="alphaLcPeriod"/>
            </a:pPr>
            <a:r>
              <a:rPr lang="uk-UA" sz="2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пропорції</a:t>
            </a:r>
            <a:r>
              <a:rPr lang="uk-UA" sz="2600" dirty="0" smtClean="0"/>
              <a:t> – відносна величина і значимість елементів, що створюють економічну одиницю;</a:t>
            </a:r>
          </a:p>
          <a:p>
            <a:pPr marL="514350" indent="-514350">
              <a:buFont typeface="+mj-lt"/>
              <a:buAutoNum type="alphaLcPeriod"/>
            </a:pPr>
            <a:r>
              <a:rPr lang="uk-UA" sz="2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відносини</a:t>
            </a:r>
            <a:r>
              <a:rPr lang="uk-UA" sz="2600" dirty="0" smtClean="0"/>
              <a:t>, що встановлюються, з одного боку, між елементами, що утворюють одиницю, а з другого – між цією одиницею та іншими одиницями. 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3</a:t>
            </a:r>
            <a:r>
              <a:rPr lang="uk-UA" sz="4000" dirty="0" smtClean="0">
                <a:solidFill>
                  <a:srgbClr val="FFFF00"/>
                </a:solidFill>
              </a:rPr>
              <a:t>.3</a:t>
            </a:r>
            <a:r>
              <a:rPr lang="uk-UA" sz="4000" dirty="0">
                <a:solidFill>
                  <a:srgbClr val="FFFF00"/>
                </a:solidFill>
              </a:rPr>
              <a:t>. </a:t>
            </a:r>
            <a:r>
              <a:rPr lang="uk-UA" sz="4000" dirty="0">
                <a:solidFill>
                  <a:srgbClr val="FFFF00"/>
                </a:solidFill>
              </a:rPr>
              <a:t>Основні структури національної економічної </a:t>
            </a:r>
            <a:r>
              <a:rPr lang="uk-UA" sz="4000" dirty="0" smtClean="0">
                <a:solidFill>
                  <a:srgbClr val="FFFF00"/>
                </a:solidFill>
              </a:rPr>
              <a:t>діяльності</a:t>
            </a:r>
            <a:r>
              <a:rPr lang="uk-UA" dirty="0" smtClean="0"/>
              <a:t>    </a:t>
            </a:r>
            <a:endParaRPr lang="uk-U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644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092909"/>
              </p:ext>
            </p:extLst>
          </p:nvPr>
        </p:nvGraphicFramePr>
        <p:xfrm>
          <a:off x="250825" y="476250"/>
          <a:ext cx="8641655" cy="5649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6352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246514"/>
              </p:ext>
            </p:extLst>
          </p:nvPr>
        </p:nvGraphicFramePr>
        <p:xfrm>
          <a:off x="250825" y="333375"/>
          <a:ext cx="8642350" cy="6335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82245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7871837"/>
              </p:ext>
            </p:extLst>
          </p:nvPr>
        </p:nvGraphicFramePr>
        <p:xfrm>
          <a:off x="250825" y="333375"/>
          <a:ext cx="8642350" cy="6335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36341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2295235"/>
              </p:ext>
            </p:extLst>
          </p:nvPr>
        </p:nvGraphicFramePr>
        <p:xfrm>
          <a:off x="250825" y="333375"/>
          <a:ext cx="8569325" cy="6335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1809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3</a:t>
            </a:r>
            <a:r>
              <a:rPr lang="uk-UA" sz="4000" dirty="0" smtClean="0">
                <a:solidFill>
                  <a:srgbClr val="FFFF00"/>
                </a:solidFill>
              </a:rPr>
              <a:t>.4. </a:t>
            </a:r>
            <a:r>
              <a:rPr lang="uk-UA" sz="4000" dirty="0">
                <a:solidFill>
                  <a:srgbClr val="FFFF00"/>
                </a:solidFill>
              </a:rPr>
              <a:t>Характерні риси господарського комплексу України</a:t>
            </a:r>
          </a:p>
        </p:txBody>
      </p:sp>
      <p:pic>
        <p:nvPicPr>
          <p:cNvPr id="5" name="Объект 4" descr="Основні складові виробничо-технологічного потенціалу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8424936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0265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348880"/>
            <a:ext cx="8712968" cy="3450696"/>
          </a:xfrm>
        </p:spPr>
        <p:txBody>
          <a:bodyPr/>
          <a:lstStyle/>
          <a:p>
            <a:r>
              <a:rPr lang="uk-UA" dirty="0" smtClean="0"/>
              <a:t>3.1. </a:t>
            </a:r>
            <a:r>
              <a:rPr lang="uk-UA" dirty="0"/>
              <a:t>Система  взаємозв’язків в національній </a:t>
            </a:r>
            <a:r>
              <a:rPr lang="uk-UA" dirty="0" smtClean="0"/>
              <a:t>економіці </a:t>
            </a:r>
            <a:endParaRPr lang="uk-UA" dirty="0"/>
          </a:p>
          <a:p>
            <a:r>
              <a:rPr lang="uk-UA" dirty="0" smtClean="0"/>
              <a:t>3.2. </a:t>
            </a:r>
            <a:r>
              <a:rPr lang="uk-UA" dirty="0"/>
              <a:t>Ринкова структура та ринкове середовище</a:t>
            </a:r>
          </a:p>
          <a:p>
            <a:r>
              <a:rPr lang="uk-UA" dirty="0" smtClean="0"/>
              <a:t>3.3. </a:t>
            </a:r>
            <a:r>
              <a:rPr lang="uk-UA" dirty="0"/>
              <a:t>Основні </a:t>
            </a:r>
            <a:r>
              <a:rPr lang="uk-UA" dirty="0" smtClean="0"/>
              <a:t>структури </a:t>
            </a:r>
            <a:r>
              <a:rPr lang="uk-UA" dirty="0"/>
              <a:t>національної економічної </a:t>
            </a:r>
            <a:r>
              <a:rPr lang="uk-UA" dirty="0" smtClean="0"/>
              <a:t>діяльності</a:t>
            </a:r>
          </a:p>
          <a:p>
            <a:r>
              <a:rPr lang="uk-UA" dirty="0" smtClean="0"/>
              <a:t>3.4. Характерні риси господарського комплексу України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/>
            </a:r>
            <a:br>
              <a:rPr lang="uk-UA" b="1" dirty="0" smtClean="0">
                <a:solidFill>
                  <a:srgbClr val="FFFF00"/>
                </a:solidFill>
              </a:rPr>
            </a:br>
            <a:r>
              <a:rPr lang="uk-UA" b="1" dirty="0" smtClean="0">
                <a:solidFill>
                  <a:srgbClr val="FFFF00"/>
                </a:solidFill>
              </a:rPr>
              <a:t>Тема </a:t>
            </a:r>
            <a:r>
              <a:rPr lang="uk-UA" b="1" dirty="0">
                <a:solidFill>
                  <a:srgbClr val="FFFF00"/>
                </a:solidFill>
              </a:rPr>
              <a:t>3. Структура господарського комплексу України</a:t>
            </a:r>
            <a:br>
              <a:rPr lang="uk-UA" b="1" dirty="0">
                <a:solidFill>
                  <a:srgbClr val="FFFF00"/>
                </a:solidFill>
              </a:rPr>
            </a:br>
            <a:endParaRPr lang="uk-UA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280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132856"/>
            <a:ext cx="8640961" cy="3888432"/>
          </a:xfrm>
        </p:spPr>
        <p:txBody>
          <a:bodyPr>
            <a:normAutofit/>
          </a:bodyPr>
          <a:lstStyle/>
          <a:p>
            <a:pPr lvl="1"/>
            <a:r>
              <a:rPr lang="uk-UA" sz="28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Компоненти та елементи національної економіки </a:t>
            </a:r>
            <a:r>
              <a:rPr lang="uk-UA" sz="2800" dirty="0" smtClean="0"/>
              <a:t>утворюють між собою складну систему прямих та зворотних, безпосередніх та опосередкованих, функціональних та лінійно-причинних зв'язків. </a:t>
            </a:r>
          </a:p>
          <a:p>
            <a:pPr lvl="1"/>
            <a:r>
              <a:rPr lang="uk-UA" sz="2800" dirty="0" err="1" smtClean="0"/>
              <a:t>Янош</a:t>
            </a:r>
            <a:r>
              <a:rPr lang="uk-UA" sz="2800" dirty="0" smtClean="0"/>
              <a:t> </a:t>
            </a:r>
            <a:r>
              <a:rPr lang="uk-UA" sz="2800" dirty="0" err="1" smtClean="0"/>
              <a:t>Корнаї</a:t>
            </a:r>
            <a:r>
              <a:rPr lang="uk-UA" sz="2800" dirty="0" smtClean="0"/>
              <a:t> у статті  «Бюрократія та ринок» (1989) називав такі зв'язки між економічними суб'єктами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формами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координації. </a:t>
            </a:r>
            <a:r>
              <a:rPr lang="uk-UA" sz="2800" dirty="0" smtClean="0"/>
              <a:t> </a:t>
            </a:r>
            <a:r>
              <a:rPr lang="uk-UA" sz="2400" dirty="0"/>
              <a:t>	</a:t>
            </a:r>
          </a:p>
          <a:p>
            <a:pPr marL="0" indent="0">
              <a:buNone/>
            </a:pPr>
            <a:r>
              <a:rPr lang="uk-UA" sz="2600" dirty="0"/>
              <a:t>	</a:t>
            </a:r>
            <a:r>
              <a:rPr lang="uk-UA" dirty="0"/>
              <a:t>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0"/>
            <a:ext cx="8784976" cy="1252728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FF00"/>
                </a:solidFill>
              </a:rPr>
              <a:t/>
            </a:r>
            <a:br>
              <a:rPr lang="uk-UA" dirty="0">
                <a:solidFill>
                  <a:srgbClr val="FFFF00"/>
                </a:solidFill>
              </a:rPr>
            </a:br>
            <a:r>
              <a:rPr lang="uk-UA" dirty="0" smtClean="0">
                <a:solidFill>
                  <a:srgbClr val="FFFF00"/>
                </a:solidFill>
              </a:rPr>
              <a:t/>
            </a:r>
            <a:br>
              <a:rPr lang="uk-UA" dirty="0" smtClean="0">
                <a:solidFill>
                  <a:srgbClr val="FFFF00"/>
                </a:solidFill>
              </a:rPr>
            </a:br>
            <a:r>
              <a:rPr lang="uk-UA" dirty="0" smtClean="0">
                <a:solidFill>
                  <a:srgbClr val="FFFF00"/>
                </a:solidFill>
              </a:rPr>
              <a:t>3.1</a:t>
            </a:r>
            <a:r>
              <a:rPr lang="uk-UA" dirty="0">
                <a:solidFill>
                  <a:srgbClr val="FFFF00"/>
                </a:solidFill>
              </a:rPr>
              <a:t>. Система  взаємозв’язків в національній економіці </a:t>
            </a:r>
            <a:br>
              <a:rPr lang="uk-UA" dirty="0">
                <a:solidFill>
                  <a:srgbClr val="FFFF00"/>
                </a:solidFill>
              </a:rPr>
            </a:br>
            <a:r>
              <a:rPr lang="uk-UA" dirty="0"/>
              <a:t/>
            </a:r>
            <a:br>
              <a:rPr lang="uk-UA" dirty="0"/>
            </a:br>
            <a:endParaRPr lang="uk-UA" sz="2900" b="1" i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4885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5575317"/>
              </p:ext>
            </p:extLst>
          </p:nvPr>
        </p:nvGraphicFramePr>
        <p:xfrm>
          <a:off x="179388" y="1844824"/>
          <a:ext cx="8713787" cy="4752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4000" b="1" dirty="0">
                <a:solidFill>
                  <a:srgbClr val="FFFF00"/>
                </a:solidFill>
              </a:rPr>
              <a:t>Основні </a:t>
            </a:r>
            <a:r>
              <a:rPr lang="uk-UA" sz="4000" b="1" dirty="0" smtClean="0">
                <a:solidFill>
                  <a:srgbClr val="FFFF00"/>
                </a:solidFill>
              </a:rPr>
              <a:t>зв'язки (форми координації) між економічними суб'єктами</a:t>
            </a:r>
            <a:r>
              <a:rPr lang="uk-UA" sz="4000" dirty="0">
                <a:solidFill>
                  <a:srgbClr val="FFFF00"/>
                </a:solidFill>
              </a:rPr>
              <a:t/>
            </a:r>
            <a:br>
              <a:rPr lang="uk-UA" sz="4000" dirty="0">
                <a:solidFill>
                  <a:srgbClr val="FFFF00"/>
                </a:solidFill>
              </a:rPr>
            </a:br>
            <a:endParaRPr lang="uk-UA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240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476672"/>
            <a:ext cx="8640960" cy="6048672"/>
          </a:xfrm>
        </p:spPr>
        <p:txBody>
          <a:bodyPr>
            <a:normAutofit lnSpcReduction="10000"/>
          </a:bodyPr>
          <a:lstStyle/>
          <a:p>
            <a:r>
              <a:rPr lang="uk-UA" sz="28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Бюрократичні зв'язки </a:t>
            </a:r>
            <a:r>
              <a:rPr lang="uk-UA" sz="2800" i="1" dirty="0" smtClean="0"/>
              <a:t>за своїм характером є регламентовані та вертикальні, здійснюються між рівнями економіки, ґрунтуються </a:t>
            </a:r>
            <a:r>
              <a:rPr lang="uk-UA" sz="2800" i="1" dirty="0"/>
              <a:t>на </a:t>
            </a:r>
            <a:r>
              <a:rPr lang="uk-UA" sz="2800" i="1" dirty="0" smtClean="0"/>
              <a:t>підпорядкуванні, примусі,  та санкціях за їхнє порушення, не завжди опосередковані грошима.</a:t>
            </a:r>
            <a:endParaRPr lang="uk-UA" sz="2600" dirty="0" smtClean="0"/>
          </a:p>
          <a:p>
            <a:r>
              <a:rPr lang="uk-UA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Ринкові </a:t>
            </a:r>
            <a:r>
              <a:rPr lang="uk-UA" sz="28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зв'язки </a:t>
            </a:r>
            <a:r>
              <a:rPr lang="uk-UA" sz="2800" dirty="0" smtClean="0"/>
              <a:t>є горизонтальні, здійснюються між юридичними рівноправними суб'єктами, провідним мотивом діяльності яких є отримання прибутку, ґрунтуються на домовленостях між суб'єктами та зазвичай опосередковані грошима. </a:t>
            </a:r>
            <a:r>
              <a:rPr lang="uk-UA" sz="2800" i="1" dirty="0" smtClean="0"/>
              <a:t> </a:t>
            </a:r>
            <a:endParaRPr lang="uk-UA" sz="2800" dirty="0"/>
          </a:p>
          <a:p>
            <a:r>
              <a:rPr lang="uk-UA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Етичні </a:t>
            </a:r>
            <a:r>
              <a:rPr lang="uk-UA" sz="28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(інституційні) зв'язки </a:t>
            </a:r>
            <a:r>
              <a:rPr lang="uk-UA" sz="2800" dirty="0" smtClean="0"/>
              <a:t>є горизонтальні, здійснюються між рівноправними суб'єктами, ґрунтуються на альтруїзмі, або ж на очікування взаємодопомоги, можуть бути опосередковані, або ж не опосередковані грошима. </a:t>
            </a:r>
            <a:endParaRPr lang="uk-UA" sz="2800" dirty="0"/>
          </a:p>
          <a:p>
            <a:endParaRPr lang="uk-UA" sz="26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28613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332656"/>
            <a:ext cx="8712967" cy="6336704"/>
          </a:xfrm>
        </p:spPr>
        <p:txBody>
          <a:bodyPr>
            <a:normAutofit fontScale="92500"/>
          </a:bodyPr>
          <a:lstStyle/>
          <a:p>
            <a:r>
              <a:rPr lang="uk-UA" sz="28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Агресивні зв'язки </a:t>
            </a:r>
            <a:r>
              <a:rPr lang="uk-UA" sz="2800" i="1" dirty="0"/>
              <a:t>за своїм характером </a:t>
            </a:r>
            <a:r>
              <a:rPr lang="uk-UA" sz="2800" i="1" dirty="0" smtClean="0"/>
              <a:t>вертикальні, </a:t>
            </a:r>
            <a:r>
              <a:rPr lang="uk-UA" sz="2800" dirty="0" smtClean="0"/>
              <a:t>здійснюються за допомогою силового примусу, не регламентовані ні законом, ні моральними нормами, як правило опосередковані </a:t>
            </a:r>
            <a:r>
              <a:rPr lang="uk-UA" sz="2800" dirty="0"/>
              <a:t>грошима</a:t>
            </a:r>
            <a:r>
              <a:rPr lang="uk-UA" sz="3200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 зв'язків </a:t>
            </a:r>
            <a:r>
              <a:rPr lang="uk-UA" sz="2800" dirty="0"/>
              <a:t>між економічними </a:t>
            </a:r>
            <a:r>
              <a:rPr lang="uk-UA" sz="2800" dirty="0" smtClean="0"/>
              <a:t>суб'єктами можуть тяжіти до однієї з названих форм, або ж видозмінювати свою форму, але «вакууму зв'язків» не буває. Різні форми правило взаємодоповнюють одна одну.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Ринкова </a:t>
            </a:r>
            <a:r>
              <a:rPr lang="uk-UA" sz="2800" dirty="0"/>
              <a:t>форма є</a:t>
            </a:r>
            <a:r>
              <a:rPr lang="uk-UA" sz="2800" dirty="0" smtClean="0"/>
              <a:t> характерною для виробників та споживачів;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агресивна –</a:t>
            </a:r>
            <a:r>
              <a:rPr lang="uk-UA" sz="2800" dirty="0" smtClean="0"/>
              <a:t> для тіньової економіки та тоталітарних суспільств;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етична</a:t>
            </a:r>
            <a:r>
              <a:rPr lang="uk-UA" sz="2800" dirty="0" smtClean="0"/>
              <a:t> – для домогосподарств і общин;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бюрократична</a:t>
            </a:r>
            <a:r>
              <a:rPr lang="uk-UA" sz="2800" dirty="0" smtClean="0"/>
              <a:t> – для державних структур тощо</a:t>
            </a:r>
            <a:endParaRPr lang="uk-UA" sz="28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37245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864096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 smtClean="0">
                <a:solidFill>
                  <a:schemeClr val="tx2"/>
                </a:solidFill>
              </a:rPr>
              <a:t>Зв'язки між суб'єктами економіки можуть формалізуватися, тобто набувати </a:t>
            </a:r>
            <a:r>
              <a:rPr lang="uk-UA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інституційної </a:t>
            </a:r>
            <a:r>
              <a:rPr lang="uk-UA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форми.</a:t>
            </a:r>
            <a:endParaRPr lang="uk-UA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>
                <a:solidFill>
                  <a:schemeClr val="tx2"/>
                </a:solidFill>
              </a:rPr>
              <a:t>Універсальною формою </a:t>
            </a:r>
            <a:r>
              <a:rPr lang="uk-UA" sz="2800" dirty="0" smtClean="0">
                <a:solidFill>
                  <a:schemeClr val="tx2"/>
                </a:solidFill>
              </a:rPr>
              <a:t>зв'язків між економічними суб'єктами є </a:t>
            </a:r>
            <a:r>
              <a:rPr lang="uk-UA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ринок:</a:t>
            </a:r>
          </a:p>
          <a:p>
            <a:r>
              <a:rPr lang="uk-UA" sz="2800" dirty="0" smtClean="0">
                <a:solidFill>
                  <a:schemeClr val="tx2"/>
                </a:solidFill>
              </a:rPr>
              <a:t>– сукупність соціально-економічних відносин щодо взаємовигідного </a:t>
            </a:r>
            <a:r>
              <a:rPr lang="uk-UA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обміну цінностями </a:t>
            </a:r>
            <a:r>
              <a:rPr lang="uk-UA" sz="2800" dirty="0" smtClean="0">
                <a:solidFill>
                  <a:schemeClr val="tx2"/>
                </a:solidFill>
              </a:rPr>
              <a:t>між суб'єктами господарювання;</a:t>
            </a:r>
          </a:p>
          <a:p>
            <a:r>
              <a:rPr lang="uk-UA" sz="2800" dirty="0" smtClean="0">
                <a:solidFill>
                  <a:schemeClr val="tx2"/>
                </a:solidFill>
              </a:rPr>
              <a:t>– інституція, що </a:t>
            </a:r>
            <a:r>
              <a:rPr lang="uk-UA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сполучає </a:t>
            </a:r>
            <a:r>
              <a:rPr lang="uk-UA" sz="2800" dirty="0" smtClean="0">
                <a:solidFill>
                  <a:schemeClr val="tx2"/>
                </a:solidFill>
              </a:rPr>
              <a:t>покупців та виробників товарів та послуг;</a:t>
            </a:r>
          </a:p>
          <a:p>
            <a:r>
              <a:rPr lang="uk-UA" sz="2800" dirty="0">
                <a:solidFill>
                  <a:schemeClr val="tx2"/>
                </a:solidFill>
              </a:rPr>
              <a:t> </a:t>
            </a:r>
            <a:r>
              <a:rPr lang="uk-UA" sz="2800" dirty="0" smtClean="0">
                <a:solidFill>
                  <a:schemeClr val="tx2"/>
                </a:solidFill>
              </a:rPr>
              <a:t>– інституція, що здійснює </a:t>
            </a:r>
            <a:r>
              <a:rPr lang="uk-UA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порівняння результатів і </a:t>
            </a:r>
            <a:r>
              <a:rPr lang="uk-UA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витрат;</a:t>
            </a:r>
            <a:endParaRPr lang="uk-UA" sz="2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600" dirty="0" smtClean="0">
                <a:solidFill>
                  <a:schemeClr val="tx2"/>
                </a:solidFill>
              </a:rPr>
              <a:t> </a:t>
            </a:r>
            <a:r>
              <a:rPr lang="uk-UA" sz="2800" dirty="0">
                <a:solidFill>
                  <a:schemeClr val="tx2"/>
                </a:solidFill>
              </a:rPr>
              <a:t>– </a:t>
            </a:r>
            <a:r>
              <a:rPr lang="uk-UA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механізм розподілу ресурсів</a:t>
            </a:r>
            <a:r>
              <a:rPr lang="uk-UA" sz="2800" dirty="0" smtClean="0">
                <a:solidFill>
                  <a:schemeClr val="tx2"/>
                </a:solidFill>
              </a:rPr>
              <a:t>.</a:t>
            </a:r>
            <a:endParaRPr lang="uk-UA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8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1" cy="4824536"/>
          </a:xfrm>
        </p:spPr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національної економіки </a:t>
            </a:r>
            <a:r>
              <a:rPr lang="uk-UA" dirty="0"/>
              <a:t>є </a:t>
            </a:r>
            <a:r>
              <a:rPr lang="uk-UA" dirty="0" smtClean="0"/>
              <a:t>відображенням </a:t>
            </a:r>
            <a:r>
              <a:rPr lang="uk-UA" dirty="0"/>
              <a:t>стійких компонентів та </a:t>
            </a:r>
            <a:r>
              <a:rPr lang="uk-UA" dirty="0" smtClean="0"/>
              <a:t>зв'язків, </a:t>
            </a:r>
            <a:r>
              <a:rPr lang="uk-UA" dirty="0"/>
              <a:t>має нелінійний характер</a:t>
            </a:r>
            <a:r>
              <a:rPr lang="uk-UA" dirty="0" smtClean="0"/>
              <a:t>: взаємозв'язки її компонентів зазвичай не перебувають у спрощеній вертикальній послідовності. </a:t>
            </a:r>
          </a:p>
          <a:p>
            <a:r>
              <a:rPr lang="uk-UA" dirty="0" smtClean="0"/>
              <a:t>Отже, згідно концепції самоорганізації, в </a:t>
            </a:r>
            <a:r>
              <a:rPr lang="uk-UA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точці біфуркації</a:t>
            </a:r>
            <a:r>
              <a:rPr lang="uk-UA" dirty="0" smtClean="0"/>
              <a:t>, структура економіки перетворюється першочергово, потім відбуваються зміни зв'язків між компонентами, їх функціонування та поведінка національної економіки в цілому. </a:t>
            </a:r>
          </a:p>
          <a:p>
            <a:r>
              <a:rPr lang="uk-UA" dirty="0" smtClean="0"/>
              <a:t>В </a:t>
            </a:r>
            <a:r>
              <a:rPr lang="uk-UA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еволюційний </a:t>
            </a:r>
            <a:r>
              <a:rPr lang="uk-UA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період </a:t>
            </a:r>
            <a:r>
              <a:rPr lang="uk-UA" dirty="0" smtClean="0"/>
              <a:t>розвитку</a:t>
            </a:r>
            <a:r>
              <a:rPr lang="uk-UA" dirty="0"/>
              <a:t> структура </a:t>
            </a:r>
            <a:r>
              <a:rPr lang="uk-UA" dirty="0" smtClean="0"/>
              <a:t>економіки, навпаки, забезпечує стабільність та стійкість, поглинаючи </a:t>
            </a:r>
            <a:r>
              <a:rPr lang="uk-UA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флуктації</a:t>
            </a:r>
            <a:r>
              <a:rPr lang="uk-UA" dirty="0" smtClean="0"/>
              <a:t>, що походять як із внутрішнього так і зовнішнього економічного середовища. 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dirty="0">
                <a:solidFill>
                  <a:srgbClr val="FFFF00"/>
                </a:solidFill>
              </a:rPr>
              <a:t>3.2. Ринкова структура та ринкове середовище</a:t>
            </a:r>
          </a:p>
        </p:txBody>
      </p:sp>
    </p:spTree>
    <p:extLst>
      <p:ext uri="{BB962C8B-B14F-4D97-AF65-F5344CB8AC3E}">
        <p14:creationId xmlns:p14="http://schemas.microsoft.com/office/powerpoint/2010/main" val="1642990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864096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Організація </a:t>
            </a:r>
            <a:r>
              <a:rPr lang="uk-UA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національної економіки </a:t>
            </a:r>
            <a:r>
              <a:rPr lang="uk-UA" sz="2400" dirty="0" smtClean="0">
                <a:solidFill>
                  <a:schemeClr val="tx2"/>
                </a:solidFill>
              </a:rPr>
              <a:t>відображає як стійкі, так і не стійкі компоненти </a:t>
            </a:r>
            <a:r>
              <a:rPr lang="uk-UA" sz="2400" dirty="0">
                <a:solidFill>
                  <a:schemeClr val="tx2"/>
                </a:solidFill>
              </a:rPr>
              <a:t>та </a:t>
            </a:r>
            <a:r>
              <a:rPr lang="uk-UA" sz="2400" dirty="0" smtClean="0">
                <a:solidFill>
                  <a:schemeClr val="tx2"/>
                </a:solidFill>
              </a:rPr>
              <a:t>зв'язки. Рівень організації відображає </a:t>
            </a:r>
            <a:r>
              <a:rPr lang="uk-UA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організованість</a:t>
            </a:r>
            <a:r>
              <a:rPr lang="uk-UA" sz="2400" dirty="0" smtClean="0">
                <a:solidFill>
                  <a:schemeClr val="tx2"/>
                </a:solidFill>
              </a:rPr>
              <a:t>, а її мірою є </a:t>
            </a:r>
            <a:r>
              <a:rPr lang="uk-U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негентропія</a:t>
            </a:r>
            <a:r>
              <a:rPr lang="uk-UA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uk-UA" sz="2400" dirty="0">
                <a:solidFill>
                  <a:schemeClr val="tx2"/>
                </a:solidFill>
              </a:rPr>
              <a:t>Найкращим </a:t>
            </a:r>
            <a:r>
              <a:rPr lang="uk-UA" sz="2400" dirty="0" smtClean="0">
                <a:solidFill>
                  <a:schemeClr val="tx2"/>
                </a:solidFill>
              </a:rPr>
              <a:t>критерієм  організації є </a:t>
            </a:r>
            <a:r>
              <a:rPr lang="uk-UA" sz="2400" i="1" dirty="0" smtClean="0">
                <a:solidFill>
                  <a:schemeClr val="tx2"/>
                </a:solidFill>
              </a:rPr>
              <a:t>здатність соціальної системи оперативно перебудовувати порядок та розміщення елементів та зв'язків</a:t>
            </a:r>
            <a:r>
              <a:rPr lang="uk-UA" sz="2400" dirty="0" smtClean="0">
                <a:solidFill>
                  <a:schemeClr val="tx2"/>
                </a:solidFill>
              </a:rPr>
              <a:t> у відповідь на зміну середовища.       </a:t>
            </a:r>
            <a:r>
              <a:rPr lang="uk-UA" sz="2400" dirty="0">
                <a:solidFill>
                  <a:schemeClr val="tx2"/>
                </a:solidFill>
              </a:rPr>
              <a:t>, </a:t>
            </a:r>
            <a:r>
              <a:rPr lang="uk-UA" sz="2400" dirty="0" smtClean="0">
                <a:solidFill>
                  <a:schemeClr val="tx2"/>
                </a:solidFill>
              </a:rPr>
              <a:t>Найшвидше до змін середовища адаптується система, де домінують ринкові зв'язки, найповільніше – де домінують бюрократичні та етичні зв'язки. </a:t>
            </a:r>
            <a:endParaRPr lang="uk-UA" sz="2400" dirty="0">
              <a:solidFill>
                <a:schemeClr val="tx2"/>
              </a:solidFill>
            </a:endParaRPr>
          </a:p>
          <a:p>
            <a:r>
              <a:rPr lang="uk-UA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Економічний порядок (негентропія)</a:t>
            </a:r>
            <a:r>
              <a:rPr lang="uk-UA" sz="2400" dirty="0" smtClean="0">
                <a:solidFill>
                  <a:schemeClr val="tx2"/>
                </a:solidFill>
              </a:rPr>
              <a:t> – впорядкована система зв'язків між виробниками та споживачами матеріальних та нематеріальних благ та послуг. </a:t>
            </a:r>
          </a:p>
          <a:p>
            <a:r>
              <a:rPr lang="uk-UA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Економічний порядок </a:t>
            </a:r>
            <a:r>
              <a:rPr lang="uk-UA" sz="2400" dirty="0" smtClean="0">
                <a:solidFill>
                  <a:schemeClr val="tx2"/>
                </a:solidFill>
              </a:rPr>
              <a:t>- сукупність форм зв'язків між підприємствами та домогосподарствами, що забезпечують конкретний економічний процес (В. </a:t>
            </a:r>
            <a:r>
              <a:rPr lang="uk-UA" sz="2400" dirty="0" err="1" smtClean="0">
                <a:solidFill>
                  <a:schemeClr val="tx2"/>
                </a:solidFill>
              </a:rPr>
              <a:t>Ойкен</a:t>
            </a:r>
            <a:r>
              <a:rPr lang="uk-UA" sz="2400" dirty="0" smtClean="0">
                <a:solidFill>
                  <a:schemeClr val="tx2"/>
                </a:solidFill>
              </a:rPr>
              <a:t>).</a:t>
            </a:r>
          </a:p>
          <a:p>
            <a:r>
              <a:rPr lang="uk-UA" sz="2400" dirty="0" smtClean="0">
                <a:solidFill>
                  <a:schemeClr val="tx2"/>
                </a:solidFill>
              </a:rPr>
              <a:t>Ринок як форма зв'язку – це спонтанний порядок (Ф. фон </a:t>
            </a:r>
            <a:r>
              <a:rPr lang="uk-UA" sz="2400" dirty="0" err="1" smtClean="0">
                <a:solidFill>
                  <a:schemeClr val="tx2"/>
                </a:solidFill>
              </a:rPr>
              <a:t>Хаєк</a:t>
            </a:r>
            <a:r>
              <a:rPr lang="uk-UA" sz="2400" dirty="0" smtClean="0">
                <a:solidFill>
                  <a:schemeClr val="tx2"/>
                </a:solidFill>
              </a:rPr>
              <a:t>)</a:t>
            </a:r>
          </a:p>
          <a:p>
            <a:endParaRPr lang="uk-UA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4681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776</TotalTime>
  <Words>841</Words>
  <Application>Microsoft Office PowerPoint</Application>
  <PresentationFormat>Экран (4:3)</PresentationFormat>
  <Paragraphs>93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Волна</vt:lpstr>
      <vt:lpstr>НАЦІОНАЛЬНА ЕКОНОМІКА</vt:lpstr>
      <vt:lpstr> Тема 3. Структура господарського комплексу України </vt:lpstr>
      <vt:lpstr>  3.1. Система  взаємозв’язків в національній економіці   </vt:lpstr>
      <vt:lpstr> Основні зв'язки (форми координації) між економічними суб'єктами </vt:lpstr>
      <vt:lpstr>Презентация PowerPoint</vt:lpstr>
      <vt:lpstr>Презентация PowerPoint</vt:lpstr>
      <vt:lpstr>Презентация PowerPoint</vt:lpstr>
      <vt:lpstr>3.2. Ринкова структура та ринкове середовище</vt:lpstr>
      <vt:lpstr>Презентация PowerPoint</vt:lpstr>
      <vt:lpstr>Середовище національної економіки </vt:lpstr>
      <vt:lpstr>Зв'язки національної економіки із середовищем</vt:lpstr>
      <vt:lpstr>3.3. Основні структури національної економічної діяльності    </vt:lpstr>
      <vt:lpstr>Презентация PowerPoint</vt:lpstr>
      <vt:lpstr>Презентация PowerPoint</vt:lpstr>
      <vt:lpstr>Презентация PowerPoint</vt:lpstr>
      <vt:lpstr>Презентация PowerPoint</vt:lpstr>
      <vt:lpstr>3.4. Характерні риси господарського комплексу України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НАЦІОНАЛЬНА ЕКОНОМІКА</dc:title>
  <dc:creator>Юрій У</dc:creator>
  <cp:lastModifiedBy>Юрій У</cp:lastModifiedBy>
  <cp:revision>59</cp:revision>
  <dcterms:created xsi:type="dcterms:W3CDTF">2024-02-06T12:37:37Z</dcterms:created>
  <dcterms:modified xsi:type="dcterms:W3CDTF">2024-03-04T09:15:32Z</dcterms:modified>
</cp:coreProperties>
</file>