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1" r:id="rId5"/>
    <p:sldId id="259" r:id="rId6"/>
    <p:sldId id="275" r:id="rId7"/>
    <p:sldId id="262" r:id="rId8"/>
    <p:sldId id="276" r:id="rId9"/>
    <p:sldId id="277" r:id="rId10"/>
    <p:sldId id="278" r:id="rId11"/>
    <p:sldId id="279" r:id="rId12"/>
    <p:sldId id="280" r:id="rId13"/>
    <p:sldId id="281" r:id="rId14"/>
    <p:sldId id="282" r:id="rId15"/>
    <p:sldId id="283" r:id="rId16"/>
    <p:sldId id="260"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Lst>
  <p:sldSz cx="12192000" cy="6858000"/>
  <p:notesSz cx="6858000" cy="9144000"/>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p:restoredTop sz="94660"/>
  </p:normalViewPr>
  <p:slideViewPr>
    <p:cSldViewPr snapToGrid="0">
      <p:cViewPr varScale="1">
        <p:scale>
          <a:sx n="74" d="100"/>
          <a:sy n="74" d="100"/>
        </p:scale>
        <p:origin x="-37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799F745-1C48-4E6C-89BD-FA340D2D2F00}" type="doc">
      <dgm:prSet loTypeId="urn:microsoft.com/office/officeart/2005/8/layout/list1#1" loCatId="list" qsTypeId="urn:microsoft.com/office/officeart/2005/8/quickstyle/simple1#1" qsCatId="simple" csTypeId="urn:microsoft.com/office/officeart/2005/8/colors/accent1_2#1" csCatId="accent1" phldr="1"/>
      <dgm:spPr/>
      <dgm:t>
        <a:bodyPr/>
        <a:lstStyle/>
        <a:p>
          <a:endParaRPr lang="ru-RU"/>
        </a:p>
      </dgm:t>
    </dgm:pt>
    <dgm:pt modelId="{BB473712-D5A7-4FCC-A814-17EC3F3DAEC8}">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місію і основні довгострокові цілі підприємства;</a:t>
          </a:r>
        </a:p>
      </dgm:t>
    </dgm:pt>
    <dgm:pt modelId="{09CD236E-59D1-4389-9751-FDDBFDDBC734}" type="parTrans" cxnId="{13D9FD15-A705-41B2-A7BB-392FDD68940B}">
      <dgm:prSet/>
      <dgm:spPr/>
      <dgm:t>
        <a:bodyPr/>
        <a:lstStyle/>
        <a:p>
          <a:endParaRPr lang="ru-RU"/>
        </a:p>
      </dgm:t>
    </dgm:pt>
    <dgm:pt modelId="{17EDC732-9166-4D97-9443-4356D6013529}" type="sibTrans" cxnId="{13D9FD15-A705-41B2-A7BB-392FDD68940B}">
      <dgm:prSet/>
      <dgm:spPr/>
      <dgm:t>
        <a:bodyPr/>
        <a:lstStyle/>
        <a:p>
          <a:endParaRPr lang="ru-RU"/>
        </a:p>
      </dgm:t>
    </dgm:pt>
    <dgm:pt modelId="{989188D4-5D38-41DD-A387-3D79C92440B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основні напрямки діяльності;</a:t>
          </a:r>
        </a:p>
      </dgm:t>
    </dgm:pt>
    <dgm:pt modelId="{C12A6113-83F9-43B3-A51C-683A1B4DB3C6}" type="parTrans" cxnId="{D2F61300-53D2-478E-8626-3293956C9238}">
      <dgm:prSet/>
      <dgm:spPr/>
      <dgm:t>
        <a:bodyPr/>
        <a:lstStyle/>
        <a:p>
          <a:endParaRPr lang="ru-RU"/>
        </a:p>
      </dgm:t>
    </dgm:pt>
    <dgm:pt modelId="{ECA7DC0C-B83D-45C9-8FC1-2931E83D92DA}" type="sibTrans" cxnId="{D2F61300-53D2-478E-8626-3293956C9238}">
      <dgm:prSet/>
      <dgm:spPr/>
      <dgm:t>
        <a:bodyPr/>
        <a:lstStyle/>
        <a:p>
          <a:endParaRPr lang="ru-RU"/>
        </a:p>
      </dgm:t>
    </dgm:pt>
    <dgm:pt modelId="{2C904888-61F4-483D-8640-1A1CC3981392}">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зовнішні можливості і загрози;</a:t>
          </a:r>
        </a:p>
      </dgm:t>
    </dgm:pt>
    <dgm:pt modelId="{93C3EED6-8530-4BCB-A30A-3CEBA20A7629}" type="parTrans" cxnId="{B1F59089-2382-4FAF-B3FB-43B1F9E9F140}">
      <dgm:prSet/>
      <dgm:spPr/>
      <dgm:t>
        <a:bodyPr/>
        <a:lstStyle/>
        <a:p>
          <a:endParaRPr lang="ru-RU"/>
        </a:p>
      </dgm:t>
    </dgm:pt>
    <dgm:pt modelId="{00541622-280C-49AD-8ED2-E25C71C1C593}" type="sibTrans" cxnId="{B1F59089-2382-4FAF-B3FB-43B1F9E9F140}">
      <dgm:prSet/>
      <dgm:spPr/>
      <dgm:t>
        <a:bodyPr/>
        <a:lstStyle/>
        <a:p>
          <a:endParaRPr lang="ru-RU"/>
        </a:p>
      </dgm:t>
    </dgm:pt>
    <dgm:pt modelId="{EBEBF25A-DB86-4E6A-BB6F-9CCDD339F60D}">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масштаби бізнесу, рівень різноманіття продукції, диверсифікації;</a:t>
          </a:r>
        </a:p>
      </dgm:t>
    </dgm:pt>
    <dgm:pt modelId="{013D5610-996E-47EC-802F-8F7ECA77675B}" type="parTrans" cxnId="{86C275FB-139D-48BA-A208-0E57D359C6A0}">
      <dgm:prSet/>
      <dgm:spPr/>
      <dgm:t>
        <a:bodyPr/>
        <a:lstStyle/>
        <a:p>
          <a:endParaRPr lang="ru-RU"/>
        </a:p>
      </dgm:t>
    </dgm:pt>
    <dgm:pt modelId="{D93DF762-8646-480C-AEBA-492ECF4B43C1}" type="sibTrans" cxnId="{86C275FB-139D-48BA-A208-0E57D359C6A0}">
      <dgm:prSet/>
      <dgm:spPr/>
      <dgm:t>
        <a:bodyPr/>
        <a:lstStyle/>
        <a:p>
          <a:endParaRPr lang="ru-RU"/>
        </a:p>
      </dgm:t>
    </dgm:pt>
    <dgm:pt modelId="{709ED563-DA76-44D9-910C-3E4F20E7E1B0}">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критерії розподілу ресурсів і структуру капіталовкладень;</a:t>
          </a:r>
        </a:p>
      </dgm:t>
    </dgm:pt>
    <dgm:pt modelId="{422E6E13-BE19-4737-A018-097690120569}" type="parTrans" cxnId="{4250C184-2610-4C4F-8EFB-ABCA1C31C291}">
      <dgm:prSet/>
      <dgm:spPr/>
      <dgm:t>
        <a:bodyPr/>
        <a:lstStyle/>
        <a:p>
          <a:endParaRPr lang="ru-RU"/>
        </a:p>
      </dgm:t>
    </dgm:pt>
    <dgm:pt modelId="{D8AC979A-B008-4A25-BEE6-9DA87420D422}" type="sibTrans" cxnId="{4250C184-2610-4C4F-8EFB-ABCA1C31C291}">
      <dgm:prSet/>
      <dgm:spPr/>
      <dgm:t>
        <a:bodyPr/>
        <a:lstStyle/>
        <a:p>
          <a:endParaRPr lang="ru-RU"/>
        </a:p>
      </dgm:t>
    </dgm:pt>
    <dgm:pt modelId="{43C40366-2DC6-4B34-9A4B-1175BAC06A4D}">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фінансову політику керівництва;</a:t>
          </a:r>
        </a:p>
      </dgm:t>
    </dgm:pt>
    <dgm:pt modelId="{5990217A-4AA1-499D-A162-67B15A949477}" type="parTrans" cxnId="{0F8344EF-9E3D-460E-B5D4-38BEB105FCEF}">
      <dgm:prSet/>
      <dgm:spPr/>
      <dgm:t>
        <a:bodyPr/>
        <a:lstStyle/>
        <a:p>
          <a:endParaRPr lang="ru-RU"/>
        </a:p>
      </dgm:t>
    </dgm:pt>
    <dgm:pt modelId="{78408DC8-D916-466D-AEB2-624EAD82D62A}" type="sibTrans" cxnId="{0F8344EF-9E3D-460E-B5D4-38BEB105FCEF}">
      <dgm:prSet/>
      <dgm:spPr/>
      <dgm:t>
        <a:bodyPr/>
        <a:lstStyle/>
        <a:p>
          <a:endParaRPr lang="ru-RU"/>
        </a:p>
      </dgm:t>
    </dgm:pt>
    <dgm:pt modelId="{5996F183-8137-4507-A24F-9D79B4D5F015}">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рівень уваги до досліджень і нових розробок;</a:t>
          </a:r>
        </a:p>
      </dgm:t>
    </dgm:pt>
    <dgm:pt modelId="{D39E5F66-B112-45E1-A3CE-145CD657D6B9}" type="parTrans" cxnId="{EA8F036E-864D-49B6-9F9B-33E766D559FA}">
      <dgm:prSet/>
      <dgm:spPr/>
      <dgm:t>
        <a:bodyPr/>
        <a:lstStyle/>
        <a:p>
          <a:endParaRPr lang="ru-RU"/>
        </a:p>
      </dgm:t>
    </dgm:pt>
    <dgm:pt modelId="{8A243B37-1580-4B52-A527-F3456D697CFC}" type="sibTrans" cxnId="{EA8F036E-864D-49B6-9F9B-33E766D559FA}">
      <dgm:prSet/>
      <dgm:spPr/>
      <dgm:t>
        <a:bodyPr/>
        <a:lstStyle/>
        <a:p>
          <a:endParaRPr lang="ru-RU"/>
        </a:p>
      </dgm:t>
    </dgm:pt>
    <dgm:pt modelId="{628D9F68-9FDF-4BAF-9D6A-B19C20FA823A}">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функціональні стратегії (маркетингову, виробничу, інноваційну, фінансову та інші).</a:t>
          </a:r>
        </a:p>
      </dgm:t>
    </dgm:pt>
    <dgm:pt modelId="{1B44BE0F-E850-4EE3-B803-F4AF34947247}" type="parTrans" cxnId="{5FE80991-9471-43CB-99A7-BEE9D629C761}">
      <dgm:prSet/>
      <dgm:spPr/>
      <dgm:t>
        <a:bodyPr/>
        <a:lstStyle/>
        <a:p>
          <a:endParaRPr lang="ru-RU"/>
        </a:p>
      </dgm:t>
    </dgm:pt>
    <dgm:pt modelId="{583BD7FD-BE72-4675-95CA-1ED4CE3A66E6}" type="sibTrans" cxnId="{5FE80991-9471-43CB-99A7-BEE9D629C761}">
      <dgm:prSet/>
      <dgm:spPr/>
      <dgm:t>
        <a:bodyPr/>
        <a:lstStyle/>
        <a:p>
          <a:endParaRPr lang="ru-RU"/>
        </a:p>
      </dgm:t>
    </dgm:pt>
    <dgm:pt modelId="{22281C6B-429F-4157-9FD7-3B9E43C907E8}" type="pres">
      <dgm:prSet presAssocID="{5799F745-1C48-4E6C-89BD-FA340D2D2F00}" presName="linear" presStyleCnt="0">
        <dgm:presLayoutVars>
          <dgm:dir/>
          <dgm:animLvl val="lvl"/>
          <dgm:resizeHandles val="exact"/>
        </dgm:presLayoutVars>
      </dgm:prSet>
      <dgm:spPr/>
      <dgm:t>
        <a:bodyPr/>
        <a:lstStyle/>
        <a:p>
          <a:endParaRPr lang="ru-RU"/>
        </a:p>
      </dgm:t>
    </dgm:pt>
    <dgm:pt modelId="{3A0687FC-722D-4489-BD2B-268A7F19BEE8}" type="pres">
      <dgm:prSet presAssocID="{BB473712-D5A7-4FCC-A814-17EC3F3DAEC8}" presName="parentLin" presStyleCnt="0"/>
      <dgm:spPr/>
    </dgm:pt>
    <dgm:pt modelId="{3FE81818-A5A6-4AEA-ACCC-464AAD81870E}" type="pres">
      <dgm:prSet presAssocID="{BB473712-D5A7-4FCC-A814-17EC3F3DAEC8}" presName="parentLeftMargin" presStyleLbl="node1" presStyleIdx="0" presStyleCnt="8"/>
      <dgm:spPr/>
      <dgm:t>
        <a:bodyPr/>
        <a:lstStyle/>
        <a:p>
          <a:endParaRPr lang="ru-RU"/>
        </a:p>
      </dgm:t>
    </dgm:pt>
    <dgm:pt modelId="{C2750911-BDBE-428F-9693-BFB555FD0BA6}" type="pres">
      <dgm:prSet presAssocID="{BB473712-D5A7-4FCC-A814-17EC3F3DAEC8}" presName="parentText" presStyleLbl="node1" presStyleIdx="0" presStyleCnt="8">
        <dgm:presLayoutVars>
          <dgm:chMax val="0"/>
          <dgm:bulletEnabled val="1"/>
        </dgm:presLayoutVars>
      </dgm:prSet>
      <dgm:spPr/>
      <dgm:t>
        <a:bodyPr/>
        <a:lstStyle/>
        <a:p>
          <a:endParaRPr lang="ru-RU"/>
        </a:p>
      </dgm:t>
    </dgm:pt>
    <dgm:pt modelId="{741763A7-4269-443B-A22B-7E446365105F}" type="pres">
      <dgm:prSet presAssocID="{BB473712-D5A7-4FCC-A814-17EC3F3DAEC8}" presName="negativeSpace" presStyleCnt="0"/>
      <dgm:spPr/>
    </dgm:pt>
    <dgm:pt modelId="{0FC22527-9F9F-4BB6-B494-75C4CE4BF362}" type="pres">
      <dgm:prSet presAssocID="{BB473712-D5A7-4FCC-A814-17EC3F3DAEC8}" presName="childText" presStyleLbl="conFgAcc1" presStyleIdx="0" presStyleCnt="8">
        <dgm:presLayoutVars>
          <dgm:bulletEnabled val="1"/>
        </dgm:presLayoutVars>
      </dgm:prSet>
      <dgm:spPr/>
    </dgm:pt>
    <dgm:pt modelId="{C5654445-4E31-4724-9E49-B4E114F8C2ED}" type="pres">
      <dgm:prSet presAssocID="{17EDC732-9166-4D97-9443-4356D6013529}" presName="spaceBetweenRectangles" presStyleCnt="0"/>
      <dgm:spPr/>
    </dgm:pt>
    <dgm:pt modelId="{90538269-734F-43F4-9A64-8DFB516B4FE6}" type="pres">
      <dgm:prSet presAssocID="{989188D4-5D38-41DD-A387-3D79C92440B6}" presName="parentLin" presStyleCnt="0"/>
      <dgm:spPr/>
    </dgm:pt>
    <dgm:pt modelId="{ABB4A9B3-E2A6-448B-8F1B-55F9DB9F74F0}" type="pres">
      <dgm:prSet presAssocID="{989188D4-5D38-41DD-A387-3D79C92440B6}" presName="parentLeftMargin" presStyleLbl="node1" presStyleIdx="0" presStyleCnt="8"/>
      <dgm:spPr/>
      <dgm:t>
        <a:bodyPr/>
        <a:lstStyle/>
        <a:p>
          <a:endParaRPr lang="ru-RU"/>
        </a:p>
      </dgm:t>
    </dgm:pt>
    <dgm:pt modelId="{45D676CD-35FE-4DE8-8BD9-36DDFF0AA816}" type="pres">
      <dgm:prSet presAssocID="{989188D4-5D38-41DD-A387-3D79C92440B6}" presName="parentText" presStyleLbl="node1" presStyleIdx="1" presStyleCnt="8">
        <dgm:presLayoutVars>
          <dgm:chMax val="0"/>
          <dgm:bulletEnabled val="1"/>
        </dgm:presLayoutVars>
      </dgm:prSet>
      <dgm:spPr/>
      <dgm:t>
        <a:bodyPr/>
        <a:lstStyle/>
        <a:p>
          <a:endParaRPr lang="ru-RU"/>
        </a:p>
      </dgm:t>
    </dgm:pt>
    <dgm:pt modelId="{6169CEFC-B7BA-4285-9918-38A261E96B9C}" type="pres">
      <dgm:prSet presAssocID="{989188D4-5D38-41DD-A387-3D79C92440B6}" presName="negativeSpace" presStyleCnt="0"/>
      <dgm:spPr/>
    </dgm:pt>
    <dgm:pt modelId="{63F35FF4-87EA-41E7-82A2-9E24199598E7}" type="pres">
      <dgm:prSet presAssocID="{989188D4-5D38-41DD-A387-3D79C92440B6}" presName="childText" presStyleLbl="conFgAcc1" presStyleIdx="1" presStyleCnt="8">
        <dgm:presLayoutVars>
          <dgm:bulletEnabled val="1"/>
        </dgm:presLayoutVars>
      </dgm:prSet>
      <dgm:spPr/>
    </dgm:pt>
    <dgm:pt modelId="{DCDF77CF-A2B2-48DB-8B81-31A83521EE89}" type="pres">
      <dgm:prSet presAssocID="{ECA7DC0C-B83D-45C9-8FC1-2931E83D92DA}" presName="spaceBetweenRectangles" presStyleCnt="0"/>
      <dgm:spPr/>
    </dgm:pt>
    <dgm:pt modelId="{ADEB64E0-C86A-4FE7-B735-4B6EDC17A142}" type="pres">
      <dgm:prSet presAssocID="{2C904888-61F4-483D-8640-1A1CC3981392}" presName="parentLin" presStyleCnt="0"/>
      <dgm:spPr/>
    </dgm:pt>
    <dgm:pt modelId="{DAD6CCE2-0E90-4996-AEDB-BF1DA6E91415}" type="pres">
      <dgm:prSet presAssocID="{2C904888-61F4-483D-8640-1A1CC3981392}" presName="parentLeftMargin" presStyleLbl="node1" presStyleIdx="1" presStyleCnt="8"/>
      <dgm:spPr/>
      <dgm:t>
        <a:bodyPr/>
        <a:lstStyle/>
        <a:p>
          <a:endParaRPr lang="ru-RU"/>
        </a:p>
      </dgm:t>
    </dgm:pt>
    <dgm:pt modelId="{A8DC9E32-2F8E-49AB-80E6-B8BCC4BA5C1A}" type="pres">
      <dgm:prSet presAssocID="{2C904888-61F4-483D-8640-1A1CC3981392}" presName="parentText" presStyleLbl="node1" presStyleIdx="2" presStyleCnt="8">
        <dgm:presLayoutVars>
          <dgm:chMax val="0"/>
          <dgm:bulletEnabled val="1"/>
        </dgm:presLayoutVars>
      </dgm:prSet>
      <dgm:spPr/>
      <dgm:t>
        <a:bodyPr/>
        <a:lstStyle/>
        <a:p>
          <a:endParaRPr lang="ru-RU"/>
        </a:p>
      </dgm:t>
    </dgm:pt>
    <dgm:pt modelId="{D39A804F-97EC-463C-A29E-73B11EB0585D}" type="pres">
      <dgm:prSet presAssocID="{2C904888-61F4-483D-8640-1A1CC3981392}" presName="negativeSpace" presStyleCnt="0"/>
      <dgm:spPr/>
    </dgm:pt>
    <dgm:pt modelId="{5E8D0F66-D1C9-4670-A4C8-169A59381CEE}" type="pres">
      <dgm:prSet presAssocID="{2C904888-61F4-483D-8640-1A1CC3981392}" presName="childText" presStyleLbl="conFgAcc1" presStyleIdx="2" presStyleCnt="8">
        <dgm:presLayoutVars>
          <dgm:bulletEnabled val="1"/>
        </dgm:presLayoutVars>
      </dgm:prSet>
      <dgm:spPr/>
    </dgm:pt>
    <dgm:pt modelId="{003F23FB-DB2E-40B1-A078-3CD0A5A1F086}" type="pres">
      <dgm:prSet presAssocID="{00541622-280C-49AD-8ED2-E25C71C1C593}" presName="spaceBetweenRectangles" presStyleCnt="0"/>
      <dgm:spPr/>
    </dgm:pt>
    <dgm:pt modelId="{562AD516-CDA4-4681-8F5E-817E3AAE69C6}" type="pres">
      <dgm:prSet presAssocID="{EBEBF25A-DB86-4E6A-BB6F-9CCDD339F60D}" presName="parentLin" presStyleCnt="0"/>
      <dgm:spPr/>
    </dgm:pt>
    <dgm:pt modelId="{9ACEACC2-1F6B-4B1D-82F9-9717D22CAB39}" type="pres">
      <dgm:prSet presAssocID="{EBEBF25A-DB86-4E6A-BB6F-9CCDD339F60D}" presName="parentLeftMargin" presStyleLbl="node1" presStyleIdx="2" presStyleCnt="8"/>
      <dgm:spPr/>
      <dgm:t>
        <a:bodyPr/>
        <a:lstStyle/>
        <a:p>
          <a:endParaRPr lang="ru-RU"/>
        </a:p>
      </dgm:t>
    </dgm:pt>
    <dgm:pt modelId="{0EF01C6D-D4DE-4EAB-B0F5-635AF48BE833}" type="pres">
      <dgm:prSet presAssocID="{EBEBF25A-DB86-4E6A-BB6F-9CCDD339F60D}" presName="parentText" presStyleLbl="node1" presStyleIdx="3" presStyleCnt="8">
        <dgm:presLayoutVars>
          <dgm:chMax val="0"/>
          <dgm:bulletEnabled val="1"/>
        </dgm:presLayoutVars>
      </dgm:prSet>
      <dgm:spPr/>
      <dgm:t>
        <a:bodyPr/>
        <a:lstStyle/>
        <a:p>
          <a:endParaRPr lang="ru-RU"/>
        </a:p>
      </dgm:t>
    </dgm:pt>
    <dgm:pt modelId="{ACB2FBB4-DC40-4B44-8062-FBC288C34811}" type="pres">
      <dgm:prSet presAssocID="{EBEBF25A-DB86-4E6A-BB6F-9CCDD339F60D}" presName="negativeSpace" presStyleCnt="0"/>
      <dgm:spPr/>
    </dgm:pt>
    <dgm:pt modelId="{F65A52B3-4351-4220-ADA0-51FBF517BC24}" type="pres">
      <dgm:prSet presAssocID="{EBEBF25A-DB86-4E6A-BB6F-9CCDD339F60D}" presName="childText" presStyleLbl="conFgAcc1" presStyleIdx="3" presStyleCnt="8">
        <dgm:presLayoutVars>
          <dgm:bulletEnabled val="1"/>
        </dgm:presLayoutVars>
      </dgm:prSet>
      <dgm:spPr/>
    </dgm:pt>
    <dgm:pt modelId="{DC965A2B-26BC-4D51-B2AC-064458476B36}" type="pres">
      <dgm:prSet presAssocID="{D93DF762-8646-480C-AEBA-492ECF4B43C1}" presName="spaceBetweenRectangles" presStyleCnt="0"/>
      <dgm:spPr/>
    </dgm:pt>
    <dgm:pt modelId="{86C3E60E-E7E2-443D-B793-9F9015DEC657}" type="pres">
      <dgm:prSet presAssocID="{709ED563-DA76-44D9-910C-3E4F20E7E1B0}" presName="parentLin" presStyleCnt="0"/>
      <dgm:spPr/>
    </dgm:pt>
    <dgm:pt modelId="{FF8CDE19-C229-4446-A645-4860D0D8989E}" type="pres">
      <dgm:prSet presAssocID="{709ED563-DA76-44D9-910C-3E4F20E7E1B0}" presName="parentLeftMargin" presStyleLbl="node1" presStyleIdx="3" presStyleCnt="8"/>
      <dgm:spPr/>
      <dgm:t>
        <a:bodyPr/>
        <a:lstStyle/>
        <a:p>
          <a:endParaRPr lang="ru-RU"/>
        </a:p>
      </dgm:t>
    </dgm:pt>
    <dgm:pt modelId="{6901992B-86FC-46E7-B10D-C34504CE42F4}" type="pres">
      <dgm:prSet presAssocID="{709ED563-DA76-44D9-910C-3E4F20E7E1B0}" presName="parentText" presStyleLbl="node1" presStyleIdx="4" presStyleCnt="8">
        <dgm:presLayoutVars>
          <dgm:chMax val="0"/>
          <dgm:bulletEnabled val="1"/>
        </dgm:presLayoutVars>
      </dgm:prSet>
      <dgm:spPr/>
      <dgm:t>
        <a:bodyPr/>
        <a:lstStyle/>
        <a:p>
          <a:endParaRPr lang="ru-RU"/>
        </a:p>
      </dgm:t>
    </dgm:pt>
    <dgm:pt modelId="{B8083BDB-7C25-464F-A131-26388A19BE0A}" type="pres">
      <dgm:prSet presAssocID="{709ED563-DA76-44D9-910C-3E4F20E7E1B0}" presName="negativeSpace" presStyleCnt="0"/>
      <dgm:spPr/>
    </dgm:pt>
    <dgm:pt modelId="{6F790AF1-DF5D-4936-AB83-D3A12A085C61}" type="pres">
      <dgm:prSet presAssocID="{709ED563-DA76-44D9-910C-3E4F20E7E1B0}" presName="childText" presStyleLbl="conFgAcc1" presStyleIdx="4" presStyleCnt="8">
        <dgm:presLayoutVars>
          <dgm:bulletEnabled val="1"/>
        </dgm:presLayoutVars>
      </dgm:prSet>
      <dgm:spPr/>
    </dgm:pt>
    <dgm:pt modelId="{7D874B96-F3D1-4A2E-ABDD-7DF8FDA6E79A}" type="pres">
      <dgm:prSet presAssocID="{D8AC979A-B008-4A25-BEE6-9DA87420D422}" presName="spaceBetweenRectangles" presStyleCnt="0"/>
      <dgm:spPr/>
    </dgm:pt>
    <dgm:pt modelId="{E5807CB1-3A2E-4E60-B376-FDB457E303A3}" type="pres">
      <dgm:prSet presAssocID="{43C40366-2DC6-4B34-9A4B-1175BAC06A4D}" presName="parentLin" presStyleCnt="0"/>
      <dgm:spPr/>
    </dgm:pt>
    <dgm:pt modelId="{C4948738-2A31-411A-AF15-0CC7743587D7}" type="pres">
      <dgm:prSet presAssocID="{43C40366-2DC6-4B34-9A4B-1175BAC06A4D}" presName="parentLeftMargin" presStyleLbl="node1" presStyleIdx="4" presStyleCnt="8"/>
      <dgm:spPr/>
      <dgm:t>
        <a:bodyPr/>
        <a:lstStyle/>
        <a:p>
          <a:endParaRPr lang="ru-RU"/>
        </a:p>
      </dgm:t>
    </dgm:pt>
    <dgm:pt modelId="{27BEF99C-41C7-4433-BA1B-2B855C594B12}" type="pres">
      <dgm:prSet presAssocID="{43C40366-2DC6-4B34-9A4B-1175BAC06A4D}" presName="parentText" presStyleLbl="node1" presStyleIdx="5" presStyleCnt="8">
        <dgm:presLayoutVars>
          <dgm:chMax val="0"/>
          <dgm:bulletEnabled val="1"/>
        </dgm:presLayoutVars>
      </dgm:prSet>
      <dgm:spPr/>
      <dgm:t>
        <a:bodyPr/>
        <a:lstStyle/>
        <a:p>
          <a:endParaRPr lang="ru-RU"/>
        </a:p>
      </dgm:t>
    </dgm:pt>
    <dgm:pt modelId="{E73FEAFF-514D-4600-B54E-E9ADAE700E57}" type="pres">
      <dgm:prSet presAssocID="{43C40366-2DC6-4B34-9A4B-1175BAC06A4D}" presName="negativeSpace" presStyleCnt="0"/>
      <dgm:spPr/>
    </dgm:pt>
    <dgm:pt modelId="{687EA009-101A-4EB4-91DC-9ABFB79A34BD}" type="pres">
      <dgm:prSet presAssocID="{43C40366-2DC6-4B34-9A4B-1175BAC06A4D}" presName="childText" presStyleLbl="conFgAcc1" presStyleIdx="5" presStyleCnt="8">
        <dgm:presLayoutVars>
          <dgm:bulletEnabled val="1"/>
        </dgm:presLayoutVars>
      </dgm:prSet>
      <dgm:spPr/>
    </dgm:pt>
    <dgm:pt modelId="{C7729B23-FA09-4B0A-B785-2CBCCF77165D}" type="pres">
      <dgm:prSet presAssocID="{78408DC8-D916-466D-AEB2-624EAD82D62A}" presName="spaceBetweenRectangles" presStyleCnt="0"/>
      <dgm:spPr/>
    </dgm:pt>
    <dgm:pt modelId="{85508664-BAA1-4129-AA75-382417042D35}" type="pres">
      <dgm:prSet presAssocID="{5996F183-8137-4507-A24F-9D79B4D5F015}" presName="parentLin" presStyleCnt="0"/>
      <dgm:spPr/>
    </dgm:pt>
    <dgm:pt modelId="{E48284BC-C816-4008-9E0E-08D9EBC2D951}" type="pres">
      <dgm:prSet presAssocID="{5996F183-8137-4507-A24F-9D79B4D5F015}" presName="parentLeftMargin" presStyleLbl="node1" presStyleIdx="5" presStyleCnt="8"/>
      <dgm:spPr/>
      <dgm:t>
        <a:bodyPr/>
        <a:lstStyle/>
        <a:p>
          <a:endParaRPr lang="ru-RU"/>
        </a:p>
      </dgm:t>
    </dgm:pt>
    <dgm:pt modelId="{62C57F56-FC74-4D56-91F2-62F250A98927}" type="pres">
      <dgm:prSet presAssocID="{5996F183-8137-4507-A24F-9D79B4D5F015}" presName="parentText" presStyleLbl="node1" presStyleIdx="6" presStyleCnt="8">
        <dgm:presLayoutVars>
          <dgm:chMax val="0"/>
          <dgm:bulletEnabled val="1"/>
        </dgm:presLayoutVars>
      </dgm:prSet>
      <dgm:spPr/>
      <dgm:t>
        <a:bodyPr/>
        <a:lstStyle/>
        <a:p>
          <a:endParaRPr lang="ru-RU"/>
        </a:p>
      </dgm:t>
    </dgm:pt>
    <dgm:pt modelId="{BEAB2BBA-6ACE-4BD8-A297-B43223FE29B9}" type="pres">
      <dgm:prSet presAssocID="{5996F183-8137-4507-A24F-9D79B4D5F015}" presName="negativeSpace" presStyleCnt="0"/>
      <dgm:spPr/>
    </dgm:pt>
    <dgm:pt modelId="{1087C569-B9B4-40A4-9400-4DC616A121B2}" type="pres">
      <dgm:prSet presAssocID="{5996F183-8137-4507-A24F-9D79B4D5F015}" presName="childText" presStyleLbl="conFgAcc1" presStyleIdx="6" presStyleCnt="8">
        <dgm:presLayoutVars>
          <dgm:bulletEnabled val="1"/>
        </dgm:presLayoutVars>
      </dgm:prSet>
      <dgm:spPr/>
    </dgm:pt>
    <dgm:pt modelId="{9EEA61D7-77F8-4FA8-B5D1-B0AB105B7DB5}" type="pres">
      <dgm:prSet presAssocID="{8A243B37-1580-4B52-A527-F3456D697CFC}" presName="spaceBetweenRectangles" presStyleCnt="0"/>
      <dgm:spPr/>
    </dgm:pt>
    <dgm:pt modelId="{01E3A518-819A-4FD7-B78B-20D40DA79A8A}" type="pres">
      <dgm:prSet presAssocID="{628D9F68-9FDF-4BAF-9D6A-B19C20FA823A}" presName="parentLin" presStyleCnt="0"/>
      <dgm:spPr/>
    </dgm:pt>
    <dgm:pt modelId="{BF5AA0B9-E93B-4526-8257-CDBD12ABE341}" type="pres">
      <dgm:prSet presAssocID="{628D9F68-9FDF-4BAF-9D6A-B19C20FA823A}" presName="parentLeftMargin" presStyleLbl="node1" presStyleIdx="6" presStyleCnt="8"/>
      <dgm:spPr/>
      <dgm:t>
        <a:bodyPr/>
        <a:lstStyle/>
        <a:p>
          <a:endParaRPr lang="ru-RU"/>
        </a:p>
      </dgm:t>
    </dgm:pt>
    <dgm:pt modelId="{60F4C6A7-7C8B-4134-9E1C-C34CA88746AA}" type="pres">
      <dgm:prSet presAssocID="{628D9F68-9FDF-4BAF-9D6A-B19C20FA823A}" presName="parentText" presStyleLbl="node1" presStyleIdx="7" presStyleCnt="8">
        <dgm:presLayoutVars>
          <dgm:chMax val="0"/>
          <dgm:bulletEnabled val="1"/>
        </dgm:presLayoutVars>
      </dgm:prSet>
      <dgm:spPr/>
      <dgm:t>
        <a:bodyPr/>
        <a:lstStyle/>
        <a:p>
          <a:endParaRPr lang="ru-RU"/>
        </a:p>
      </dgm:t>
    </dgm:pt>
    <dgm:pt modelId="{94E5B339-95A0-4134-9FAE-3C16759968EE}" type="pres">
      <dgm:prSet presAssocID="{628D9F68-9FDF-4BAF-9D6A-B19C20FA823A}" presName="negativeSpace" presStyleCnt="0"/>
      <dgm:spPr/>
    </dgm:pt>
    <dgm:pt modelId="{482C2286-1CD3-4325-B481-5A46B5F40EC4}" type="pres">
      <dgm:prSet presAssocID="{628D9F68-9FDF-4BAF-9D6A-B19C20FA823A}" presName="childText" presStyleLbl="conFgAcc1" presStyleIdx="7" presStyleCnt="8">
        <dgm:presLayoutVars>
          <dgm:bulletEnabled val="1"/>
        </dgm:presLayoutVars>
      </dgm:prSet>
      <dgm:spPr/>
    </dgm:pt>
  </dgm:ptLst>
  <dgm:cxnLst>
    <dgm:cxn modelId="{4250C184-2610-4C4F-8EFB-ABCA1C31C291}" srcId="{5799F745-1C48-4E6C-89BD-FA340D2D2F00}" destId="{709ED563-DA76-44D9-910C-3E4F20E7E1B0}" srcOrd="4" destOrd="0" parTransId="{422E6E13-BE19-4737-A018-097690120569}" sibTransId="{D8AC979A-B008-4A25-BEE6-9DA87420D422}"/>
    <dgm:cxn modelId="{7EEAFA2C-8E65-44E8-BD60-1D5432F7ECC1}" type="presOf" srcId="{EBEBF25A-DB86-4E6A-BB6F-9CCDD339F60D}" destId="{9ACEACC2-1F6B-4B1D-82F9-9717D22CAB39}" srcOrd="0" destOrd="0" presId="urn:microsoft.com/office/officeart/2005/8/layout/list1#1"/>
    <dgm:cxn modelId="{F1206267-E370-42BA-A081-725C2D8BF9FD}" type="presOf" srcId="{5996F183-8137-4507-A24F-9D79B4D5F015}" destId="{E48284BC-C816-4008-9E0E-08D9EBC2D951}" srcOrd="0" destOrd="0" presId="urn:microsoft.com/office/officeart/2005/8/layout/list1#1"/>
    <dgm:cxn modelId="{AB1D4469-0ED2-4558-94F3-AD7DC83A05F9}" type="presOf" srcId="{5996F183-8137-4507-A24F-9D79B4D5F015}" destId="{62C57F56-FC74-4D56-91F2-62F250A98927}" srcOrd="1" destOrd="0" presId="urn:microsoft.com/office/officeart/2005/8/layout/list1#1"/>
    <dgm:cxn modelId="{57B8CF4E-7F61-41CA-98EF-5633045E6981}" type="presOf" srcId="{628D9F68-9FDF-4BAF-9D6A-B19C20FA823A}" destId="{BF5AA0B9-E93B-4526-8257-CDBD12ABE341}" srcOrd="0" destOrd="0" presId="urn:microsoft.com/office/officeart/2005/8/layout/list1#1"/>
    <dgm:cxn modelId="{11663482-DAA9-4ADA-954B-FB2D4230DFE9}" type="presOf" srcId="{EBEBF25A-DB86-4E6A-BB6F-9CCDD339F60D}" destId="{0EF01C6D-D4DE-4EAB-B0F5-635AF48BE833}" srcOrd="1" destOrd="0" presId="urn:microsoft.com/office/officeart/2005/8/layout/list1#1"/>
    <dgm:cxn modelId="{D8DB6E56-CB56-4E04-BC19-8013CC08762F}" type="presOf" srcId="{628D9F68-9FDF-4BAF-9D6A-B19C20FA823A}" destId="{60F4C6A7-7C8B-4134-9E1C-C34CA88746AA}" srcOrd="1" destOrd="0" presId="urn:microsoft.com/office/officeart/2005/8/layout/list1#1"/>
    <dgm:cxn modelId="{07430E8D-38FE-4387-8499-816C419494E5}" type="presOf" srcId="{BB473712-D5A7-4FCC-A814-17EC3F3DAEC8}" destId="{3FE81818-A5A6-4AEA-ACCC-464AAD81870E}" srcOrd="0" destOrd="0" presId="urn:microsoft.com/office/officeart/2005/8/layout/list1#1"/>
    <dgm:cxn modelId="{E6D778E8-5970-49C6-B18F-847C0B6956CA}" type="presOf" srcId="{2C904888-61F4-483D-8640-1A1CC3981392}" destId="{A8DC9E32-2F8E-49AB-80E6-B8BCC4BA5C1A}" srcOrd="1" destOrd="0" presId="urn:microsoft.com/office/officeart/2005/8/layout/list1#1"/>
    <dgm:cxn modelId="{D2F61300-53D2-478E-8626-3293956C9238}" srcId="{5799F745-1C48-4E6C-89BD-FA340D2D2F00}" destId="{989188D4-5D38-41DD-A387-3D79C92440B6}" srcOrd="1" destOrd="0" parTransId="{C12A6113-83F9-43B3-A51C-683A1B4DB3C6}" sibTransId="{ECA7DC0C-B83D-45C9-8FC1-2931E83D92DA}"/>
    <dgm:cxn modelId="{861CCB6C-150B-4377-969C-3693411F98FE}" type="presOf" srcId="{709ED563-DA76-44D9-910C-3E4F20E7E1B0}" destId="{6901992B-86FC-46E7-B10D-C34504CE42F4}" srcOrd="1" destOrd="0" presId="urn:microsoft.com/office/officeart/2005/8/layout/list1#1"/>
    <dgm:cxn modelId="{D04005C2-3C79-4F39-8B28-0E2867BD2FDA}" type="presOf" srcId="{43C40366-2DC6-4B34-9A4B-1175BAC06A4D}" destId="{27BEF99C-41C7-4433-BA1B-2B855C594B12}" srcOrd="1" destOrd="0" presId="urn:microsoft.com/office/officeart/2005/8/layout/list1#1"/>
    <dgm:cxn modelId="{EB79A2A8-CE8E-4FAC-8CF0-4786F85316C1}" type="presOf" srcId="{989188D4-5D38-41DD-A387-3D79C92440B6}" destId="{ABB4A9B3-E2A6-448B-8F1B-55F9DB9F74F0}" srcOrd="0" destOrd="0" presId="urn:microsoft.com/office/officeart/2005/8/layout/list1#1"/>
    <dgm:cxn modelId="{86C275FB-139D-48BA-A208-0E57D359C6A0}" srcId="{5799F745-1C48-4E6C-89BD-FA340D2D2F00}" destId="{EBEBF25A-DB86-4E6A-BB6F-9CCDD339F60D}" srcOrd="3" destOrd="0" parTransId="{013D5610-996E-47EC-802F-8F7ECA77675B}" sibTransId="{D93DF762-8646-480C-AEBA-492ECF4B43C1}"/>
    <dgm:cxn modelId="{B1F59089-2382-4FAF-B3FB-43B1F9E9F140}" srcId="{5799F745-1C48-4E6C-89BD-FA340D2D2F00}" destId="{2C904888-61F4-483D-8640-1A1CC3981392}" srcOrd="2" destOrd="0" parTransId="{93C3EED6-8530-4BCB-A30A-3CEBA20A7629}" sibTransId="{00541622-280C-49AD-8ED2-E25C71C1C593}"/>
    <dgm:cxn modelId="{5FE80991-9471-43CB-99A7-BEE9D629C761}" srcId="{5799F745-1C48-4E6C-89BD-FA340D2D2F00}" destId="{628D9F68-9FDF-4BAF-9D6A-B19C20FA823A}" srcOrd="7" destOrd="0" parTransId="{1B44BE0F-E850-4EE3-B803-F4AF34947247}" sibTransId="{583BD7FD-BE72-4675-95CA-1ED4CE3A66E6}"/>
    <dgm:cxn modelId="{441A456D-7CA2-40ED-84D2-CABA742C0279}" type="presOf" srcId="{43C40366-2DC6-4B34-9A4B-1175BAC06A4D}" destId="{C4948738-2A31-411A-AF15-0CC7743587D7}" srcOrd="0" destOrd="0" presId="urn:microsoft.com/office/officeart/2005/8/layout/list1#1"/>
    <dgm:cxn modelId="{1B312D11-1A8D-4612-8225-39D65B162B64}" type="presOf" srcId="{709ED563-DA76-44D9-910C-3E4F20E7E1B0}" destId="{FF8CDE19-C229-4446-A645-4860D0D8989E}" srcOrd="0" destOrd="0" presId="urn:microsoft.com/office/officeart/2005/8/layout/list1#1"/>
    <dgm:cxn modelId="{0F8344EF-9E3D-460E-B5D4-38BEB105FCEF}" srcId="{5799F745-1C48-4E6C-89BD-FA340D2D2F00}" destId="{43C40366-2DC6-4B34-9A4B-1175BAC06A4D}" srcOrd="5" destOrd="0" parTransId="{5990217A-4AA1-499D-A162-67B15A949477}" sibTransId="{78408DC8-D916-466D-AEB2-624EAD82D62A}"/>
    <dgm:cxn modelId="{13D9FD15-A705-41B2-A7BB-392FDD68940B}" srcId="{5799F745-1C48-4E6C-89BD-FA340D2D2F00}" destId="{BB473712-D5A7-4FCC-A814-17EC3F3DAEC8}" srcOrd="0" destOrd="0" parTransId="{09CD236E-59D1-4389-9751-FDDBFDDBC734}" sibTransId="{17EDC732-9166-4D97-9443-4356D6013529}"/>
    <dgm:cxn modelId="{096A09D9-F519-4B32-B1C5-E0FCB7ACA25D}" type="presOf" srcId="{BB473712-D5A7-4FCC-A814-17EC3F3DAEC8}" destId="{C2750911-BDBE-428F-9693-BFB555FD0BA6}" srcOrd="1" destOrd="0" presId="urn:microsoft.com/office/officeart/2005/8/layout/list1#1"/>
    <dgm:cxn modelId="{E0DDD0AE-F8A8-43EF-852B-0E8DEC87DF89}" type="presOf" srcId="{2C904888-61F4-483D-8640-1A1CC3981392}" destId="{DAD6CCE2-0E90-4996-AEDB-BF1DA6E91415}" srcOrd="0" destOrd="0" presId="urn:microsoft.com/office/officeart/2005/8/layout/list1#1"/>
    <dgm:cxn modelId="{F9060544-F62D-476B-925A-1600D77763FC}" type="presOf" srcId="{5799F745-1C48-4E6C-89BD-FA340D2D2F00}" destId="{22281C6B-429F-4157-9FD7-3B9E43C907E8}" srcOrd="0" destOrd="0" presId="urn:microsoft.com/office/officeart/2005/8/layout/list1#1"/>
    <dgm:cxn modelId="{EA8F036E-864D-49B6-9F9B-33E766D559FA}" srcId="{5799F745-1C48-4E6C-89BD-FA340D2D2F00}" destId="{5996F183-8137-4507-A24F-9D79B4D5F015}" srcOrd="6" destOrd="0" parTransId="{D39E5F66-B112-45E1-A3CE-145CD657D6B9}" sibTransId="{8A243B37-1580-4B52-A527-F3456D697CFC}"/>
    <dgm:cxn modelId="{28FEAAF9-C3C7-4D4A-B5B2-82B81B646758}" type="presOf" srcId="{989188D4-5D38-41DD-A387-3D79C92440B6}" destId="{45D676CD-35FE-4DE8-8BD9-36DDFF0AA816}" srcOrd="1" destOrd="0" presId="urn:microsoft.com/office/officeart/2005/8/layout/list1#1"/>
    <dgm:cxn modelId="{2001D6D8-E668-4CB8-B7FB-721A061B07C7}" type="presParOf" srcId="{22281C6B-429F-4157-9FD7-3B9E43C907E8}" destId="{3A0687FC-722D-4489-BD2B-268A7F19BEE8}" srcOrd="0" destOrd="0" presId="urn:microsoft.com/office/officeart/2005/8/layout/list1#1"/>
    <dgm:cxn modelId="{E80EE821-40C6-4E7F-9457-015F67067E9C}" type="presParOf" srcId="{3A0687FC-722D-4489-BD2B-268A7F19BEE8}" destId="{3FE81818-A5A6-4AEA-ACCC-464AAD81870E}" srcOrd="0" destOrd="0" presId="urn:microsoft.com/office/officeart/2005/8/layout/list1#1"/>
    <dgm:cxn modelId="{6A4350D5-E156-46D7-8D42-9E5F5B17577F}" type="presParOf" srcId="{3A0687FC-722D-4489-BD2B-268A7F19BEE8}" destId="{C2750911-BDBE-428F-9693-BFB555FD0BA6}" srcOrd="1" destOrd="0" presId="urn:microsoft.com/office/officeart/2005/8/layout/list1#1"/>
    <dgm:cxn modelId="{A54F65D6-AA0B-465A-AD9B-EFDABC0623F6}" type="presParOf" srcId="{22281C6B-429F-4157-9FD7-3B9E43C907E8}" destId="{741763A7-4269-443B-A22B-7E446365105F}" srcOrd="1" destOrd="0" presId="urn:microsoft.com/office/officeart/2005/8/layout/list1#1"/>
    <dgm:cxn modelId="{D1DE695F-DE60-4CFC-9C37-07A94CDCE10E}" type="presParOf" srcId="{22281C6B-429F-4157-9FD7-3B9E43C907E8}" destId="{0FC22527-9F9F-4BB6-B494-75C4CE4BF362}" srcOrd="2" destOrd="0" presId="urn:microsoft.com/office/officeart/2005/8/layout/list1#1"/>
    <dgm:cxn modelId="{C08B86DC-2AF4-4713-A28A-48DF6438EA41}" type="presParOf" srcId="{22281C6B-429F-4157-9FD7-3B9E43C907E8}" destId="{C5654445-4E31-4724-9E49-B4E114F8C2ED}" srcOrd="3" destOrd="0" presId="urn:microsoft.com/office/officeart/2005/8/layout/list1#1"/>
    <dgm:cxn modelId="{C7E5C018-0541-4F85-A22F-42FE02E2BB4C}" type="presParOf" srcId="{22281C6B-429F-4157-9FD7-3B9E43C907E8}" destId="{90538269-734F-43F4-9A64-8DFB516B4FE6}" srcOrd="4" destOrd="0" presId="urn:microsoft.com/office/officeart/2005/8/layout/list1#1"/>
    <dgm:cxn modelId="{63233779-092C-42AB-A9BE-3BE66C276858}" type="presParOf" srcId="{90538269-734F-43F4-9A64-8DFB516B4FE6}" destId="{ABB4A9B3-E2A6-448B-8F1B-55F9DB9F74F0}" srcOrd="0" destOrd="0" presId="urn:microsoft.com/office/officeart/2005/8/layout/list1#1"/>
    <dgm:cxn modelId="{AF97219A-2C70-45FB-AD45-6FDA37643181}" type="presParOf" srcId="{90538269-734F-43F4-9A64-8DFB516B4FE6}" destId="{45D676CD-35FE-4DE8-8BD9-36DDFF0AA816}" srcOrd="1" destOrd="0" presId="urn:microsoft.com/office/officeart/2005/8/layout/list1#1"/>
    <dgm:cxn modelId="{BB320171-CCF3-447B-9339-FE568B97A2BE}" type="presParOf" srcId="{22281C6B-429F-4157-9FD7-3B9E43C907E8}" destId="{6169CEFC-B7BA-4285-9918-38A261E96B9C}" srcOrd="5" destOrd="0" presId="urn:microsoft.com/office/officeart/2005/8/layout/list1#1"/>
    <dgm:cxn modelId="{C7BF3EDA-5F21-45A1-8E2D-555523261CDF}" type="presParOf" srcId="{22281C6B-429F-4157-9FD7-3B9E43C907E8}" destId="{63F35FF4-87EA-41E7-82A2-9E24199598E7}" srcOrd="6" destOrd="0" presId="urn:microsoft.com/office/officeart/2005/8/layout/list1#1"/>
    <dgm:cxn modelId="{F376F4B2-AFE0-415F-BC96-67C198D4052F}" type="presParOf" srcId="{22281C6B-429F-4157-9FD7-3B9E43C907E8}" destId="{DCDF77CF-A2B2-48DB-8B81-31A83521EE89}" srcOrd="7" destOrd="0" presId="urn:microsoft.com/office/officeart/2005/8/layout/list1#1"/>
    <dgm:cxn modelId="{F09616E3-501E-4150-BA2F-6887B0BBA982}" type="presParOf" srcId="{22281C6B-429F-4157-9FD7-3B9E43C907E8}" destId="{ADEB64E0-C86A-4FE7-B735-4B6EDC17A142}" srcOrd="8" destOrd="0" presId="urn:microsoft.com/office/officeart/2005/8/layout/list1#1"/>
    <dgm:cxn modelId="{EB8F660B-CF8A-4A4F-B94F-4F6EFCD6C416}" type="presParOf" srcId="{ADEB64E0-C86A-4FE7-B735-4B6EDC17A142}" destId="{DAD6CCE2-0E90-4996-AEDB-BF1DA6E91415}" srcOrd="0" destOrd="0" presId="urn:microsoft.com/office/officeart/2005/8/layout/list1#1"/>
    <dgm:cxn modelId="{39963CEA-6DA5-4441-9AEC-61D11585F48F}" type="presParOf" srcId="{ADEB64E0-C86A-4FE7-B735-4B6EDC17A142}" destId="{A8DC9E32-2F8E-49AB-80E6-B8BCC4BA5C1A}" srcOrd="1" destOrd="0" presId="urn:microsoft.com/office/officeart/2005/8/layout/list1#1"/>
    <dgm:cxn modelId="{28ABD247-3D97-4F14-95A6-701DD45DC0BE}" type="presParOf" srcId="{22281C6B-429F-4157-9FD7-3B9E43C907E8}" destId="{D39A804F-97EC-463C-A29E-73B11EB0585D}" srcOrd="9" destOrd="0" presId="urn:microsoft.com/office/officeart/2005/8/layout/list1#1"/>
    <dgm:cxn modelId="{8D039148-0D7E-4013-B07A-F12A1D8CBB01}" type="presParOf" srcId="{22281C6B-429F-4157-9FD7-3B9E43C907E8}" destId="{5E8D0F66-D1C9-4670-A4C8-169A59381CEE}" srcOrd="10" destOrd="0" presId="urn:microsoft.com/office/officeart/2005/8/layout/list1#1"/>
    <dgm:cxn modelId="{BAB266F4-A6EA-4E75-BF1A-7D9E0575AE19}" type="presParOf" srcId="{22281C6B-429F-4157-9FD7-3B9E43C907E8}" destId="{003F23FB-DB2E-40B1-A078-3CD0A5A1F086}" srcOrd="11" destOrd="0" presId="urn:microsoft.com/office/officeart/2005/8/layout/list1#1"/>
    <dgm:cxn modelId="{88B05E04-015D-4644-86C6-901313D06A18}" type="presParOf" srcId="{22281C6B-429F-4157-9FD7-3B9E43C907E8}" destId="{562AD516-CDA4-4681-8F5E-817E3AAE69C6}" srcOrd="12" destOrd="0" presId="urn:microsoft.com/office/officeart/2005/8/layout/list1#1"/>
    <dgm:cxn modelId="{98C3FDF2-12F6-42AC-BCE2-921C2E9353A8}" type="presParOf" srcId="{562AD516-CDA4-4681-8F5E-817E3AAE69C6}" destId="{9ACEACC2-1F6B-4B1D-82F9-9717D22CAB39}" srcOrd="0" destOrd="0" presId="urn:microsoft.com/office/officeart/2005/8/layout/list1#1"/>
    <dgm:cxn modelId="{9C1841D8-A2FB-4E57-9481-7A262A2B3054}" type="presParOf" srcId="{562AD516-CDA4-4681-8F5E-817E3AAE69C6}" destId="{0EF01C6D-D4DE-4EAB-B0F5-635AF48BE833}" srcOrd="1" destOrd="0" presId="urn:microsoft.com/office/officeart/2005/8/layout/list1#1"/>
    <dgm:cxn modelId="{B147B882-6A38-48D7-897F-34B651FE9ED7}" type="presParOf" srcId="{22281C6B-429F-4157-9FD7-3B9E43C907E8}" destId="{ACB2FBB4-DC40-4B44-8062-FBC288C34811}" srcOrd="13" destOrd="0" presId="urn:microsoft.com/office/officeart/2005/8/layout/list1#1"/>
    <dgm:cxn modelId="{23C1B5FD-5E73-44B5-9822-ED66063D33E3}" type="presParOf" srcId="{22281C6B-429F-4157-9FD7-3B9E43C907E8}" destId="{F65A52B3-4351-4220-ADA0-51FBF517BC24}" srcOrd="14" destOrd="0" presId="urn:microsoft.com/office/officeart/2005/8/layout/list1#1"/>
    <dgm:cxn modelId="{FB1996C3-CF07-4B96-BBE0-E212F3E10E58}" type="presParOf" srcId="{22281C6B-429F-4157-9FD7-3B9E43C907E8}" destId="{DC965A2B-26BC-4D51-B2AC-064458476B36}" srcOrd="15" destOrd="0" presId="urn:microsoft.com/office/officeart/2005/8/layout/list1#1"/>
    <dgm:cxn modelId="{7271348E-54DC-4795-93CB-CCB37F9AF8EB}" type="presParOf" srcId="{22281C6B-429F-4157-9FD7-3B9E43C907E8}" destId="{86C3E60E-E7E2-443D-B793-9F9015DEC657}" srcOrd="16" destOrd="0" presId="urn:microsoft.com/office/officeart/2005/8/layout/list1#1"/>
    <dgm:cxn modelId="{EB2DF8A3-E77F-4F01-84F4-330971685FF5}" type="presParOf" srcId="{86C3E60E-E7E2-443D-B793-9F9015DEC657}" destId="{FF8CDE19-C229-4446-A645-4860D0D8989E}" srcOrd="0" destOrd="0" presId="urn:microsoft.com/office/officeart/2005/8/layout/list1#1"/>
    <dgm:cxn modelId="{95B14E1A-D6F1-40B2-B06C-6ADB1501F559}" type="presParOf" srcId="{86C3E60E-E7E2-443D-B793-9F9015DEC657}" destId="{6901992B-86FC-46E7-B10D-C34504CE42F4}" srcOrd="1" destOrd="0" presId="urn:microsoft.com/office/officeart/2005/8/layout/list1#1"/>
    <dgm:cxn modelId="{BFA86425-06B9-4FFC-9B67-4D2566B13645}" type="presParOf" srcId="{22281C6B-429F-4157-9FD7-3B9E43C907E8}" destId="{B8083BDB-7C25-464F-A131-26388A19BE0A}" srcOrd="17" destOrd="0" presId="urn:microsoft.com/office/officeart/2005/8/layout/list1#1"/>
    <dgm:cxn modelId="{A6FDAF1F-5A0B-467C-8362-6F65AB2D7919}" type="presParOf" srcId="{22281C6B-429F-4157-9FD7-3B9E43C907E8}" destId="{6F790AF1-DF5D-4936-AB83-D3A12A085C61}" srcOrd="18" destOrd="0" presId="urn:microsoft.com/office/officeart/2005/8/layout/list1#1"/>
    <dgm:cxn modelId="{4671091B-9CC7-406A-869C-5191BA40FCCF}" type="presParOf" srcId="{22281C6B-429F-4157-9FD7-3B9E43C907E8}" destId="{7D874B96-F3D1-4A2E-ABDD-7DF8FDA6E79A}" srcOrd="19" destOrd="0" presId="urn:microsoft.com/office/officeart/2005/8/layout/list1#1"/>
    <dgm:cxn modelId="{80528C4C-B5E3-4B4C-BE4D-D82318ED8AFE}" type="presParOf" srcId="{22281C6B-429F-4157-9FD7-3B9E43C907E8}" destId="{E5807CB1-3A2E-4E60-B376-FDB457E303A3}" srcOrd="20" destOrd="0" presId="urn:microsoft.com/office/officeart/2005/8/layout/list1#1"/>
    <dgm:cxn modelId="{D64F1D67-7F38-4432-9AB9-777A4E1129BF}" type="presParOf" srcId="{E5807CB1-3A2E-4E60-B376-FDB457E303A3}" destId="{C4948738-2A31-411A-AF15-0CC7743587D7}" srcOrd="0" destOrd="0" presId="urn:microsoft.com/office/officeart/2005/8/layout/list1#1"/>
    <dgm:cxn modelId="{04EAFB4E-CE01-4CBF-83FE-2FE8D13624C7}" type="presParOf" srcId="{E5807CB1-3A2E-4E60-B376-FDB457E303A3}" destId="{27BEF99C-41C7-4433-BA1B-2B855C594B12}" srcOrd="1" destOrd="0" presId="urn:microsoft.com/office/officeart/2005/8/layout/list1#1"/>
    <dgm:cxn modelId="{EE03256F-ED99-40DA-926B-07BADC4B8AC4}" type="presParOf" srcId="{22281C6B-429F-4157-9FD7-3B9E43C907E8}" destId="{E73FEAFF-514D-4600-B54E-E9ADAE700E57}" srcOrd="21" destOrd="0" presId="urn:microsoft.com/office/officeart/2005/8/layout/list1#1"/>
    <dgm:cxn modelId="{F6D4831F-3FE4-4B78-9876-D04456B133E7}" type="presParOf" srcId="{22281C6B-429F-4157-9FD7-3B9E43C907E8}" destId="{687EA009-101A-4EB4-91DC-9ABFB79A34BD}" srcOrd="22" destOrd="0" presId="urn:microsoft.com/office/officeart/2005/8/layout/list1#1"/>
    <dgm:cxn modelId="{A50821EA-BE8E-41D3-A644-6EAAB743964D}" type="presParOf" srcId="{22281C6B-429F-4157-9FD7-3B9E43C907E8}" destId="{C7729B23-FA09-4B0A-B785-2CBCCF77165D}" srcOrd="23" destOrd="0" presId="urn:microsoft.com/office/officeart/2005/8/layout/list1#1"/>
    <dgm:cxn modelId="{041C3598-CF3B-447F-A642-C8EA98E5F64C}" type="presParOf" srcId="{22281C6B-429F-4157-9FD7-3B9E43C907E8}" destId="{85508664-BAA1-4129-AA75-382417042D35}" srcOrd="24" destOrd="0" presId="urn:microsoft.com/office/officeart/2005/8/layout/list1#1"/>
    <dgm:cxn modelId="{DF4A32BD-8607-4A70-811B-7433EB82D540}" type="presParOf" srcId="{85508664-BAA1-4129-AA75-382417042D35}" destId="{E48284BC-C816-4008-9E0E-08D9EBC2D951}" srcOrd="0" destOrd="0" presId="urn:microsoft.com/office/officeart/2005/8/layout/list1#1"/>
    <dgm:cxn modelId="{4132DDAE-2A0C-486B-8FB6-8A976C8C2B52}" type="presParOf" srcId="{85508664-BAA1-4129-AA75-382417042D35}" destId="{62C57F56-FC74-4D56-91F2-62F250A98927}" srcOrd="1" destOrd="0" presId="urn:microsoft.com/office/officeart/2005/8/layout/list1#1"/>
    <dgm:cxn modelId="{F354FCEC-F35E-4A98-BAE1-27ABC6F0A27B}" type="presParOf" srcId="{22281C6B-429F-4157-9FD7-3B9E43C907E8}" destId="{BEAB2BBA-6ACE-4BD8-A297-B43223FE29B9}" srcOrd="25" destOrd="0" presId="urn:microsoft.com/office/officeart/2005/8/layout/list1#1"/>
    <dgm:cxn modelId="{88113D9A-6F39-4371-87D9-E0C2EB73266F}" type="presParOf" srcId="{22281C6B-429F-4157-9FD7-3B9E43C907E8}" destId="{1087C569-B9B4-40A4-9400-4DC616A121B2}" srcOrd="26" destOrd="0" presId="urn:microsoft.com/office/officeart/2005/8/layout/list1#1"/>
    <dgm:cxn modelId="{38FE464D-04B1-495F-A813-EF4B3D2F108B}" type="presParOf" srcId="{22281C6B-429F-4157-9FD7-3B9E43C907E8}" destId="{9EEA61D7-77F8-4FA8-B5D1-B0AB105B7DB5}" srcOrd="27" destOrd="0" presId="urn:microsoft.com/office/officeart/2005/8/layout/list1#1"/>
    <dgm:cxn modelId="{7AB20DA2-E0F7-4FFE-893D-427005B48C42}" type="presParOf" srcId="{22281C6B-429F-4157-9FD7-3B9E43C907E8}" destId="{01E3A518-819A-4FD7-B78B-20D40DA79A8A}" srcOrd="28" destOrd="0" presId="urn:microsoft.com/office/officeart/2005/8/layout/list1#1"/>
    <dgm:cxn modelId="{B7364DF4-0304-466A-B533-D2D05F4F9D5E}" type="presParOf" srcId="{01E3A518-819A-4FD7-B78B-20D40DA79A8A}" destId="{BF5AA0B9-E93B-4526-8257-CDBD12ABE341}" srcOrd="0" destOrd="0" presId="urn:microsoft.com/office/officeart/2005/8/layout/list1#1"/>
    <dgm:cxn modelId="{BD9D2DCA-1167-4327-942C-8AD37B4FE9F9}" type="presParOf" srcId="{01E3A518-819A-4FD7-B78B-20D40DA79A8A}" destId="{60F4C6A7-7C8B-4134-9E1C-C34CA88746AA}" srcOrd="1" destOrd="0" presId="urn:microsoft.com/office/officeart/2005/8/layout/list1#1"/>
    <dgm:cxn modelId="{D1B7E2DA-C8F7-4B52-8FCE-AA2955C4238A}" type="presParOf" srcId="{22281C6B-429F-4157-9FD7-3B9E43C907E8}" destId="{94E5B339-95A0-4134-9FAE-3C16759968EE}" srcOrd="29" destOrd="0" presId="urn:microsoft.com/office/officeart/2005/8/layout/list1#1"/>
    <dgm:cxn modelId="{6C8402CA-00FC-45BB-BBB2-EB4135BFFF60}" type="presParOf" srcId="{22281C6B-429F-4157-9FD7-3B9E43C907E8}" destId="{482C2286-1CD3-4325-B481-5A46B5F40EC4}" srcOrd="30" destOrd="0" presId="urn:microsoft.com/office/officeart/2005/8/layout/list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259166-38FB-4CB5-B216-C68D180F9E7D}" type="doc">
      <dgm:prSet loTypeId="urn:microsoft.com/office/officeart/2005/8/layout/list1#2" loCatId="list" qsTypeId="urn:microsoft.com/office/officeart/2005/8/quickstyle/simple1#2" qsCatId="simple" csTypeId="urn:microsoft.com/office/officeart/2005/8/colors/accent1_2#2" csCatId="accent1" phldr="1"/>
      <dgm:spPr/>
      <dgm:t>
        <a:bodyPr/>
        <a:lstStyle/>
        <a:p>
          <a:endParaRPr lang="ru-RU"/>
        </a:p>
      </dgm:t>
    </dgm:pt>
    <dgm:pt modelId="{EE413767-A08C-4A92-8AB6-B8ED82C60C4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Характеристики галузевого ринку</a:t>
          </a:r>
        </a:p>
      </dgm:t>
    </dgm:pt>
    <dgm:pt modelId="{22EE2869-FA85-4C5D-8B8A-D6EFFEC99C23}" type="parTrans" cxnId="{A2B2B993-4339-4357-95D1-062C6ACAC67D}">
      <dgm:prSet/>
      <dgm:spPr/>
      <dgm:t>
        <a:bodyPr/>
        <a:lstStyle/>
        <a:p>
          <a:endParaRPr lang="ru-RU"/>
        </a:p>
      </dgm:t>
    </dgm:pt>
    <dgm:pt modelId="{9A7A5DAD-D77E-4A91-826D-B5D122FCFD49}" type="sibTrans" cxnId="{A2B2B993-4339-4357-95D1-062C6ACAC67D}">
      <dgm:prSet/>
      <dgm:spPr/>
      <dgm:t>
        <a:bodyPr/>
        <a:lstStyle/>
        <a:p>
          <a:endParaRPr lang="ru-RU"/>
        </a:p>
      </dgm:t>
    </dgm:pt>
    <dgm:pt modelId="{3B07417D-2E59-4A5C-B1E4-433EEB1044D4}">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gm:t>
    </dgm:pt>
    <dgm:pt modelId="{A2F2AED2-18C5-41B6-9E9F-9BAAAD6FC30A}" type="parTrans" cxnId="{DAEC075F-5E25-470E-8156-47DD3C68DD1B}">
      <dgm:prSet/>
      <dgm:spPr/>
      <dgm:t>
        <a:bodyPr/>
        <a:lstStyle/>
        <a:p>
          <a:endParaRPr lang="ru-RU"/>
        </a:p>
      </dgm:t>
    </dgm:pt>
    <dgm:pt modelId="{9746A792-C53F-497E-8503-C71E683BFC7D}" type="sibTrans" cxnId="{DAEC075F-5E25-470E-8156-47DD3C68DD1B}">
      <dgm:prSet/>
      <dgm:spPr/>
      <dgm:t>
        <a:bodyPr/>
        <a:lstStyle/>
        <a:p>
          <a:endParaRPr lang="ru-RU"/>
        </a:p>
      </dgm:t>
    </dgm:pt>
    <dgm:pt modelId="{F94E43C5-1ED1-4ED9-8801-1259C20CE518}">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Внутрішні характеристики підприємства</a:t>
          </a:r>
        </a:p>
      </dgm:t>
    </dgm:pt>
    <dgm:pt modelId="{06DC3BF5-1A17-4868-AAAB-74FA7231E637}" type="parTrans" cxnId="{9B8660D2-CBEE-4E62-8EF2-77BA75466566}">
      <dgm:prSet/>
      <dgm:spPr/>
      <dgm:t>
        <a:bodyPr/>
        <a:lstStyle/>
        <a:p>
          <a:endParaRPr lang="ru-RU"/>
        </a:p>
      </dgm:t>
    </dgm:pt>
    <dgm:pt modelId="{2EF75C8E-4A50-4FDD-A816-30E8C1054245}" type="sibTrans" cxnId="{9B8660D2-CBEE-4E62-8EF2-77BA75466566}">
      <dgm:prSet/>
      <dgm:spPr/>
      <dgm:t>
        <a:bodyPr/>
        <a:lstStyle/>
        <a:p>
          <a:endParaRPr lang="ru-RU"/>
        </a:p>
      </dgm:t>
    </dgm:pt>
    <dgm:pt modelId="{4F379229-99D7-475F-A86F-53DDFB74CBCC}">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Рівень залежності підприємства від зовнішнього середовища: постачальників, покупців, правового регулювання, соціальних обмежень, умов взаємодії з природним середовищем тощо</a:t>
          </a:r>
        </a:p>
      </dgm:t>
    </dgm:pt>
    <dgm:pt modelId="{38840367-544C-4F0D-93C0-0562689F204A}" type="parTrans" cxnId="{E019A9DD-6300-4483-8DF7-EEC41235866C}">
      <dgm:prSet/>
      <dgm:spPr/>
      <dgm:t>
        <a:bodyPr/>
        <a:lstStyle/>
        <a:p>
          <a:endParaRPr lang="ru-RU"/>
        </a:p>
      </dgm:t>
    </dgm:pt>
    <dgm:pt modelId="{4258FB19-944C-4010-85A1-425ADB920072}" type="sibTrans" cxnId="{E019A9DD-6300-4483-8DF7-EEC41235866C}">
      <dgm:prSet/>
      <dgm:spPr/>
      <dgm:t>
        <a:bodyPr/>
        <a:lstStyle/>
        <a:p>
          <a:endParaRPr lang="ru-RU"/>
        </a:p>
      </dgm:t>
    </dgm:pt>
    <dgm:pt modelId="{0ED52569-DA93-49A0-A3E1-54C2830ECC8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 співставлення сильних і слабких сторін підприємства з можливостями і загрозами із зовнішнього середовища</a:t>
          </a:r>
        </a:p>
      </dgm:t>
    </dgm:pt>
    <dgm:pt modelId="{A04097C1-ECC6-4229-AEA9-FA7FA94220EA}" type="parTrans" cxnId="{A11219E8-6AC4-47AD-BE0F-5AE42A7B1D43}">
      <dgm:prSet/>
      <dgm:spPr/>
      <dgm:t>
        <a:bodyPr/>
        <a:lstStyle/>
        <a:p>
          <a:endParaRPr lang="ru-RU"/>
        </a:p>
      </dgm:t>
    </dgm:pt>
    <dgm:pt modelId="{8732005D-58DE-46E8-AAE0-217738431AE0}" type="sibTrans" cxnId="{A11219E8-6AC4-47AD-BE0F-5AE42A7B1D43}">
      <dgm:prSet/>
      <dgm:spPr/>
      <dgm:t>
        <a:bodyPr/>
        <a:lstStyle/>
        <a:p>
          <a:endParaRPr lang="ru-RU"/>
        </a:p>
      </dgm:t>
    </dgm:pt>
    <dgm:pt modelId="{19042E29-F7FE-418E-9ABB-7792A32BD452}">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Вплив попередніх стратегій і зобов’язань підприємства по ним</a:t>
          </a:r>
        </a:p>
      </dgm:t>
    </dgm:pt>
    <dgm:pt modelId="{D5F3D22D-351A-4367-8BE7-810C02FDDE2F}" type="parTrans" cxnId="{6BE49855-8967-4AE6-BD48-4A247669DDBC}">
      <dgm:prSet/>
      <dgm:spPr/>
      <dgm:t>
        <a:bodyPr/>
        <a:lstStyle/>
        <a:p>
          <a:endParaRPr lang="ru-RU"/>
        </a:p>
      </dgm:t>
    </dgm:pt>
    <dgm:pt modelId="{281DBA66-5067-4F52-8029-CD8A19B05408}" type="sibTrans" cxnId="{6BE49855-8967-4AE6-BD48-4A247669DDBC}">
      <dgm:prSet/>
      <dgm:spPr/>
      <dgm:t>
        <a:bodyPr/>
        <a:lstStyle/>
        <a:p>
          <a:endParaRPr lang="ru-RU"/>
        </a:p>
      </dgm:t>
    </dgm:pt>
    <dgm:pt modelId="{DC309296-552A-4BDF-85D6-241D2C976355}" type="pres">
      <dgm:prSet presAssocID="{E5259166-38FB-4CB5-B216-C68D180F9E7D}" presName="linear" presStyleCnt="0">
        <dgm:presLayoutVars>
          <dgm:dir/>
          <dgm:animLvl val="lvl"/>
          <dgm:resizeHandles val="exact"/>
        </dgm:presLayoutVars>
      </dgm:prSet>
      <dgm:spPr/>
      <dgm:t>
        <a:bodyPr/>
        <a:lstStyle/>
        <a:p>
          <a:endParaRPr lang="ru-RU"/>
        </a:p>
      </dgm:t>
    </dgm:pt>
    <dgm:pt modelId="{DFB69929-BAA9-4690-A4C4-0FA0B1D17E23}" type="pres">
      <dgm:prSet presAssocID="{EE413767-A08C-4A92-8AB6-B8ED82C60C46}" presName="parentLin" presStyleCnt="0"/>
      <dgm:spPr/>
    </dgm:pt>
    <dgm:pt modelId="{5E9C11B4-F2C0-4A57-A426-487CED27F7D1}" type="pres">
      <dgm:prSet presAssocID="{EE413767-A08C-4A92-8AB6-B8ED82C60C46}" presName="parentLeftMargin" presStyleLbl="node1" presStyleIdx="0" presStyleCnt="6"/>
      <dgm:spPr/>
      <dgm:t>
        <a:bodyPr/>
        <a:lstStyle/>
        <a:p>
          <a:endParaRPr lang="ru-RU"/>
        </a:p>
      </dgm:t>
    </dgm:pt>
    <dgm:pt modelId="{B66CE179-8DE4-4FB9-B208-1ACD3521F53E}" type="pres">
      <dgm:prSet presAssocID="{EE413767-A08C-4A92-8AB6-B8ED82C60C46}" presName="parentText" presStyleLbl="node1" presStyleIdx="0" presStyleCnt="6">
        <dgm:presLayoutVars>
          <dgm:chMax val="0"/>
          <dgm:bulletEnabled val="1"/>
        </dgm:presLayoutVars>
      </dgm:prSet>
      <dgm:spPr/>
      <dgm:t>
        <a:bodyPr/>
        <a:lstStyle/>
        <a:p>
          <a:endParaRPr lang="ru-RU"/>
        </a:p>
      </dgm:t>
    </dgm:pt>
    <dgm:pt modelId="{AA4370D6-3F52-44D0-82C0-8A56753F8657}" type="pres">
      <dgm:prSet presAssocID="{EE413767-A08C-4A92-8AB6-B8ED82C60C46}" presName="negativeSpace" presStyleCnt="0"/>
      <dgm:spPr/>
    </dgm:pt>
    <dgm:pt modelId="{EFD34C78-9D7E-4C56-8161-F64C814913C3}" type="pres">
      <dgm:prSet presAssocID="{EE413767-A08C-4A92-8AB6-B8ED82C60C46}" presName="childText" presStyleLbl="conFgAcc1" presStyleIdx="0" presStyleCnt="6">
        <dgm:presLayoutVars>
          <dgm:bulletEnabled val="1"/>
        </dgm:presLayoutVars>
      </dgm:prSet>
      <dgm:spPr/>
    </dgm:pt>
    <dgm:pt modelId="{B18F056F-D3B5-4931-9ABE-2D43F8DD4B10}" type="pres">
      <dgm:prSet presAssocID="{9A7A5DAD-D77E-4A91-826D-B5D122FCFD49}" presName="spaceBetweenRectangles" presStyleCnt="0"/>
      <dgm:spPr/>
    </dgm:pt>
    <dgm:pt modelId="{85C67772-1E4E-4C5B-A044-D25BF57FCF61}" type="pres">
      <dgm:prSet presAssocID="{3B07417D-2E59-4A5C-B1E4-433EEB1044D4}" presName="parentLin" presStyleCnt="0"/>
      <dgm:spPr/>
    </dgm:pt>
    <dgm:pt modelId="{3EF15F6F-2A34-4485-9855-C647A9020C55}" type="pres">
      <dgm:prSet presAssocID="{3B07417D-2E59-4A5C-B1E4-433EEB1044D4}" presName="parentLeftMargin" presStyleLbl="node1" presStyleIdx="0" presStyleCnt="6"/>
      <dgm:spPr/>
      <dgm:t>
        <a:bodyPr/>
        <a:lstStyle/>
        <a:p>
          <a:endParaRPr lang="ru-RU"/>
        </a:p>
      </dgm:t>
    </dgm:pt>
    <dgm:pt modelId="{5D176683-1E45-40E9-AB57-FA266CCEFB9D}" type="pres">
      <dgm:prSet presAssocID="{3B07417D-2E59-4A5C-B1E4-433EEB1044D4}" presName="parentText" presStyleLbl="node1" presStyleIdx="1" presStyleCnt="6">
        <dgm:presLayoutVars>
          <dgm:chMax val="0"/>
          <dgm:bulletEnabled val="1"/>
        </dgm:presLayoutVars>
      </dgm:prSet>
      <dgm:spPr/>
      <dgm:t>
        <a:bodyPr/>
        <a:lstStyle/>
        <a:p>
          <a:endParaRPr lang="ru-RU"/>
        </a:p>
      </dgm:t>
    </dgm:pt>
    <dgm:pt modelId="{25234976-FE8B-423F-89CE-3103400DB311}" type="pres">
      <dgm:prSet presAssocID="{3B07417D-2E59-4A5C-B1E4-433EEB1044D4}" presName="negativeSpace" presStyleCnt="0"/>
      <dgm:spPr/>
    </dgm:pt>
    <dgm:pt modelId="{1C8C0D69-A03D-464E-82C2-4F9B555B8C8B}" type="pres">
      <dgm:prSet presAssocID="{3B07417D-2E59-4A5C-B1E4-433EEB1044D4}" presName="childText" presStyleLbl="conFgAcc1" presStyleIdx="1" presStyleCnt="6">
        <dgm:presLayoutVars>
          <dgm:bulletEnabled val="1"/>
        </dgm:presLayoutVars>
      </dgm:prSet>
      <dgm:spPr/>
    </dgm:pt>
    <dgm:pt modelId="{E754A073-0E65-4B37-A0D7-5BDBB2603691}" type="pres">
      <dgm:prSet presAssocID="{9746A792-C53F-497E-8503-C71E683BFC7D}" presName="spaceBetweenRectangles" presStyleCnt="0"/>
      <dgm:spPr/>
    </dgm:pt>
    <dgm:pt modelId="{F48919D1-A1A8-4CDD-A011-AA747FAEE427}" type="pres">
      <dgm:prSet presAssocID="{F94E43C5-1ED1-4ED9-8801-1259C20CE518}" presName="parentLin" presStyleCnt="0"/>
      <dgm:spPr/>
    </dgm:pt>
    <dgm:pt modelId="{F0BF7C44-54E1-426F-ADD1-9D4508F6A240}" type="pres">
      <dgm:prSet presAssocID="{F94E43C5-1ED1-4ED9-8801-1259C20CE518}" presName="parentLeftMargin" presStyleLbl="node1" presStyleIdx="1" presStyleCnt="6"/>
      <dgm:spPr/>
      <dgm:t>
        <a:bodyPr/>
        <a:lstStyle/>
        <a:p>
          <a:endParaRPr lang="ru-RU"/>
        </a:p>
      </dgm:t>
    </dgm:pt>
    <dgm:pt modelId="{41A18244-EE95-4D99-8FFC-7240D30AEBB0}" type="pres">
      <dgm:prSet presAssocID="{F94E43C5-1ED1-4ED9-8801-1259C20CE518}" presName="parentText" presStyleLbl="node1" presStyleIdx="2" presStyleCnt="6">
        <dgm:presLayoutVars>
          <dgm:chMax val="0"/>
          <dgm:bulletEnabled val="1"/>
        </dgm:presLayoutVars>
      </dgm:prSet>
      <dgm:spPr/>
      <dgm:t>
        <a:bodyPr/>
        <a:lstStyle/>
        <a:p>
          <a:endParaRPr lang="ru-RU"/>
        </a:p>
      </dgm:t>
    </dgm:pt>
    <dgm:pt modelId="{DF328A26-1C9B-40F0-9EBA-A307980CACDF}" type="pres">
      <dgm:prSet presAssocID="{F94E43C5-1ED1-4ED9-8801-1259C20CE518}" presName="negativeSpace" presStyleCnt="0"/>
      <dgm:spPr/>
    </dgm:pt>
    <dgm:pt modelId="{77043BFA-E91B-4C5B-94D4-90B61A9512B3}" type="pres">
      <dgm:prSet presAssocID="{F94E43C5-1ED1-4ED9-8801-1259C20CE518}" presName="childText" presStyleLbl="conFgAcc1" presStyleIdx="2" presStyleCnt="6">
        <dgm:presLayoutVars>
          <dgm:bulletEnabled val="1"/>
        </dgm:presLayoutVars>
      </dgm:prSet>
      <dgm:spPr/>
    </dgm:pt>
    <dgm:pt modelId="{26B82DFC-74DD-4447-9970-328F878BBC37}" type="pres">
      <dgm:prSet presAssocID="{2EF75C8E-4A50-4FDD-A816-30E8C1054245}" presName="spaceBetweenRectangles" presStyleCnt="0"/>
      <dgm:spPr/>
    </dgm:pt>
    <dgm:pt modelId="{A8BEFF45-04D7-4302-8C07-421918E51C82}" type="pres">
      <dgm:prSet presAssocID="{4F379229-99D7-475F-A86F-53DDFB74CBCC}" presName="parentLin" presStyleCnt="0"/>
      <dgm:spPr/>
    </dgm:pt>
    <dgm:pt modelId="{5232EB59-E22A-401F-A4F8-B52FF986FB83}" type="pres">
      <dgm:prSet presAssocID="{4F379229-99D7-475F-A86F-53DDFB74CBCC}" presName="parentLeftMargin" presStyleLbl="node1" presStyleIdx="2" presStyleCnt="6"/>
      <dgm:spPr/>
      <dgm:t>
        <a:bodyPr/>
        <a:lstStyle/>
        <a:p>
          <a:endParaRPr lang="ru-RU"/>
        </a:p>
      </dgm:t>
    </dgm:pt>
    <dgm:pt modelId="{4F4870E0-7191-4ADA-824C-2F898B1067BE}" type="pres">
      <dgm:prSet presAssocID="{4F379229-99D7-475F-A86F-53DDFB74CBCC}" presName="parentText" presStyleLbl="node1" presStyleIdx="3" presStyleCnt="6">
        <dgm:presLayoutVars>
          <dgm:chMax val="0"/>
          <dgm:bulletEnabled val="1"/>
        </dgm:presLayoutVars>
      </dgm:prSet>
      <dgm:spPr/>
      <dgm:t>
        <a:bodyPr/>
        <a:lstStyle/>
        <a:p>
          <a:endParaRPr lang="ru-RU"/>
        </a:p>
      </dgm:t>
    </dgm:pt>
    <dgm:pt modelId="{2AA41C83-6E01-4CB8-9016-2A3417C33441}" type="pres">
      <dgm:prSet presAssocID="{4F379229-99D7-475F-A86F-53DDFB74CBCC}" presName="negativeSpace" presStyleCnt="0"/>
      <dgm:spPr/>
    </dgm:pt>
    <dgm:pt modelId="{68A4B950-E259-48DA-9802-A8CA7E159A05}" type="pres">
      <dgm:prSet presAssocID="{4F379229-99D7-475F-A86F-53DDFB74CBCC}" presName="childText" presStyleLbl="conFgAcc1" presStyleIdx="3" presStyleCnt="6">
        <dgm:presLayoutVars>
          <dgm:bulletEnabled val="1"/>
        </dgm:presLayoutVars>
      </dgm:prSet>
      <dgm:spPr/>
    </dgm:pt>
    <dgm:pt modelId="{69C0BA2E-DCEC-4AB0-AE10-4940D5B5BAF3}" type="pres">
      <dgm:prSet presAssocID="{4258FB19-944C-4010-85A1-425ADB920072}" presName="spaceBetweenRectangles" presStyleCnt="0"/>
      <dgm:spPr/>
    </dgm:pt>
    <dgm:pt modelId="{81B13541-5FE5-4AFA-9538-2411F891191A}" type="pres">
      <dgm:prSet presAssocID="{0ED52569-DA93-49A0-A3E1-54C2830ECC86}" presName="parentLin" presStyleCnt="0"/>
      <dgm:spPr/>
    </dgm:pt>
    <dgm:pt modelId="{8B2983E2-425D-4B28-A315-2B03C7871331}" type="pres">
      <dgm:prSet presAssocID="{0ED52569-DA93-49A0-A3E1-54C2830ECC86}" presName="parentLeftMargin" presStyleLbl="node1" presStyleIdx="3" presStyleCnt="6"/>
      <dgm:spPr/>
      <dgm:t>
        <a:bodyPr/>
        <a:lstStyle/>
        <a:p>
          <a:endParaRPr lang="ru-RU"/>
        </a:p>
      </dgm:t>
    </dgm:pt>
    <dgm:pt modelId="{150D88D1-E965-4053-BDA2-F52661171EB7}" type="pres">
      <dgm:prSet presAssocID="{0ED52569-DA93-49A0-A3E1-54C2830ECC86}" presName="parentText" presStyleLbl="node1" presStyleIdx="4" presStyleCnt="6" custScaleY="156554">
        <dgm:presLayoutVars>
          <dgm:chMax val="0"/>
          <dgm:bulletEnabled val="1"/>
        </dgm:presLayoutVars>
      </dgm:prSet>
      <dgm:spPr/>
      <dgm:t>
        <a:bodyPr/>
        <a:lstStyle/>
        <a:p>
          <a:endParaRPr lang="ru-RU"/>
        </a:p>
      </dgm:t>
    </dgm:pt>
    <dgm:pt modelId="{0EEA5685-E1EF-4359-BFE4-3A2A6B8E55EB}" type="pres">
      <dgm:prSet presAssocID="{0ED52569-DA93-49A0-A3E1-54C2830ECC86}" presName="negativeSpace" presStyleCnt="0"/>
      <dgm:spPr/>
    </dgm:pt>
    <dgm:pt modelId="{4C6E932E-4CA3-49FB-A723-B22EBE49A0D7}" type="pres">
      <dgm:prSet presAssocID="{0ED52569-DA93-49A0-A3E1-54C2830ECC86}" presName="childText" presStyleLbl="conFgAcc1" presStyleIdx="4" presStyleCnt="6">
        <dgm:presLayoutVars>
          <dgm:bulletEnabled val="1"/>
        </dgm:presLayoutVars>
      </dgm:prSet>
      <dgm:spPr/>
    </dgm:pt>
    <dgm:pt modelId="{38892ED1-C571-4CDB-96A3-E8D8933F5F1D}" type="pres">
      <dgm:prSet presAssocID="{8732005D-58DE-46E8-AAE0-217738431AE0}" presName="spaceBetweenRectangles" presStyleCnt="0"/>
      <dgm:spPr/>
    </dgm:pt>
    <dgm:pt modelId="{0F62F983-BDAE-43DC-8BB3-4B00B06BDA8F}" type="pres">
      <dgm:prSet presAssocID="{19042E29-F7FE-418E-9ABB-7792A32BD452}" presName="parentLin" presStyleCnt="0"/>
      <dgm:spPr/>
    </dgm:pt>
    <dgm:pt modelId="{9D804EEC-6135-405F-B9B8-C379488BE756}" type="pres">
      <dgm:prSet presAssocID="{19042E29-F7FE-418E-9ABB-7792A32BD452}" presName="parentLeftMargin" presStyleLbl="node1" presStyleIdx="4" presStyleCnt="6"/>
      <dgm:spPr/>
      <dgm:t>
        <a:bodyPr/>
        <a:lstStyle/>
        <a:p>
          <a:endParaRPr lang="ru-RU"/>
        </a:p>
      </dgm:t>
    </dgm:pt>
    <dgm:pt modelId="{18254E6A-A326-4AF8-A56F-EAC312299319}" type="pres">
      <dgm:prSet presAssocID="{19042E29-F7FE-418E-9ABB-7792A32BD452}" presName="parentText" presStyleLbl="node1" presStyleIdx="5" presStyleCnt="6">
        <dgm:presLayoutVars>
          <dgm:chMax val="0"/>
          <dgm:bulletEnabled val="1"/>
        </dgm:presLayoutVars>
      </dgm:prSet>
      <dgm:spPr/>
      <dgm:t>
        <a:bodyPr/>
        <a:lstStyle/>
        <a:p>
          <a:endParaRPr lang="ru-RU"/>
        </a:p>
      </dgm:t>
    </dgm:pt>
    <dgm:pt modelId="{4C7AE8F1-3343-417D-A7CC-4F000353CCAD}" type="pres">
      <dgm:prSet presAssocID="{19042E29-F7FE-418E-9ABB-7792A32BD452}" presName="negativeSpace" presStyleCnt="0"/>
      <dgm:spPr/>
    </dgm:pt>
    <dgm:pt modelId="{8F5A08C1-23CB-4A67-99C7-5F30EF13E28E}" type="pres">
      <dgm:prSet presAssocID="{19042E29-F7FE-418E-9ABB-7792A32BD452}" presName="childText" presStyleLbl="conFgAcc1" presStyleIdx="5" presStyleCnt="6">
        <dgm:presLayoutVars>
          <dgm:bulletEnabled val="1"/>
        </dgm:presLayoutVars>
      </dgm:prSet>
      <dgm:spPr/>
    </dgm:pt>
  </dgm:ptLst>
  <dgm:cxnLst>
    <dgm:cxn modelId="{539C4D00-BCA5-4859-B85A-7B55B2E66D48}" type="presOf" srcId="{EE413767-A08C-4A92-8AB6-B8ED82C60C46}" destId="{5E9C11B4-F2C0-4A57-A426-487CED27F7D1}" srcOrd="0" destOrd="0" presId="urn:microsoft.com/office/officeart/2005/8/layout/list1#2"/>
    <dgm:cxn modelId="{816334D7-BF6A-4469-A874-0F367F4416E8}" type="presOf" srcId="{3B07417D-2E59-4A5C-B1E4-433EEB1044D4}" destId="{5D176683-1E45-40E9-AB57-FA266CCEFB9D}" srcOrd="1" destOrd="0" presId="urn:microsoft.com/office/officeart/2005/8/layout/list1#2"/>
    <dgm:cxn modelId="{B6663DEB-1E52-4639-B6C0-C3BFA7E106CC}" type="presOf" srcId="{19042E29-F7FE-418E-9ABB-7792A32BD452}" destId="{18254E6A-A326-4AF8-A56F-EAC312299319}" srcOrd="1" destOrd="0" presId="urn:microsoft.com/office/officeart/2005/8/layout/list1#2"/>
    <dgm:cxn modelId="{6BE49855-8967-4AE6-BD48-4A247669DDBC}" srcId="{E5259166-38FB-4CB5-B216-C68D180F9E7D}" destId="{19042E29-F7FE-418E-9ABB-7792A32BD452}" srcOrd="5" destOrd="0" parTransId="{D5F3D22D-351A-4367-8BE7-810C02FDDE2F}" sibTransId="{281DBA66-5067-4F52-8029-CD8A19B05408}"/>
    <dgm:cxn modelId="{D6D66FA1-FE84-437E-90DF-035592029131}" type="presOf" srcId="{3B07417D-2E59-4A5C-B1E4-433EEB1044D4}" destId="{3EF15F6F-2A34-4485-9855-C647A9020C55}" srcOrd="0" destOrd="0" presId="urn:microsoft.com/office/officeart/2005/8/layout/list1#2"/>
    <dgm:cxn modelId="{C985CF9B-DF30-4433-AD39-C66AB78F6D39}" type="presOf" srcId="{0ED52569-DA93-49A0-A3E1-54C2830ECC86}" destId="{150D88D1-E965-4053-BDA2-F52661171EB7}" srcOrd="1" destOrd="0" presId="urn:microsoft.com/office/officeart/2005/8/layout/list1#2"/>
    <dgm:cxn modelId="{9B8660D2-CBEE-4E62-8EF2-77BA75466566}" srcId="{E5259166-38FB-4CB5-B216-C68D180F9E7D}" destId="{F94E43C5-1ED1-4ED9-8801-1259C20CE518}" srcOrd="2" destOrd="0" parTransId="{06DC3BF5-1A17-4868-AAAB-74FA7231E637}" sibTransId="{2EF75C8E-4A50-4FDD-A816-30E8C1054245}"/>
    <dgm:cxn modelId="{7F78B973-6FEC-48AC-A623-62A39805819C}" type="presOf" srcId="{4F379229-99D7-475F-A86F-53DDFB74CBCC}" destId="{4F4870E0-7191-4ADA-824C-2F898B1067BE}" srcOrd="1" destOrd="0" presId="urn:microsoft.com/office/officeart/2005/8/layout/list1#2"/>
    <dgm:cxn modelId="{E019A9DD-6300-4483-8DF7-EEC41235866C}" srcId="{E5259166-38FB-4CB5-B216-C68D180F9E7D}" destId="{4F379229-99D7-475F-A86F-53DDFB74CBCC}" srcOrd="3" destOrd="0" parTransId="{38840367-544C-4F0D-93C0-0562689F204A}" sibTransId="{4258FB19-944C-4010-85A1-425ADB920072}"/>
    <dgm:cxn modelId="{F56D2139-37BF-49B6-BE97-4513611C2D45}" type="presOf" srcId="{F94E43C5-1ED1-4ED9-8801-1259C20CE518}" destId="{F0BF7C44-54E1-426F-ADD1-9D4508F6A240}" srcOrd="0" destOrd="0" presId="urn:microsoft.com/office/officeart/2005/8/layout/list1#2"/>
    <dgm:cxn modelId="{042861CE-E999-4235-84FC-2099A03F0B10}" type="presOf" srcId="{19042E29-F7FE-418E-9ABB-7792A32BD452}" destId="{9D804EEC-6135-405F-B9B8-C379488BE756}" srcOrd="0" destOrd="0" presId="urn:microsoft.com/office/officeart/2005/8/layout/list1#2"/>
    <dgm:cxn modelId="{DAEC075F-5E25-470E-8156-47DD3C68DD1B}" srcId="{E5259166-38FB-4CB5-B216-C68D180F9E7D}" destId="{3B07417D-2E59-4A5C-B1E4-433EEB1044D4}" srcOrd="1" destOrd="0" parTransId="{A2F2AED2-18C5-41B6-9E9F-9BAAAD6FC30A}" sibTransId="{9746A792-C53F-497E-8503-C71E683BFC7D}"/>
    <dgm:cxn modelId="{E9E49566-0B93-4B49-9402-E6AF5DCD4B3C}" type="presOf" srcId="{F94E43C5-1ED1-4ED9-8801-1259C20CE518}" destId="{41A18244-EE95-4D99-8FFC-7240D30AEBB0}" srcOrd="1" destOrd="0" presId="urn:microsoft.com/office/officeart/2005/8/layout/list1#2"/>
    <dgm:cxn modelId="{A11219E8-6AC4-47AD-BE0F-5AE42A7B1D43}" srcId="{E5259166-38FB-4CB5-B216-C68D180F9E7D}" destId="{0ED52569-DA93-49A0-A3E1-54C2830ECC86}" srcOrd="4" destOrd="0" parTransId="{A04097C1-ECC6-4229-AEA9-FA7FA94220EA}" sibTransId="{8732005D-58DE-46E8-AAE0-217738431AE0}"/>
    <dgm:cxn modelId="{8A7484A0-B351-4BCD-98E4-CD1CEABAA988}" type="presOf" srcId="{EE413767-A08C-4A92-8AB6-B8ED82C60C46}" destId="{B66CE179-8DE4-4FB9-B208-1ACD3521F53E}" srcOrd="1" destOrd="0" presId="urn:microsoft.com/office/officeart/2005/8/layout/list1#2"/>
    <dgm:cxn modelId="{914A8418-1A70-4231-B51B-F54F19927BB4}" type="presOf" srcId="{E5259166-38FB-4CB5-B216-C68D180F9E7D}" destId="{DC309296-552A-4BDF-85D6-241D2C976355}" srcOrd="0" destOrd="0" presId="urn:microsoft.com/office/officeart/2005/8/layout/list1#2"/>
    <dgm:cxn modelId="{51881E37-9C64-4900-B8B8-4E795572CE12}" type="presOf" srcId="{4F379229-99D7-475F-A86F-53DDFB74CBCC}" destId="{5232EB59-E22A-401F-A4F8-B52FF986FB83}" srcOrd="0" destOrd="0" presId="urn:microsoft.com/office/officeart/2005/8/layout/list1#2"/>
    <dgm:cxn modelId="{B11FE5A9-11A8-4FC3-A7AC-B1E25365FE51}" type="presOf" srcId="{0ED52569-DA93-49A0-A3E1-54C2830ECC86}" destId="{8B2983E2-425D-4B28-A315-2B03C7871331}" srcOrd="0" destOrd="0" presId="urn:microsoft.com/office/officeart/2005/8/layout/list1#2"/>
    <dgm:cxn modelId="{A2B2B993-4339-4357-95D1-062C6ACAC67D}" srcId="{E5259166-38FB-4CB5-B216-C68D180F9E7D}" destId="{EE413767-A08C-4A92-8AB6-B8ED82C60C46}" srcOrd="0" destOrd="0" parTransId="{22EE2869-FA85-4C5D-8B8A-D6EFFEC99C23}" sibTransId="{9A7A5DAD-D77E-4A91-826D-B5D122FCFD49}"/>
    <dgm:cxn modelId="{F2C339D0-A2A0-477D-9C5A-34116B3D05AF}" type="presParOf" srcId="{DC309296-552A-4BDF-85D6-241D2C976355}" destId="{DFB69929-BAA9-4690-A4C4-0FA0B1D17E23}" srcOrd="0" destOrd="0" presId="urn:microsoft.com/office/officeart/2005/8/layout/list1#2"/>
    <dgm:cxn modelId="{63C804C9-93E2-4795-956E-816DE185CB54}" type="presParOf" srcId="{DFB69929-BAA9-4690-A4C4-0FA0B1D17E23}" destId="{5E9C11B4-F2C0-4A57-A426-487CED27F7D1}" srcOrd="0" destOrd="0" presId="urn:microsoft.com/office/officeart/2005/8/layout/list1#2"/>
    <dgm:cxn modelId="{CFF18646-4A14-4CB3-81F8-6C5A40219F61}" type="presParOf" srcId="{DFB69929-BAA9-4690-A4C4-0FA0B1D17E23}" destId="{B66CE179-8DE4-4FB9-B208-1ACD3521F53E}" srcOrd="1" destOrd="0" presId="urn:microsoft.com/office/officeart/2005/8/layout/list1#2"/>
    <dgm:cxn modelId="{EF998A92-6049-488C-8702-2838B205CA60}" type="presParOf" srcId="{DC309296-552A-4BDF-85D6-241D2C976355}" destId="{AA4370D6-3F52-44D0-82C0-8A56753F8657}" srcOrd="1" destOrd="0" presId="urn:microsoft.com/office/officeart/2005/8/layout/list1#2"/>
    <dgm:cxn modelId="{83B74C45-A2FA-4E95-A6B0-98C0AF37B2D2}" type="presParOf" srcId="{DC309296-552A-4BDF-85D6-241D2C976355}" destId="{EFD34C78-9D7E-4C56-8161-F64C814913C3}" srcOrd="2" destOrd="0" presId="urn:microsoft.com/office/officeart/2005/8/layout/list1#2"/>
    <dgm:cxn modelId="{0C35A361-6EC9-40EE-8CC7-0AA76B551F83}" type="presParOf" srcId="{DC309296-552A-4BDF-85D6-241D2C976355}" destId="{B18F056F-D3B5-4931-9ABE-2D43F8DD4B10}" srcOrd="3" destOrd="0" presId="urn:microsoft.com/office/officeart/2005/8/layout/list1#2"/>
    <dgm:cxn modelId="{7DB1676E-3AD4-4D6C-8279-A4324601B74C}" type="presParOf" srcId="{DC309296-552A-4BDF-85D6-241D2C976355}" destId="{85C67772-1E4E-4C5B-A044-D25BF57FCF61}" srcOrd="4" destOrd="0" presId="urn:microsoft.com/office/officeart/2005/8/layout/list1#2"/>
    <dgm:cxn modelId="{ADCBADF3-74E3-4873-B993-FA9007B74F7C}" type="presParOf" srcId="{85C67772-1E4E-4C5B-A044-D25BF57FCF61}" destId="{3EF15F6F-2A34-4485-9855-C647A9020C55}" srcOrd="0" destOrd="0" presId="urn:microsoft.com/office/officeart/2005/8/layout/list1#2"/>
    <dgm:cxn modelId="{1D95E39D-70F2-495F-8116-DE650028A346}" type="presParOf" srcId="{85C67772-1E4E-4C5B-A044-D25BF57FCF61}" destId="{5D176683-1E45-40E9-AB57-FA266CCEFB9D}" srcOrd="1" destOrd="0" presId="urn:microsoft.com/office/officeart/2005/8/layout/list1#2"/>
    <dgm:cxn modelId="{F565D646-D337-40C1-9A8D-2E098F3DACFA}" type="presParOf" srcId="{DC309296-552A-4BDF-85D6-241D2C976355}" destId="{25234976-FE8B-423F-89CE-3103400DB311}" srcOrd="5" destOrd="0" presId="urn:microsoft.com/office/officeart/2005/8/layout/list1#2"/>
    <dgm:cxn modelId="{79684D2F-0E82-455C-B9AE-F6B218121D66}" type="presParOf" srcId="{DC309296-552A-4BDF-85D6-241D2C976355}" destId="{1C8C0D69-A03D-464E-82C2-4F9B555B8C8B}" srcOrd="6" destOrd="0" presId="urn:microsoft.com/office/officeart/2005/8/layout/list1#2"/>
    <dgm:cxn modelId="{1628C73D-0C97-4767-A649-96B4EC0AF13C}" type="presParOf" srcId="{DC309296-552A-4BDF-85D6-241D2C976355}" destId="{E754A073-0E65-4B37-A0D7-5BDBB2603691}" srcOrd="7" destOrd="0" presId="urn:microsoft.com/office/officeart/2005/8/layout/list1#2"/>
    <dgm:cxn modelId="{18A2EF84-F18F-486E-830B-579EA0CDD09E}" type="presParOf" srcId="{DC309296-552A-4BDF-85D6-241D2C976355}" destId="{F48919D1-A1A8-4CDD-A011-AA747FAEE427}" srcOrd="8" destOrd="0" presId="urn:microsoft.com/office/officeart/2005/8/layout/list1#2"/>
    <dgm:cxn modelId="{A3D446F2-6BE8-4BB1-8DC4-4281F95C08DA}" type="presParOf" srcId="{F48919D1-A1A8-4CDD-A011-AA747FAEE427}" destId="{F0BF7C44-54E1-426F-ADD1-9D4508F6A240}" srcOrd="0" destOrd="0" presId="urn:microsoft.com/office/officeart/2005/8/layout/list1#2"/>
    <dgm:cxn modelId="{B629C1ED-65FF-42EC-9731-D1CEFFDA7A88}" type="presParOf" srcId="{F48919D1-A1A8-4CDD-A011-AA747FAEE427}" destId="{41A18244-EE95-4D99-8FFC-7240D30AEBB0}" srcOrd="1" destOrd="0" presId="urn:microsoft.com/office/officeart/2005/8/layout/list1#2"/>
    <dgm:cxn modelId="{50BD8AAD-0FFA-45D9-B6F3-F6A524A4B2DE}" type="presParOf" srcId="{DC309296-552A-4BDF-85D6-241D2C976355}" destId="{DF328A26-1C9B-40F0-9EBA-A307980CACDF}" srcOrd="9" destOrd="0" presId="urn:microsoft.com/office/officeart/2005/8/layout/list1#2"/>
    <dgm:cxn modelId="{0E902C6C-75C3-41CE-849A-A416C2E120DD}" type="presParOf" srcId="{DC309296-552A-4BDF-85D6-241D2C976355}" destId="{77043BFA-E91B-4C5B-94D4-90B61A9512B3}" srcOrd="10" destOrd="0" presId="urn:microsoft.com/office/officeart/2005/8/layout/list1#2"/>
    <dgm:cxn modelId="{A9E267BB-5F10-429A-B948-B521C6199F8C}" type="presParOf" srcId="{DC309296-552A-4BDF-85D6-241D2C976355}" destId="{26B82DFC-74DD-4447-9970-328F878BBC37}" srcOrd="11" destOrd="0" presId="urn:microsoft.com/office/officeart/2005/8/layout/list1#2"/>
    <dgm:cxn modelId="{312F0F9D-4679-4898-B62E-3542FEE927D8}" type="presParOf" srcId="{DC309296-552A-4BDF-85D6-241D2C976355}" destId="{A8BEFF45-04D7-4302-8C07-421918E51C82}" srcOrd="12" destOrd="0" presId="urn:microsoft.com/office/officeart/2005/8/layout/list1#2"/>
    <dgm:cxn modelId="{2FB25F11-7E27-451C-9417-ABFCBFC528AA}" type="presParOf" srcId="{A8BEFF45-04D7-4302-8C07-421918E51C82}" destId="{5232EB59-E22A-401F-A4F8-B52FF986FB83}" srcOrd="0" destOrd="0" presId="urn:microsoft.com/office/officeart/2005/8/layout/list1#2"/>
    <dgm:cxn modelId="{B19F36AE-BF19-49B1-8CCB-2304B7F07AE8}" type="presParOf" srcId="{A8BEFF45-04D7-4302-8C07-421918E51C82}" destId="{4F4870E0-7191-4ADA-824C-2F898B1067BE}" srcOrd="1" destOrd="0" presId="urn:microsoft.com/office/officeart/2005/8/layout/list1#2"/>
    <dgm:cxn modelId="{05E13FF5-5CE8-4EDF-B60A-402381F9EBA3}" type="presParOf" srcId="{DC309296-552A-4BDF-85D6-241D2C976355}" destId="{2AA41C83-6E01-4CB8-9016-2A3417C33441}" srcOrd="13" destOrd="0" presId="urn:microsoft.com/office/officeart/2005/8/layout/list1#2"/>
    <dgm:cxn modelId="{760198F2-8C6B-4AE8-8FDD-259DD7A7293D}" type="presParOf" srcId="{DC309296-552A-4BDF-85D6-241D2C976355}" destId="{68A4B950-E259-48DA-9802-A8CA7E159A05}" srcOrd="14" destOrd="0" presId="urn:microsoft.com/office/officeart/2005/8/layout/list1#2"/>
    <dgm:cxn modelId="{2467CD55-1B54-4172-B000-234C6ABFDE7D}" type="presParOf" srcId="{DC309296-552A-4BDF-85D6-241D2C976355}" destId="{69C0BA2E-DCEC-4AB0-AE10-4940D5B5BAF3}" srcOrd="15" destOrd="0" presId="urn:microsoft.com/office/officeart/2005/8/layout/list1#2"/>
    <dgm:cxn modelId="{C273052C-73D8-4744-AC98-0EFFED930BDB}" type="presParOf" srcId="{DC309296-552A-4BDF-85D6-241D2C976355}" destId="{81B13541-5FE5-4AFA-9538-2411F891191A}" srcOrd="16" destOrd="0" presId="urn:microsoft.com/office/officeart/2005/8/layout/list1#2"/>
    <dgm:cxn modelId="{B2CD8597-532F-432F-BFEC-DC7E2B182648}" type="presParOf" srcId="{81B13541-5FE5-4AFA-9538-2411F891191A}" destId="{8B2983E2-425D-4B28-A315-2B03C7871331}" srcOrd="0" destOrd="0" presId="urn:microsoft.com/office/officeart/2005/8/layout/list1#2"/>
    <dgm:cxn modelId="{4503147A-9678-4154-BF2C-34A65761D184}" type="presParOf" srcId="{81B13541-5FE5-4AFA-9538-2411F891191A}" destId="{150D88D1-E965-4053-BDA2-F52661171EB7}" srcOrd="1" destOrd="0" presId="urn:microsoft.com/office/officeart/2005/8/layout/list1#2"/>
    <dgm:cxn modelId="{F156995C-964C-4FC3-8BC9-BE5259C34575}" type="presParOf" srcId="{DC309296-552A-4BDF-85D6-241D2C976355}" destId="{0EEA5685-E1EF-4359-BFE4-3A2A6B8E55EB}" srcOrd="17" destOrd="0" presId="urn:microsoft.com/office/officeart/2005/8/layout/list1#2"/>
    <dgm:cxn modelId="{4EB7A981-116F-49BB-8947-0CAC311B93AE}" type="presParOf" srcId="{DC309296-552A-4BDF-85D6-241D2C976355}" destId="{4C6E932E-4CA3-49FB-A723-B22EBE49A0D7}" srcOrd="18" destOrd="0" presId="urn:microsoft.com/office/officeart/2005/8/layout/list1#2"/>
    <dgm:cxn modelId="{AE3FCC96-B271-4A00-B494-D294FDC516C8}" type="presParOf" srcId="{DC309296-552A-4BDF-85D6-241D2C976355}" destId="{38892ED1-C571-4CDB-96A3-E8D8933F5F1D}" srcOrd="19" destOrd="0" presId="urn:microsoft.com/office/officeart/2005/8/layout/list1#2"/>
    <dgm:cxn modelId="{C3F8EFC8-EB73-4B28-9752-6F1E121448BD}" type="presParOf" srcId="{DC309296-552A-4BDF-85D6-241D2C976355}" destId="{0F62F983-BDAE-43DC-8BB3-4B00B06BDA8F}" srcOrd="20" destOrd="0" presId="urn:microsoft.com/office/officeart/2005/8/layout/list1#2"/>
    <dgm:cxn modelId="{02D6DB11-C5E5-4194-9609-099B81839BD4}" type="presParOf" srcId="{0F62F983-BDAE-43DC-8BB3-4B00B06BDA8F}" destId="{9D804EEC-6135-405F-B9B8-C379488BE756}" srcOrd="0" destOrd="0" presId="urn:microsoft.com/office/officeart/2005/8/layout/list1#2"/>
    <dgm:cxn modelId="{6D3F3A04-7BB7-405B-99FB-54116CDF7C93}" type="presParOf" srcId="{0F62F983-BDAE-43DC-8BB3-4B00B06BDA8F}" destId="{18254E6A-A326-4AF8-A56F-EAC312299319}" srcOrd="1" destOrd="0" presId="urn:microsoft.com/office/officeart/2005/8/layout/list1#2"/>
    <dgm:cxn modelId="{7D1D98F3-C704-442A-84DD-C578CB5CCE16}" type="presParOf" srcId="{DC309296-552A-4BDF-85D6-241D2C976355}" destId="{4C7AE8F1-3343-417D-A7CC-4F000353CCAD}" srcOrd="21" destOrd="0" presId="urn:microsoft.com/office/officeart/2005/8/layout/list1#2"/>
    <dgm:cxn modelId="{B605CF5A-B443-4E9F-B18D-D76B19B82815}" type="presParOf" srcId="{DC309296-552A-4BDF-85D6-241D2C976355}" destId="{8F5A08C1-23CB-4A67-99C7-5F30EF13E28E}" srcOrd="22" destOrd="0" presId="urn:microsoft.com/office/officeart/2005/8/layout/list1#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9A3DC8-BC6F-4734-A84E-EA579E605799}" type="doc">
      <dgm:prSet loTypeId="urn:microsoft.com/office/officeart/2005/8/layout/vList5" loCatId="list" qsTypeId="urn:microsoft.com/office/officeart/2005/8/quickstyle/simple1#3" qsCatId="simple" csTypeId="urn:microsoft.com/office/officeart/2005/8/colors/accent1_2#3" csCatId="accent1" phldr="1"/>
      <dgm:spPr/>
      <dgm:t>
        <a:bodyPr/>
        <a:lstStyle/>
        <a:p>
          <a:endParaRPr lang="ru-RU"/>
        </a:p>
      </dgm:t>
    </dgm:pt>
    <dgm:pt modelId="{A6D3A5E1-34FB-4027-9AB7-0A29550497DC}">
      <dgm:prSet phldrT="[Текст]"/>
      <dgm:spPr/>
      <dgm:t>
        <a:bodyPr/>
        <a:lstStyle/>
        <a:p>
          <a:r>
            <a:rPr lang="uk-UA" noProof="0" dirty="0">
              <a:latin typeface="Times New Roman" panose="02020603050405020304" pitchFamily="18" charset="0"/>
              <a:cs typeface="Times New Roman" panose="02020603050405020304" pitchFamily="18" charset="0"/>
            </a:rPr>
            <a:t>Характеристики галузевого ринку</a:t>
          </a:r>
        </a:p>
      </dgm:t>
    </dgm:pt>
    <dgm:pt modelId="{D2B998FD-9F56-452A-9A6B-A6FE8E5138DA}" type="parTrans" cxnId="{22B0020E-8D3F-4E2F-A859-6F3B05F1688B}">
      <dgm:prSet/>
      <dgm:spPr/>
      <dgm:t>
        <a:bodyPr/>
        <a:lstStyle/>
        <a:p>
          <a:endParaRPr lang="ru-RU"/>
        </a:p>
      </dgm:t>
    </dgm:pt>
    <dgm:pt modelId="{3EA3A501-EA19-401B-943E-CBC2104FF0E5}" type="sibTrans" cxnId="{22B0020E-8D3F-4E2F-A859-6F3B05F1688B}">
      <dgm:prSet/>
      <dgm:spPr/>
      <dgm:t>
        <a:bodyPr/>
        <a:lstStyle/>
        <a:p>
          <a:endParaRPr lang="ru-RU"/>
        </a:p>
      </dgm:t>
    </dgm:pt>
    <dgm:pt modelId="{71A0BB7C-45C8-40C6-A193-5605A075CB52}">
      <dgm:prSet phldrT="[Текст]" custT="1"/>
      <dgm:spPr/>
      <dgm:t>
        <a:bodyPr/>
        <a:lstStyle/>
        <a:p>
          <a:r>
            <a:rPr lang="uk-UA" sz="1400" noProof="0" dirty="0">
              <a:latin typeface="Times New Roman" panose="02020603050405020304" pitchFamily="18" charset="0"/>
              <a:cs typeface="Times New Roman" panose="02020603050405020304" pitchFamily="18" charset="0"/>
            </a:rPr>
            <a:t>рівень перспективності (зростаючий, зрілий чи неперспективний);</a:t>
          </a:r>
        </a:p>
      </dgm:t>
    </dgm:pt>
    <dgm:pt modelId="{D73A7729-92F4-4850-8344-0484EF784D07}" type="parTrans" cxnId="{39ACF61C-9F78-4376-B89D-E610694E4DA2}">
      <dgm:prSet/>
      <dgm:spPr/>
      <dgm:t>
        <a:bodyPr/>
        <a:lstStyle/>
        <a:p>
          <a:endParaRPr lang="ru-RU"/>
        </a:p>
      </dgm:t>
    </dgm:pt>
    <dgm:pt modelId="{57CD5F6B-C002-470A-8785-A766DB78C532}" type="sibTrans" cxnId="{39ACF61C-9F78-4376-B89D-E610694E4DA2}">
      <dgm:prSet/>
      <dgm:spPr/>
      <dgm:t>
        <a:bodyPr/>
        <a:lstStyle/>
        <a:p>
          <a:endParaRPr lang="ru-RU"/>
        </a:p>
      </dgm:t>
    </dgm:pt>
    <dgm:pt modelId="{3B6B210F-DE42-4B66-891C-49C0236DAEC9}">
      <dgm:prSet phldrT="[Текст]"/>
      <dgm:spPr/>
      <dgm:t>
        <a:bodyPr/>
        <a:lstStyle/>
        <a:p>
          <a:r>
            <a:rPr lang="uk-UA"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gm:t>
    </dgm:pt>
    <dgm:pt modelId="{099BD6D8-AB82-4630-B77F-18E589564782}" type="parTrans" cxnId="{A8DB466F-6206-481B-A7B1-95D0F7B34602}">
      <dgm:prSet/>
      <dgm:spPr/>
      <dgm:t>
        <a:bodyPr/>
        <a:lstStyle/>
        <a:p>
          <a:endParaRPr lang="ru-RU"/>
        </a:p>
      </dgm:t>
    </dgm:pt>
    <dgm:pt modelId="{54346B0B-A7C7-4E9B-A11C-F44FBE14E985}" type="sibTrans" cxnId="{A8DB466F-6206-481B-A7B1-95D0F7B34602}">
      <dgm:prSet/>
      <dgm:spPr/>
      <dgm:t>
        <a:bodyPr/>
        <a:lstStyle/>
        <a:p>
          <a:endParaRPr lang="ru-RU"/>
        </a:p>
      </dgm:t>
    </dgm:pt>
    <dgm:pt modelId="{048DB77E-7347-460E-B0E3-52D43A701D3B}">
      <dgm:prSet phldrT="[Текст]"/>
      <dgm:spPr/>
      <dgm:t>
        <a:bodyPr/>
        <a:lstStyle/>
        <a:p>
          <a:r>
            <a:rPr lang="uk-UA" noProof="0" dirty="0">
              <a:latin typeface="Times New Roman" panose="02020603050405020304" pitchFamily="18" charset="0"/>
              <a:cs typeface="Times New Roman" panose="02020603050405020304" pitchFamily="18" charset="0"/>
            </a:rPr>
            <a:t>тип товару, його якість, споживчі характеристики, дизайн, упаковка, наявність товарної марки;</a:t>
          </a:r>
        </a:p>
      </dgm:t>
    </dgm:pt>
    <dgm:pt modelId="{591A8F6A-7AD4-4F28-BD8D-AFD4DA41E71D}" type="parTrans" cxnId="{13A44F3D-C357-40D6-BE91-0127C0E8DC77}">
      <dgm:prSet/>
      <dgm:spPr/>
      <dgm:t>
        <a:bodyPr/>
        <a:lstStyle/>
        <a:p>
          <a:endParaRPr lang="ru-RU"/>
        </a:p>
      </dgm:t>
    </dgm:pt>
    <dgm:pt modelId="{5E1AF994-13C6-4CAD-BBC6-D9D4D9934DC1}" type="sibTrans" cxnId="{13A44F3D-C357-40D6-BE91-0127C0E8DC77}">
      <dgm:prSet/>
      <dgm:spPr/>
      <dgm:t>
        <a:bodyPr/>
        <a:lstStyle/>
        <a:p>
          <a:endParaRPr lang="ru-RU"/>
        </a:p>
      </dgm:t>
    </dgm:pt>
    <dgm:pt modelId="{DA8B8451-6DC3-40AB-8251-E07A506C416F}">
      <dgm:prSet phldrT="[Текст]"/>
      <dgm:spPr/>
      <dgm:t>
        <a:bodyPr/>
        <a:lstStyle/>
        <a:p>
          <a:r>
            <a:rPr lang="uk-UA" b="0" i="0" noProof="0" dirty="0">
              <a:latin typeface="Times New Roman" panose="02020603050405020304" pitchFamily="18" charset="0"/>
              <a:cs typeface="Times New Roman" panose="02020603050405020304" pitchFamily="18" charset="0"/>
            </a:rPr>
            <a:t>Внутрішні характеристики підприємства</a:t>
          </a:r>
          <a:endParaRPr lang="uk-UA" noProof="0" dirty="0">
            <a:latin typeface="Times New Roman" panose="02020603050405020304" pitchFamily="18" charset="0"/>
            <a:cs typeface="Times New Roman" panose="02020603050405020304" pitchFamily="18" charset="0"/>
          </a:endParaRPr>
        </a:p>
      </dgm:t>
    </dgm:pt>
    <dgm:pt modelId="{9C75FA6B-8EB4-4B7C-A721-EF6CA35D10A2}" type="parTrans" cxnId="{078700D3-AC6D-4209-9D76-70B7B9152D7D}">
      <dgm:prSet/>
      <dgm:spPr/>
      <dgm:t>
        <a:bodyPr/>
        <a:lstStyle/>
        <a:p>
          <a:endParaRPr lang="ru-RU"/>
        </a:p>
      </dgm:t>
    </dgm:pt>
    <dgm:pt modelId="{D142B599-6F3B-4660-B3D8-A5367DCB2835}" type="sibTrans" cxnId="{078700D3-AC6D-4209-9D76-70B7B9152D7D}">
      <dgm:prSet/>
      <dgm:spPr/>
      <dgm:t>
        <a:bodyPr/>
        <a:lstStyle/>
        <a:p>
          <a:endParaRPr lang="ru-RU"/>
        </a:p>
      </dgm:t>
    </dgm:pt>
    <dgm:pt modelId="{EB3C3071-921C-4004-917F-3417EA7345CC}">
      <dgm:prSet phldrT="[Текст]"/>
      <dgm:spPr/>
      <dgm:t>
        <a:bodyPr/>
        <a:lstStyle/>
        <a:p>
          <a:r>
            <a:rPr lang="uk-UA" noProof="0" dirty="0">
              <a:latin typeface="Times New Roman" panose="02020603050405020304" pitchFamily="18" charset="0"/>
              <a:cs typeface="Times New Roman" panose="02020603050405020304" pitchFamily="18" charset="0"/>
            </a:rPr>
            <a:t>фінансовий стан, наявність фінансових ресурсів чи доступ до них;</a:t>
          </a:r>
        </a:p>
      </dgm:t>
    </dgm:pt>
    <dgm:pt modelId="{5D4895B2-6811-4056-9783-82B2A45EC2CB}" type="parTrans" cxnId="{2BD2659C-056A-4902-856A-ECC0D4026654}">
      <dgm:prSet/>
      <dgm:spPr/>
      <dgm:t>
        <a:bodyPr/>
        <a:lstStyle/>
        <a:p>
          <a:endParaRPr lang="ru-RU"/>
        </a:p>
      </dgm:t>
    </dgm:pt>
    <dgm:pt modelId="{552BD10A-117C-443A-8E8F-F6C63926FFC0}" type="sibTrans" cxnId="{2BD2659C-056A-4902-856A-ECC0D4026654}">
      <dgm:prSet/>
      <dgm:spPr/>
      <dgm:t>
        <a:bodyPr/>
        <a:lstStyle/>
        <a:p>
          <a:endParaRPr lang="ru-RU"/>
        </a:p>
      </dgm:t>
    </dgm:pt>
    <dgm:pt modelId="{82ECD142-5999-4E13-94F4-D471A5723460}">
      <dgm:prSet custT="1"/>
      <dgm:spPr/>
      <dgm:t>
        <a:bodyPr/>
        <a:lstStyle/>
        <a:p>
          <a:r>
            <a:rPr lang="uk-UA" sz="1400" noProof="0" dirty="0">
              <a:latin typeface="Times New Roman" panose="02020603050405020304" pitchFamily="18" charset="0"/>
              <a:cs typeface="Times New Roman" panose="02020603050405020304" pitchFamily="18" charset="0"/>
            </a:rPr>
            <a:t>конкурентна модель, яка склалася (монополістична конкуренція, олігополія, чиста монополія); рівень конкурентної боротьби; частка ринку основних конкурентів;</a:t>
          </a:r>
        </a:p>
      </dgm:t>
    </dgm:pt>
    <dgm:pt modelId="{9DA74F26-C5AA-4D2A-9528-E29F90B0E718}" type="parTrans" cxnId="{0AEC9315-AC3F-4188-8AB7-EF081F5D5705}">
      <dgm:prSet/>
      <dgm:spPr/>
      <dgm:t>
        <a:bodyPr/>
        <a:lstStyle/>
        <a:p>
          <a:endParaRPr lang="ru-RU"/>
        </a:p>
      </dgm:t>
    </dgm:pt>
    <dgm:pt modelId="{6C12C5A2-BBB7-4279-BBBF-5898366E5D0A}" type="sibTrans" cxnId="{0AEC9315-AC3F-4188-8AB7-EF081F5D5705}">
      <dgm:prSet/>
      <dgm:spPr/>
      <dgm:t>
        <a:bodyPr/>
        <a:lstStyle/>
        <a:p>
          <a:endParaRPr lang="ru-RU"/>
        </a:p>
      </dgm:t>
    </dgm:pt>
    <dgm:pt modelId="{9563F2D2-9D95-441C-A062-54E08CA79A10}">
      <dgm:prSet custT="1"/>
      <dgm:spPr/>
      <dgm:t>
        <a:bodyPr/>
        <a:lstStyle/>
        <a:p>
          <a:r>
            <a:rPr lang="uk-UA" sz="1400" noProof="0" dirty="0">
              <a:latin typeface="Times New Roman" panose="02020603050405020304" pitchFamily="18" charset="0"/>
              <a:cs typeface="Times New Roman" panose="02020603050405020304" pitchFamily="18" charset="0"/>
            </a:rPr>
            <a:t>географічні межі ринку, характер його географічної сконцентрованості;</a:t>
          </a:r>
        </a:p>
      </dgm:t>
    </dgm:pt>
    <dgm:pt modelId="{14C96897-1EF5-4BA6-B90E-E07C1C3365E6}" type="parTrans" cxnId="{C34E9688-CDF1-4D25-A876-73BC831859AB}">
      <dgm:prSet/>
      <dgm:spPr/>
      <dgm:t>
        <a:bodyPr/>
        <a:lstStyle/>
        <a:p>
          <a:endParaRPr lang="ru-RU"/>
        </a:p>
      </dgm:t>
    </dgm:pt>
    <dgm:pt modelId="{6ABAB1C5-3E63-413C-A965-FFCF5067A87C}" type="sibTrans" cxnId="{C34E9688-CDF1-4D25-A876-73BC831859AB}">
      <dgm:prSet/>
      <dgm:spPr/>
      <dgm:t>
        <a:bodyPr/>
        <a:lstStyle/>
        <a:p>
          <a:endParaRPr lang="ru-RU"/>
        </a:p>
      </dgm:t>
    </dgm:pt>
    <dgm:pt modelId="{B4E45DED-24E3-45B4-8EB8-74E8A3C734B1}">
      <dgm:prSet custT="1"/>
      <dgm:spPr/>
      <dgm:t>
        <a:bodyPr/>
        <a:lstStyle/>
        <a:p>
          <a:r>
            <a:rPr lang="uk-UA" sz="1400" noProof="0" dirty="0">
              <a:latin typeface="Times New Roman" panose="02020603050405020304" pitchFamily="18" charset="0"/>
              <a:cs typeface="Times New Roman" panose="02020603050405020304" pitchFamily="18" charset="0"/>
            </a:rPr>
            <a:t>важливі події, які відбуваються на ринку (нові винаходи, припинення дії патентів чи інших обмежень, зміни в стилі життя, потребах покупців, вхід на ринок чи вихід з нього сильних конкурентів тощо).</a:t>
          </a:r>
        </a:p>
      </dgm:t>
    </dgm:pt>
    <dgm:pt modelId="{665F4B48-0F0A-4443-941E-13796B828FFB}" type="parTrans" cxnId="{3585CB11-2754-4ADE-BD61-AB400F90FF58}">
      <dgm:prSet/>
      <dgm:spPr/>
      <dgm:t>
        <a:bodyPr/>
        <a:lstStyle/>
        <a:p>
          <a:endParaRPr lang="ru-RU"/>
        </a:p>
      </dgm:t>
    </dgm:pt>
    <dgm:pt modelId="{8B8A4D1D-B703-401B-BB07-453035168521}" type="sibTrans" cxnId="{3585CB11-2754-4ADE-BD61-AB400F90FF58}">
      <dgm:prSet/>
      <dgm:spPr/>
      <dgm:t>
        <a:bodyPr/>
        <a:lstStyle/>
        <a:p>
          <a:endParaRPr lang="ru-RU"/>
        </a:p>
      </dgm:t>
    </dgm:pt>
    <dgm:pt modelId="{9029ADF2-8A76-4F39-A818-E6C98A83CE1D}">
      <dgm:prSet custT="1"/>
      <dgm:spPr/>
      <dgm:t>
        <a:bodyPr/>
        <a:lstStyle/>
        <a:p>
          <a:r>
            <a:rPr lang="uk-UA" sz="1400" noProof="0" dirty="0">
              <a:latin typeface="Times New Roman" panose="02020603050405020304" pitchFamily="18" charset="0"/>
              <a:cs typeface="Times New Roman" panose="02020603050405020304" pitchFamily="18" charset="0"/>
            </a:rPr>
            <a:t> можливості сегментації;</a:t>
          </a:r>
        </a:p>
      </dgm:t>
    </dgm:pt>
    <dgm:pt modelId="{8EC11BD1-2FD4-4B61-821F-983944AC6044}" type="parTrans" cxnId="{DB592B8F-BB47-4015-BEDC-63F567B6FCE1}">
      <dgm:prSet/>
      <dgm:spPr/>
      <dgm:t>
        <a:bodyPr/>
        <a:lstStyle/>
        <a:p>
          <a:endParaRPr lang="ru-RU"/>
        </a:p>
      </dgm:t>
    </dgm:pt>
    <dgm:pt modelId="{C8E95A96-3F42-4935-9877-30B4E958A6D9}" type="sibTrans" cxnId="{DB592B8F-BB47-4015-BEDC-63F567B6FCE1}">
      <dgm:prSet/>
      <dgm:spPr/>
      <dgm:t>
        <a:bodyPr/>
        <a:lstStyle/>
        <a:p>
          <a:endParaRPr lang="ru-RU"/>
        </a:p>
      </dgm:t>
    </dgm:pt>
    <dgm:pt modelId="{93349EB7-B065-489C-BCF4-45E7007763B4}">
      <dgm:prSet/>
      <dgm:spPr/>
      <dgm:t>
        <a:bodyPr/>
        <a:lstStyle/>
        <a:p>
          <a:r>
            <a:rPr lang="uk-UA" noProof="0" dirty="0">
              <a:latin typeface="Times New Roman" panose="02020603050405020304" pitchFamily="18" charset="0"/>
              <a:cs typeface="Times New Roman" panose="02020603050405020304" pitchFamily="18" charset="0"/>
            </a:rPr>
            <a:t>етап життєвого циклу товару;</a:t>
          </a:r>
        </a:p>
      </dgm:t>
    </dgm:pt>
    <dgm:pt modelId="{19B37C74-82F8-48DA-9351-F57ED01207FE}" type="parTrans" cxnId="{3246F7D5-881E-45F1-9B20-C2F18E57BA8F}">
      <dgm:prSet/>
      <dgm:spPr/>
      <dgm:t>
        <a:bodyPr/>
        <a:lstStyle/>
        <a:p>
          <a:endParaRPr lang="ru-RU"/>
        </a:p>
      </dgm:t>
    </dgm:pt>
    <dgm:pt modelId="{0C367FAD-8F51-43F2-97D3-89B4306FB781}" type="sibTrans" cxnId="{3246F7D5-881E-45F1-9B20-C2F18E57BA8F}">
      <dgm:prSet/>
      <dgm:spPr/>
      <dgm:t>
        <a:bodyPr/>
        <a:lstStyle/>
        <a:p>
          <a:endParaRPr lang="ru-RU"/>
        </a:p>
      </dgm:t>
    </dgm:pt>
    <dgm:pt modelId="{F4858EF9-30CD-4955-85B1-52E9FDAC8C8B}">
      <dgm:prSet/>
      <dgm:spPr/>
      <dgm:t>
        <a:bodyPr/>
        <a:lstStyle/>
        <a:p>
          <a:r>
            <a:rPr lang="uk-UA" noProof="0" dirty="0">
              <a:latin typeface="Times New Roman" panose="02020603050405020304" pitchFamily="18" charset="0"/>
              <a:cs typeface="Times New Roman" panose="02020603050405020304" pitchFamily="18" charset="0"/>
            </a:rPr>
            <a:t>тип товарного асортименту, можливості диференціації продукції.</a:t>
          </a:r>
        </a:p>
      </dgm:t>
    </dgm:pt>
    <dgm:pt modelId="{DFA53918-C384-4D9E-89A1-835E08B0B9CA}" type="parTrans" cxnId="{EA6FB638-613C-4FD0-9321-C48F93A7AB6B}">
      <dgm:prSet/>
      <dgm:spPr/>
      <dgm:t>
        <a:bodyPr/>
        <a:lstStyle/>
        <a:p>
          <a:endParaRPr lang="ru-RU"/>
        </a:p>
      </dgm:t>
    </dgm:pt>
    <dgm:pt modelId="{A76F0C9C-C59B-43DD-9489-EF1A758E2460}" type="sibTrans" cxnId="{EA6FB638-613C-4FD0-9321-C48F93A7AB6B}">
      <dgm:prSet/>
      <dgm:spPr/>
      <dgm:t>
        <a:bodyPr/>
        <a:lstStyle/>
        <a:p>
          <a:endParaRPr lang="ru-RU"/>
        </a:p>
      </dgm:t>
    </dgm:pt>
    <dgm:pt modelId="{9A68BDA0-A097-4C7D-8BBF-DC983ACF5FB7}">
      <dgm:prSet/>
      <dgm:spPr/>
      <dgm:t>
        <a:bodyPr/>
        <a:lstStyle/>
        <a:p>
          <a:r>
            <a:rPr lang="uk-UA" noProof="0" dirty="0">
              <a:latin typeface="Times New Roman" panose="02020603050405020304" pitchFamily="18" charset="0"/>
              <a:cs typeface="Times New Roman" panose="02020603050405020304" pitchFamily="18" charset="0"/>
            </a:rPr>
            <a:t>інтереси і відношення до вибору нових стратегій вищого керівництва підприємства;</a:t>
          </a:r>
        </a:p>
      </dgm:t>
    </dgm:pt>
    <dgm:pt modelId="{38CDD97A-7C29-4951-9D69-012B6DE6B3C8}" type="parTrans" cxnId="{D0B91E84-9C21-42EA-B99F-5A745C8BF7E0}">
      <dgm:prSet/>
      <dgm:spPr/>
      <dgm:t>
        <a:bodyPr/>
        <a:lstStyle/>
        <a:p>
          <a:endParaRPr lang="ru-RU"/>
        </a:p>
      </dgm:t>
    </dgm:pt>
    <dgm:pt modelId="{683BF2E7-2F97-4883-8B5F-C12DB1C77546}" type="sibTrans" cxnId="{D0B91E84-9C21-42EA-B99F-5A745C8BF7E0}">
      <dgm:prSet/>
      <dgm:spPr/>
      <dgm:t>
        <a:bodyPr/>
        <a:lstStyle/>
        <a:p>
          <a:endParaRPr lang="ru-RU"/>
        </a:p>
      </dgm:t>
    </dgm:pt>
    <dgm:pt modelId="{69DCDE16-5BA3-4040-9848-07CFC4CDA7F1}">
      <dgm:prSet/>
      <dgm:spPr/>
      <dgm:t>
        <a:bodyPr/>
        <a:lstStyle/>
        <a:p>
          <a:r>
            <a:rPr lang="uk-UA" noProof="0" dirty="0">
              <a:latin typeface="Times New Roman" panose="02020603050405020304" pitchFamily="18" charset="0"/>
              <a:cs typeface="Times New Roman" panose="02020603050405020304" pitchFamily="18" charset="0"/>
            </a:rPr>
            <a:t>рівень кваліфікації персоналу (може бути важливим обмежуючим фактором при виборі стратегії).</a:t>
          </a:r>
        </a:p>
      </dgm:t>
    </dgm:pt>
    <dgm:pt modelId="{7B13B99B-E122-4FBD-8294-FC8F67E96793}" type="parTrans" cxnId="{DF2FA5B2-3243-4F6A-836F-5493C6E48FE1}">
      <dgm:prSet/>
      <dgm:spPr/>
      <dgm:t>
        <a:bodyPr/>
        <a:lstStyle/>
        <a:p>
          <a:endParaRPr lang="ru-RU"/>
        </a:p>
      </dgm:t>
    </dgm:pt>
    <dgm:pt modelId="{61086492-6E98-413B-9FBC-B49BFE195D21}" type="sibTrans" cxnId="{DF2FA5B2-3243-4F6A-836F-5493C6E48FE1}">
      <dgm:prSet/>
      <dgm:spPr/>
      <dgm:t>
        <a:bodyPr/>
        <a:lstStyle/>
        <a:p>
          <a:endParaRPr lang="ru-RU"/>
        </a:p>
      </dgm:t>
    </dgm:pt>
    <dgm:pt modelId="{F1F2B1D3-B9D2-44B5-BC56-7565366758E5}" type="pres">
      <dgm:prSet presAssocID="{939A3DC8-BC6F-4734-A84E-EA579E605799}" presName="Name0" presStyleCnt="0">
        <dgm:presLayoutVars>
          <dgm:dir/>
          <dgm:animLvl val="lvl"/>
          <dgm:resizeHandles val="exact"/>
        </dgm:presLayoutVars>
      </dgm:prSet>
      <dgm:spPr/>
      <dgm:t>
        <a:bodyPr/>
        <a:lstStyle/>
        <a:p>
          <a:endParaRPr lang="ru-RU"/>
        </a:p>
      </dgm:t>
    </dgm:pt>
    <dgm:pt modelId="{1A8BC3EC-82E5-4F65-A985-A5B99B5DF77A}" type="pres">
      <dgm:prSet presAssocID="{A6D3A5E1-34FB-4027-9AB7-0A29550497DC}" presName="linNode" presStyleCnt="0"/>
      <dgm:spPr/>
    </dgm:pt>
    <dgm:pt modelId="{B8CB546F-1925-44BD-AFDA-4893F8216E81}" type="pres">
      <dgm:prSet presAssocID="{A6D3A5E1-34FB-4027-9AB7-0A29550497DC}" presName="parentText" presStyleLbl="node1" presStyleIdx="0" presStyleCnt="3">
        <dgm:presLayoutVars>
          <dgm:chMax val="1"/>
          <dgm:bulletEnabled val="1"/>
        </dgm:presLayoutVars>
      </dgm:prSet>
      <dgm:spPr/>
      <dgm:t>
        <a:bodyPr/>
        <a:lstStyle/>
        <a:p>
          <a:endParaRPr lang="ru-RU"/>
        </a:p>
      </dgm:t>
    </dgm:pt>
    <dgm:pt modelId="{CF337927-A935-4552-93F3-4B2BFF9A5A37}" type="pres">
      <dgm:prSet presAssocID="{A6D3A5E1-34FB-4027-9AB7-0A29550497DC}" presName="descendantText" presStyleLbl="alignAccFollowNode1" presStyleIdx="0" presStyleCnt="3" custScaleY="154745">
        <dgm:presLayoutVars>
          <dgm:bulletEnabled val="1"/>
        </dgm:presLayoutVars>
      </dgm:prSet>
      <dgm:spPr/>
      <dgm:t>
        <a:bodyPr/>
        <a:lstStyle/>
        <a:p>
          <a:endParaRPr lang="ru-RU"/>
        </a:p>
      </dgm:t>
    </dgm:pt>
    <dgm:pt modelId="{997CA74F-AD05-41E9-957A-7A5DE093EEDB}" type="pres">
      <dgm:prSet presAssocID="{3EA3A501-EA19-401B-943E-CBC2104FF0E5}" presName="sp" presStyleCnt="0"/>
      <dgm:spPr/>
    </dgm:pt>
    <dgm:pt modelId="{C9A8FC64-65B7-44EF-8A65-A7849405B3E4}" type="pres">
      <dgm:prSet presAssocID="{3B6B210F-DE42-4B66-891C-49C0236DAEC9}" presName="linNode" presStyleCnt="0"/>
      <dgm:spPr/>
    </dgm:pt>
    <dgm:pt modelId="{4B89391D-BFA0-4079-B69D-796E7263EFB2}" type="pres">
      <dgm:prSet presAssocID="{3B6B210F-DE42-4B66-891C-49C0236DAEC9}" presName="parentText" presStyleLbl="node1" presStyleIdx="1" presStyleCnt="3">
        <dgm:presLayoutVars>
          <dgm:chMax val="1"/>
          <dgm:bulletEnabled val="1"/>
        </dgm:presLayoutVars>
      </dgm:prSet>
      <dgm:spPr/>
      <dgm:t>
        <a:bodyPr/>
        <a:lstStyle/>
        <a:p>
          <a:endParaRPr lang="ru-RU"/>
        </a:p>
      </dgm:t>
    </dgm:pt>
    <dgm:pt modelId="{9DF64866-E784-4676-85CC-83F0F9BAF5EE}" type="pres">
      <dgm:prSet presAssocID="{3B6B210F-DE42-4B66-891C-49C0236DAEC9}" presName="descendantText" presStyleLbl="alignAccFollowNode1" presStyleIdx="1" presStyleCnt="3">
        <dgm:presLayoutVars>
          <dgm:bulletEnabled val="1"/>
        </dgm:presLayoutVars>
      </dgm:prSet>
      <dgm:spPr/>
      <dgm:t>
        <a:bodyPr/>
        <a:lstStyle/>
        <a:p>
          <a:endParaRPr lang="ru-RU"/>
        </a:p>
      </dgm:t>
    </dgm:pt>
    <dgm:pt modelId="{406AB70C-8837-4493-A955-710DFC548B42}" type="pres">
      <dgm:prSet presAssocID="{54346B0B-A7C7-4E9B-A11C-F44FBE14E985}" presName="sp" presStyleCnt="0"/>
      <dgm:spPr/>
    </dgm:pt>
    <dgm:pt modelId="{CBB23A42-6DC1-4EA7-A526-76A49454667A}" type="pres">
      <dgm:prSet presAssocID="{DA8B8451-6DC3-40AB-8251-E07A506C416F}" presName="linNode" presStyleCnt="0"/>
      <dgm:spPr/>
    </dgm:pt>
    <dgm:pt modelId="{3FA7F15A-48C6-4FAE-B1FB-61D4340D0AA2}" type="pres">
      <dgm:prSet presAssocID="{DA8B8451-6DC3-40AB-8251-E07A506C416F}" presName="parentText" presStyleLbl="node1" presStyleIdx="2" presStyleCnt="3">
        <dgm:presLayoutVars>
          <dgm:chMax val="1"/>
          <dgm:bulletEnabled val="1"/>
        </dgm:presLayoutVars>
      </dgm:prSet>
      <dgm:spPr/>
      <dgm:t>
        <a:bodyPr/>
        <a:lstStyle/>
        <a:p>
          <a:endParaRPr lang="ru-RU"/>
        </a:p>
      </dgm:t>
    </dgm:pt>
    <dgm:pt modelId="{6A8BFB86-B36F-4FFC-BB0F-F877A0A46FC8}" type="pres">
      <dgm:prSet presAssocID="{DA8B8451-6DC3-40AB-8251-E07A506C416F}" presName="descendantText" presStyleLbl="alignAccFollowNode1" presStyleIdx="2" presStyleCnt="3">
        <dgm:presLayoutVars>
          <dgm:bulletEnabled val="1"/>
        </dgm:presLayoutVars>
      </dgm:prSet>
      <dgm:spPr/>
      <dgm:t>
        <a:bodyPr/>
        <a:lstStyle/>
        <a:p>
          <a:endParaRPr lang="ru-RU"/>
        </a:p>
      </dgm:t>
    </dgm:pt>
  </dgm:ptLst>
  <dgm:cxnLst>
    <dgm:cxn modelId="{8EB745CB-BADC-4775-A3A6-E4994AB1194C}" type="presOf" srcId="{939A3DC8-BC6F-4734-A84E-EA579E605799}" destId="{F1F2B1D3-B9D2-44B5-BC56-7565366758E5}" srcOrd="0" destOrd="0" presId="urn:microsoft.com/office/officeart/2005/8/layout/vList5"/>
    <dgm:cxn modelId="{C34E9688-CDF1-4D25-A876-73BC831859AB}" srcId="{A6D3A5E1-34FB-4027-9AB7-0A29550497DC}" destId="{9563F2D2-9D95-441C-A062-54E08CA79A10}" srcOrd="2" destOrd="0" parTransId="{14C96897-1EF5-4BA6-B90E-E07C1C3365E6}" sibTransId="{6ABAB1C5-3E63-413C-A965-FFCF5067A87C}"/>
    <dgm:cxn modelId="{078700D3-AC6D-4209-9D76-70B7B9152D7D}" srcId="{939A3DC8-BC6F-4734-A84E-EA579E605799}" destId="{DA8B8451-6DC3-40AB-8251-E07A506C416F}" srcOrd="2" destOrd="0" parTransId="{9C75FA6B-8EB4-4B7C-A721-EF6CA35D10A2}" sibTransId="{D142B599-6F3B-4660-B3D8-A5367DCB2835}"/>
    <dgm:cxn modelId="{D0B91E84-9C21-42EA-B99F-5A745C8BF7E0}" srcId="{DA8B8451-6DC3-40AB-8251-E07A506C416F}" destId="{9A68BDA0-A097-4C7D-8BBF-DC983ACF5FB7}" srcOrd="1" destOrd="0" parTransId="{38CDD97A-7C29-4951-9D69-012B6DE6B3C8}" sibTransId="{683BF2E7-2F97-4883-8B5F-C12DB1C77546}"/>
    <dgm:cxn modelId="{F5581BD2-DD13-4B06-A63D-DD5080873F3C}" type="presOf" srcId="{B4E45DED-24E3-45B4-8EB8-74E8A3C734B1}" destId="{CF337927-A935-4552-93F3-4B2BFF9A5A37}" srcOrd="0" destOrd="4" presId="urn:microsoft.com/office/officeart/2005/8/layout/vList5"/>
    <dgm:cxn modelId="{ACB9DB36-DB46-4577-8366-B3FF471F5003}" type="presOf" srcId="{69DCDE16-5BA3-4040-9848-07CFC4CDA7F1}" destId="{6A8BFB86-B36F-4FFC-BB0F-F877A0A46FC8}" srcOrd="0" destOrd="2" presId="urn:microsoft.com/office/officeart/2005/8/layout/vList5"/>
    <dgm:cxn modelId="{22B0020E-8D3F-4E2F-A859-6F3B05F1688B}" srcId="{939A3DC8-BC6F-4734-A84E-EA579E605799}" destId="{A6D3A5E1-34FB-4027-9AB7-0A29550497DC}" srcOrd="0" destOrd="0" parTransId="{D2B998FD-9F56-452A-9A6B-A6FE8E5138DA}" sibTransId="{3EA3A501-EA19-401B-943E-CBC2104FF0E5}"/>
    <dgm:cxn modelId="{DF2FA5B2-3243-4F6A-836F-5493C6E48FE1}" srcId="{DA8B8451-6DC3-40AB-8251-E07A506C416F}" destId="{69DCDE16-5BA3-4040-9848-07CFC4CDA7F1}" srcOrd="2" destOrd="0" parTransId="{7B13B99B-E122-4FBD-8294-FC8F67E96793}" sibTransId="{61086492-6E98-413B-9FBC-B49BFE195D21}"/>
    <dgm:cxn modelId="{A8DB466F-6206-481B-A7B1-95D0F7B34602}" srcId="{939A3DC8-BC6F-4734-A84E-EA579E605799}" destId="{3B6B210F-DE42-4B66-891C-49C0236DAEC9}" srcOrd="1" destOrd="0" parTransId="{099BD6D8-AB82-4630-B77F-18E589564782}" sibTransId="{54346B0B-A7C7-4E9B-A11C-F44FBE14E985}"/>
    <dgm:cxn modelId="{BD198C78-CAFD-4813-8BAF-F94BED7ED3B3}" type="presOf" srcId="{9029ADF2-8A76-4F39-A818-E6C98A83CE1D}" destId="{CF337927-A935-4552-93F3-4B2BFF9A5A37}" srcOrd="0" destOrd="3" presId="urn:microsoft.com/office/officeart/2005/8/layout/vList5"/>
    <dgm:cxn modelId="{3585CB11-2754-4ADE-BD61-AB400F90FF58}" srcId="{A6D3A5E1-34FB-4027-9AB7-0A29550497DC}" destId="{B4E45DED-24E3-45B4-8EB8-74E8A3C734B1}" srcOrd="4" destOrd="0" parTransId="{665F4B48-0F0A-4443-941E-13796B828FFB}" sibTransId="{8B8A4D1D-B703-401B-BB07-453035168521}"/>
    <dgm:cxn modelId="{2BD2659C-056A-4902-856A-ECC0D4026654}" srcId="{DA8B8451-6DC3-40AB-8251-E07A506C416F}" destId="{EB3C3071-921C-4004-917F-3417EA7345CC}" srcOrd="0" destOrd="0" parTransId="{5D4895B2-6811-4056-9783-82B2A45EC2CB}" sibTransId="{552BD10A-117C-443A-8E8F-F6C63926FFC0}"/>
    <dgm:cxn modelId="{13A44F3D-C357-40D6-BE91-0127C0E8DC77}" srcId="{3B6B210F-DE42-4B66-891C-49C0236DAEC9}" destId="{048DB77E-7347-460E-B0E3-52D43A701D3B}" srcOrd="0" destOrd="0" parTransId="{591A8F6A-7AD4-4F28-BD8D-AFD4DA41E71D}" sibTransId="{5E1AF994-13C6-4CAD-BBC6-D9D4D9934DC1}"/>
    <dgm:cxn modelId="{7B5C4FC5-2815-4B05-86ED-65173D84AD48}" type="presOf" srcId="{71A0BB7C-45C8-40C6-A193-5605A075CB52}" destId="{CF337927-A935-4552-93F3-4B2BFF9A5A37}" srcOrd="0" destOrd="0" presId="urn:microsoft.com/office/officeart/2005/8/layout/vList5"/>
    <dgm:cxn modelId="{39ACF61C-9F78-4376-B89D-E610694E4DA2}" srcId="{A6D3A5E1-34FB-4027-9AB7-0A29550497DC}" destId="{71A0BB7C-45C8-40C6-A193-5605A075CB52}" srcOrd="0" destOrd="0" parTransId="{D73A7729-92F4-4850-8344-0484EF784D07}" sibTransId="{57CD5F6B-C002-470A-8785-A766DB78C532}"/>
    <dgm:cxn modelId="{222544C8-65B6-4AFC-AC8F-2D62F17928E4}" type="presOf" srcId="{A6D3A5E1-34FB-4027-9AB7-0A29550497DC}" destId="{B8CB546F-1925-44BD-AFDA-4893F8216E81}" srcOrd="0" destOrd="0" presId="urn:microsoft.com/office/officeart/2005/8/layout/vList5"/>
    <dgm:cxn modelId="{EA6FB638-613C-4FD0-9321-C48F93A7AB6B}" srcId="{3B6B210F-DE42-4B66-891C-49C0236DAEC9}" destId="{F4858EF9-30CD-4955-85B1-52E9FDAC8C8B}" srcOrd="2" destOrd="0" parTransId="{DFA53918-C384-4D9E-89A1-835E08B0B9CA}" sibTransId="{A76F0C9C-C59B-43DD-9489-EF1A758E2460}"/>
    <dgm:cxn modelId="{3246F7D5-881E-45F1-9B20-C2F18E57BA8F}" srcId="{3B6B210F-DE42-4B66-891C-49C0236DAEC9}" destId="{93349EB7-B065-489C-BCF4-45E7007763B4}" srcOrd="1" destOrd="0" parTransId="{19B37C74-82F8-48DA-9351-F57ED01207FE}" sibTransId="{0C367FAD-8F51-43F2-97D3-89B4306FB781}"/>
    <dgm:cxn modelId="{269088CB-1CB5-46D2-8835-CE97C544484E}" type="presOf" srcId="{EB3C3071-921C-4004-917F-3417EA7345CC}" destId="{6A8BFB86-B36F-4FFC-BB0F-F877A0A46FC8}" srcOrd="0" destOrd="0" presId="urn:microsoft.com/office/officeart/2005/8/layout/vList5"/>
    <dgm:cxn modelId="{0AEC9315-AC3F-4188-8AB7-EF081F5D5705}" srcId="{A6D3A5E1-34FB-4027-9AB7-0A29550497DC}" destId="{82ECD142-5999-4E13-94F4-D471A5723460}" srcOrd="1" destOrd="0" parTransId="{9DA74F26-C5AA-4D2A-9528-E29F90B0E718}" sibTransId="{6C12C5A2-BBB7-4279-BBBF-5898366E5D0A}"/>
    <dgm:cxn modelId="{00DF8A14-1113-4B08-A6FB-E88A1A1C0B46}" type="presOf" srcId="{048DB77E-7347-460E-B0E3-52D43A701D3B}" destId="{9DF64866-E784-4676-85CC-83F0F9BAF5EE}" srcOrd="0" destOrd="0" presId="urn:microsoft.com/office/officeart/2005/8/layout/vList5"/>
    <dgm:cxn modelId="{CE6300FE-C1DB-4457-9F6C-B43289EFFC10}" type="presOf" srcId="{82ECD142-5999-4E13-94F4-D471A5723460}" destId="{CF337927-A935-4552-93F3-4B2BFF9A5A37}" srcOrd="0" destOrd="1" presId="urn:microsoft.com/office/officeart/2005/8/layout/vList5"/>
    <dgm:cxn modelId="{F57E6A6F-8FB1-40E8-ADDD-52B308A143CF}" type="presOf" srcId="{F4858EF9-30CD-4955-85B1-52E9FDAC8C8B}" destId="{9DF64866-E784-4676-85CC-83F0F9BAF5EE}" srcOrd="0" destOrd="2" presId="urn:microsoft.com/office/officeart/2005/8/layout/vList5"/>
    <dgm:cxn modelId="{DB592B8F-BB47-4015-BEDC-63F567B6FCE1}" srcId="{A6D3A5E1-34FB-4027-9AB7-0A29550497DC}" destId="{9029ADF2-8A76-4F39-A818-E6C98A83CE1D}" srcOrd="3" destOrd="0" parTransId="{8EC11BD1-2FD4-4B61-821F-983944AC6044}" sibTransId="{C8E95A96-3F42-4935-9877-30B4E958A6D9}"/>
    <dgm:cxn modelId="{1C6D0DC3-2DB2-4E01-8F8A-DE0813746B86}" type="presOf" srcId="{DA8B8451-6DC3-40AB-8251-E07A506C416F}" destId="{3FA7F15A-48C6-4FAE-B1FB-61D4340D0AA2}" srcOrd="0" destOrd="0" presId="urn:microsoft.com/office/officeart/2005/8/layout/vList5"/>
    <dgm:cxn modelId="{53C373C3-B0E6-4BB4-887F-00F57CDE53B3}" type="presOf" srcId="{3B6B210F-DE42-4B66-891C-49C0236DAEC9}" destId="{4B89391D-BFA0-4079-B69D-796E7263EFB2}" srcOrd="0" destOrd="0" presId="urn:microsoft.com/office/officeart/2005/8/layout/vList5"/>
    <dgm:cxn modelId="{C6658DD2-5F00-448F-82F5-89FDC325F5C8}" type="presOf" srcId="{93349EB7-B065-489C-BCF4-45E7007763B4}" destId="{9DF64866-E784-4676-85CC-83F0F9BAF5EE}" srcOrd="0" destOrd="1" presId="urn:microsoft.com/office/officeart/2005/8/layout/vList5"/>
    <dgm:cxn modelId="{CBE14353-643B-4EA7-843D-403B9A8E1854}" type="presOf" srcId="{9A68BDA0-A097-4C7D-8BBF-DC983ACF5FB7}" destId="{6A8BFB86-B36F-4FFC-BB0F-F877A0A46FC8}" srcOrd="0" destOrd="1" presId="urn:microsoft.com/office/officeart/2005/8/layout/vList5"/>
    <dgm:cxn modelId="{C306B607-F8F5-4C23-A6FF-8B9B46427EC9}" type="presOf" srcId="{9563F2D2-9D95-441C-A062-54E08CA79A10}" destId="{CF337927-A935-4552-93F3-4B2BFF9A5A37}" srcOrd="0" destOrd="2" presId="urn:microsoft.com/office/officeart/2005/8/layout/vList5"/>
    <dgm:cxn modelId="{50DC25C2-E7E9-4B57-8858-09729D1EC07B}" type="presParOf" srcId="{F1F2B1D3-B9D2-44B5-BC56-7565366758E5}" destId="{1A8BC3EC-82E5-4F65-A985-A5B99B5DF77A}" srcOrd="0" destOrd="0" presId="urn:microsoft.com/office/officeart/2005/8/layout/vList5"/>
    <dgm:cxn modelId="{B958A7D8-15D0-4E24-8145-3D53D3023765}" type="presParOf" srcId="{1A8BC3EC-82E5-4F65-A985-A5B99B5DF77A}" destId="{B8CB546F-1925-44BD-AFDA-4893F8216E81}" srcOrd="0" destOrd="0" presId="urn:microsoft.com/office/officeart/2005/8/layout/vList5"/>
    <dgm:cxn modelId="{03C943A9-9CB6-4193-9CAD-60F17CEFDDE0}" type="presParOf" srcId="{1A8BC3EC-82E5-4F65-A985-A5B99B5DF77A}" destId="{CF337927-A935-4552-93F3-4B2BFF9A5A37}" srcOrd="1" destOrd="0" presId="urn:microsoft.com/office/officeart/2005/8/layout/vList5"/>
    <dgm:cxn modelId="{32F54E75-6F94-4B4D-9002-9EA4CAA31B06}" type="presParOf" srcId="{F1F2B1D3-B9D2-44B5-BC56-7565366758E5}" destId="{997CA74F-AD05-41E9-957A-7A5DE093EEDB}" srcOrd="1" destOrd="0" presId="urn:microsoft.com/office/officeart/2005/8/layout/vList5"/>
    <dgm:cxn modelId="{66FF6A35-026F-4C24-8EDA-630B73F0F048}" type="presParOf" srcId="{F1F2B1D3-B9D2-44B5-BC56-7565366758E5}" destId="{C9A8FC64-65B7-44EF-8A65-A7849405B3E4}" srcOrd="2" destOrd="0" presId="urn:microsoft.com/office/officeart/2005/8/layout/vList5"/>
    <dgm:cxn modelId="{EE6C9BD2-3DF8-4A3A-B3EC-3C3EDDEB370F}" type="presParOf" srcId="{C9A8FC64-65B7-44EF-8A65-A7849405B3E4}" destId="{4B89391D-BFA0-4079-B69D-796E7263EFB2}" srcOrd="0" destOrd="0" presId="urn:microsoft.com/office/officeart/2005/8/layout/vList5"/>
    <dgm:cxn modelId="{314550E0-4DA5-470F-843D-07F9D4C6D9A9}" type="presParOf" srcId="{C9A8FC64-65B7-44EF-8A65-A7849405B3E4}" destId="{9DF64866-E784-4676-85CC-83F0F9BAF5EE}" srcOrd="1" destOrd="0" presId="urn:microsoft.com/office/officeart/2005/8/layout/vList5"/>
    <dgm:cxn modelId="{88D4FEE1-5415-43E3-88B5-9DE997194257}" type="presParOf" srcId="{F1F2B1D3-B9D2-44B5-BC56-7565366758E5}" destId="{406AB70C-8837-4493-A955-710DFC548B42}" srcOrd="3" destOrd="0" presId="urn:microsoft.com/office/officeart/2005/8/layout/vList5"/>
    <dgm:cxn modelId="{B0AE6579-1A7D-4166-9400-6EB588B65B6A}" type="presParOf" srcId="{F1F2B1D3-B9D2-44B5-BC56-7565366758E5}" destId="{CBB23A42-6DC1-4EA7-A526-76A49454667A}" srcOrd="4" destOrd="0" presId="urn:microsoft.com/office/officeart/2005/8/layout/vList5"/>
    <dgm:cxn modelId="{8E13E465-76C8-4440-A6F2-D2D403C5A8BD}" type="presParOf" srcId="{CBB23A42-6DC1-4EA7-A526-76A49454667A}" destId="{3FA7F15A-48C6-4FAE-B1FB-61D4340D0AA2}" srcOrd="0" destOrd="0" presId="urn:microsoft.com/office/officeart/2005/8/layout/vList5"/>
    <dgm:cxn modelId="{A4FF309E-869D-49A8-AA40-4197F3824922}" type="presParOf" srcId="{CBB23A42-6DC1-4EA7-A526-76A49454667A}" destId="{6A8BFB86-B36F-4FFC-BB0F-F877A0A46FC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869082-0E71-4ADF-91CA-38EF0FC509BA}" type="doc">
      <dgm:prSet loTypeId="urn:microsoft.com/office/officeart/2005/8/layout/vList5" loCatId="list" qsTypeId="urn:microsoft.com/office/officeart/2005/8/quickstyle/simple1#4" qsCatId="simple" csTypeId="urn:microsoft.com/office/officeart/2005/8/colors/accent1_2#4" csCatId="accent1" phldr="1"/>
      <dgm:spPr/>
      <dgm:t>
        <a:bodyPr/>
        <a:lstStyle/>
        <a:p>
          <a:endParaRPr lang="ru-RU"/>
        </a:p>
      </dgm:t>
    </dgm:pt>
    <dgm:pt modelId="{0072BD22-0901-4B68-ABBC-26766E657E89}">
      <dgm:prSet phldrT="[Текст]"/>
      <dgm:spPr/>
      <dgm:t>
        <a:bodyPr/>
        <a:lstStyle/>
        <a:p>
          <a:r>
            <a:rPr lang="uk-UA" noProof="0" dirty="0">
              <a:latin typeface="Times New Roman" panose="02020603050405020304" pitchFamily="18" charset="0"/>
              <a:cs typeface="Times New Roman" panose="02020603050405020304" pitchFamily="18" charset="0"/>
            </a:rPr>
            <a:t>Стратегія лідерства у витратах</a:t>
          </a:r>
        </a:p>
      </dgm:t>
    </dgm:pt>
    <dgm:pt modelId="{A9ED46CD-4EA6-47F8-BFCA-38741A52E66D}" type="parTrans" cxnId="{640C73E0-2C47-42AC-84BB-E4F45BFDCA93}">
      <dgm:prSet/>
      <dgm:spPr/>
      <dgm:t>
        <a:bodyPr/>
        <a:lstStyle/>
        <a:p>
          <a:endParaRPr lang="ru-RU"/>
        </a:p>
      </dgm:t>
    </dgm:pt>
    <dgm:pt modelId="{0A7EF7C7-5B39-4F1A-B105-F53A1E656307}" type="sibTrans" cxnId="{640C73E0-2C47-42AC-84BB-E4F45BFDCA93}">
      <dgm:prSet/>
      <dgm:spPr/>
      <dgm:t>
        <a:bodyPr/>
        <a:lstStyle/>
        <a:p>
          <a:endParaRPr lang="ru-RU"/>
        </a:p>
      </dgm:t>
    </dgm:pt>
    <dgm:pt modelId="{E55C5171-CA9D-4B54-9EF4-7E5487C089FC}">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Компанія може прийняти стратегію лідерства за витратами, щоб отримати конкурентну перевагу, будучи недорогим виробником у своїй галузі. Це передбачає визначення шляхів зниження витрат при збереженні якості та цінності для клієнтів. Наприклад</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Walmart </a:t>
          </a:r>
          <a:r>
            <a:rPr lang="uk-UA" sz="1600" noProof="0" dirty="0">
              <a:latin typeface="Times New Roman" panose="02020603050405020304" pitchFamily="18" charset="0"/>
              <a:cs typeface="Times New Roman" panose="02020603050405020304" pitchFamily="18" charset="0"/>
            </a:rPr>
            <a:t>використовує стратегію лідерства за витратами, щоб пропонувати низькі ціни своїм клієнтам, використовуючи ефективність масштабу, логістики та ланцюжка поставок</a:t>
          </a:r>
          <a:r>
            <a:rPr lang="ru-RU" sz="1600" dirty="0">
              <a:latin typeface="Times New Roman" panose="02020603050405020304" pitchFamily="18" charset="0"/>
              <a:cs typeface="Times New Roman" panose="02020603050405020304" pitchFamily="18" charset="0"/>
            </a:rPr>
            <a:t>.</a:t>
          </a:r>
        </a:p>
      </dgm:t>
    </dgm:pt>
    <dgm:pt modelId="{18CACF96-BE9E-432D-ACD6-5801E96591E4}" type="parTrans" cxnId="{1406979E-CEC6-47C4-A636-79981330D933}">
      <dgm:prSet/>
      <dgm:spPr/>
      <dgm:t>
        <a:bodyPr/>
        <a:lstStyle/>
        <a:p>
          <a:endParaRPr lang="ru-RU"/>
        </a:p>
      </dgm:t>
    </dgm:pt>
    <dgm:pt modelId="{AA90F945-9F6B-4572-93F5-A18CD405E737}" type="sibTrans" cxnId="{1406979E-CEC6-47C4-A636-79981330D933}">
      <dgm:prSet/>
      <dgm:spPr/>
      <dgm:t>
        <a:bodyPr/>
        <a:lstStyle/>
        <a:p>
          <a:endParaRPr lang="ru-RU"/>
        </a:p>
      </dgm:t>
    </dgm:pt>
    <dgm:pt modelId="{8C8FC429-9945-41AB-9FD6-895012C5DBAE}">
      <dgm:prSet phldrT="[Текст]"/>
      <dgm:spPr/>
      <dgm:t>
        <a:bodyPr/>
        <a:lstStyle/>
        <a:p>
          <a:r>
            <a:rPr lang="uk-UA" noProof="0" dirty="0">
              <a:latin typeface="Times New Roman" panose="02020603050405020304" pitchFamily="18" charset="0"/>
              <a:cs typeface="Times New Roman" panose="02020603050405020304" pitchFamily="18" charset="0"/>
            </a:rPr>
            <a:t>Стратегія диференціації</a:t>
          </a:r>
        </a:p>
      </dgm:t>
    </dgm:pt>
    <dgm:pt modelId="{C03F5DF1-AECB-47A3-8F26-806BB1656EC0}" type="parTrans" cxnId="{032FC54A-7DE9-4AB5-BC99-EB974A53D68E}">
      <dgm:prSet/>
      <dgm:spPr/>
      <dgm:t>
        <a:bodyPr/>
        <a:lstStyle/>
        <a:p>
          <a:endParaRPr lang="ru-RU"/>
        </a:p>
      </dgm:t>
    </dgm:pt>
    <dgm:pt modelId="{90F33907-8937-4CF4-8193-D3F3F6E258E5}" type="sibTrans" cxnId="{032FC54A-7DE9-4AB5-BC99-EB974A53D68E}">
      <dgm:prSet/>
      <dgm:spPr/>
      <dgm:t>
        <a:bodyPr/>
        <a:lstStyle/>
        <a:p>
          <a:endParaRPr lang="ru-RU"/>
        </a:p>
      </dgm:t>
    </dgm:pt>
    <dgm:pt modelId="{74D810AD-743E-4F34-868D-9CE09B202379}">
      <dgm:prSet phldrT="[Текст]" custT="1"/>
      <dgm:spPr/>
      <dgm:t>
        <a:bodyPr/>
        <a:lstStyle/>
        <a:p>
          <a:pPr algn="just"/>
          <a:r>
            <a:rPr lang="uk-UA" sz="1400" noProof="0" dirty="0">
              <a:latin typeface="Times New Roman" panose="02020603050405020304" pitchFamily="18" charset="0"/>
              <a:cs typeface="Times New Roman" panose="02020603050405020304" pitchFamily="18" charset="0"/>
            </a:rPr>
            <a:t>Полягає в тому, щоб бути іншим. Компанія може пропонувати унікальні продукти або послуги, які клієнти сприймають як кращі у змаганні за те, щоб випередити конкурентів. Це передбачає визначення шляхів диференціації продуктів або послуг компанії від продуктів або послуг конкурентів. Наприклад</a:t>
          </a:r>
          <a:r>
            <a:rPr lang="ru-RU"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Apple </a:t>
          </a:r>
          <a:r>
            <a:rPr lang="uk-UA" sz="1400" noProof="0" dirty="0">
              <a:latin typeface="Times New Roman" panose="02020603050405020304" pitchFamily="18" charset="0"/>
              <a:cs typeface="Times New Roman" panose="02020603050405020304" pitchFamily="18" charset="0"/>
            </a:rPr>
            <a:t>використовує стратегію диференціації, щоб пропонувати першокласні, інноваційні продукти з сильною ідентичністю бренду та клієнтським досвідом.</a:t>
          </a:r>
        </a:p>
      </dgm:t>
    </dgm:pt>
    <dgm:pt modelId="{61E4A159-D2EC-48CF-8491-BFB29EE57304}" type="parTrans" cxnId="{BE3A5D1F-4401-46A7-B2F8-8C176CDCE825}">
      <dgm:prSet/>
      <dgm:spPr/>
      <dgm:t>
        <a:bodyPr/>
        <a:lstStyle/>
        <a:p>
          <a:endParaRPr lang="ru-RU"/>
        </a:p>
      </dgm:t>
    </dgm:pt>
    <dgm:pt modelId="{32C4C784-17DF-4317-8FBC-0BF35715BDC2}" type="sibTrans" cxnId="{BE3A5D1F-4401-46A7-B2F8-8C176CDCE825}">
      <dgm:prSet/>
      <dgm:spPr/>
      <dgm:t>
        <a:bodyPr/>
        <a:lstStyle/>
        <a:p>
          <a:endParaRPr lang="ru-RU"/>
        </a:p>
      </dgm:t>
    </dgm:pt>
    <dgm:pt modelId="{4297C441-3761-4BA8-B4AB-D2C61B3FE1FC}">
      <dgm:prSet phldrT="[Текст]"/>
      <dgm:spPr/>
      <dgm:t>
        <a:bodyPr/>
        <a:lstStyle/>
        <a:p>
          <a:r>
            <a:rPr lang="uk-UA" b="1" i="0" noProof="0" dirty="0">
              <a:latin typeface="Times New Roman" panose="02020603050405020304" pitchFamily="18" charset="0"/>
              <a:cs typeface="Times New Roman" panose="02020603050405020304" pitchFamily="18" charset="0"/>
            </a:rPr>
            <a:t>Стратегія фокусування</a:t>
          </a:r>
          <a:endParaRPr lang="uk-UA" noProof="0" dirty="0">
            <a:latin typeface="Times New Roman" panose="02020603050405020304" pitchFamily="18" charset="0"/>
            <a:cs typeface="Times New Roman" panose="02020603050405020304" pitchFamily="18" charset="0"/>
          </a:endParaRPr>
        </a:p>
      </dgm:t>
    </dgm:pt>
    <dgm:pt modelId="{6B0DB873-B25B-4628-A054-DBA1848CDBB3}" type="parTrans" cxnId="{50886DFE-1E5F-4B88-8DAE-12918E7BA9AA}">
      <dgm:prSet/>
      <dgm:spPr/>
      <dgm:t>
        <a:bodyPr/>
        <a:lstStyle/>
        <a:p>
          <a:endParaRPr lang="ru-RU"/>
        </a:p>
      </dgm:t>
    </dgm:pt>
    <dgm:pt modelId="{50A14074-5A18-42E9-970A-F03D9C7D9BEA}" type="sibTrans" cxnId="{50886DFE-1E5F-4B88-8DAE-12918E7BA9AA}">
      <dgm:prSet/>
      <dgm:spPr/>
      <dgm:t>
        <a:bodyPr/>
        <a:lstStyle/>
        <a:p>
          <a:endParaRPr lang="ru-RU"/>
        </a:p>
      </dgm:t>
    </dgm:pt>
    <dgm:pt modelId="{B8C7F23B-F1D1-4F80-9BD6-607783C7DD8F}">
      <dgm:prSet phldrT="[Текст]" custT="1"/>
      <dgm:spPr/>
      <dgm:t>
        <a:bodyPr/>
        <a:lstStyle/>
        <a:p>
          <a:pPr algn="just"/>
          <a:r>
            <a:rPr lang="uk-UA" sz="1400" b="0" i="0" noProof="0" dirty="0">
              <a:latin typeface="Times New Roman" panose="02020603050405020304" pitchFamily="18" charset="0"/>
              <a:cs typeface="Times New Roman" panose="02020603050405020304" pitchFamily="18" charset="0"/>
            </a:rPr>
            <a:t>Стратегія фокусування може бути використана для досягнення конкурентної переваги шляхом націлювання на конкретний сегмент клієнтів або ринкову нішу. Це має на меті визначити сегмент клієнтів із особливими потребами та вподобаннями та адаптувати продукти чи послуги компанії відповідно до цих потреб. Наприклад</a:t>
          </a:r>
          <a:r>
            <a:rPr lang="ru-RU" sz="1400" b="0" i="0" dirty="0">
              <a:latin typeface="Times New Roman" panose="02020603050405020304" pitchFamily="18" charset="0"/>
              <a:cs typeface="Times New Roman" panose="02020603050405020304" pitchFamily="18" charset="0"/>
            </a:rPr>
            <a:t>, </a:t>
          </a:r>
          <a:r>
            <a:rPr lang="en-US" sz="1400" b="0" i="0" dirty="0">
              <a:latin typeface="Times New Roman" panose="02020603050405020304" pitchFamily="18" charset="0"/>
              <a:cs typeface="Times New Roman" panose="02020603050405020304" pitchFamily="18" charset="0"/>
            </a:rPr>
            <a:t>Southwest Airlines </a:t>
          </a:r>
          <a:r>
            <a:rPr lang="uk-UA" sz="1400" b="0" i="0" noProof="0" dirty="0">
              <a:latin typeface="Times New Roman" panose="02020603050405020304" pitchFamily="18" charset="0"/>
              <a:cs typeface="Times New Roman" panose="02020603050405020304" pitchFamily="18" charset="0"/>
            </a:rPr>
            <a:t>використовує стратегію фокусування, орієнтуючись на мандрівників, які розуміють бюджет, з недорогими авіакомпаніями без надмірностей, які підкреслюють ефективність і обслуговування клієнтів</a:t>
          </a:r>
          <a:r>
            <a:rPr lang="ru-RU" sz="1400" b="0" i="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7000009E-FD22-4DA3-8D4B-B94302F065D1}" type="parTrans" cxnId="{BF7C51F2-551B-4957-8693-EB1B75395C2A}">
      <dgm:prSet/>
      <dgm:spPr/>
      <dgm:t>
        <a:bodyPr/>
        <a:lstStyle/>
        <a:p>
          <a:endParaRPr lang="ru-RU"/>
        </a:p>
      </dgm:t>
    </dgm:pt>
    <dgm:pt modelId="{57910D06-C8D8-469F-B5A5-0E6ABAAB7576}" type="sibTrans" cxnId="{BF7C51F2-551B-4957-8693-EB1B75395C2A}">
      <dgm:prSet/>
      <dgm:spPr/>
      <dgm:t>
        <a:bodyPr/>
        <a:lstStyle/>
        <a:p>
          <a:endParaRPr lang="ru-RU"/>
        </a:p>
      </dgm:t>
    </dgm:pt>
    <dgm:pt modelId="{A62E09DB-C71B-4A9C-91BB-9F695CD11D3B}" type="pres">
      <dgm:prSet presAssocID="{29869082-0E71-4ADF-91CA-38EF0FC509BA}" presName="Name0" presStyleCnt="0">
        <dgm:presLayoutVars>
          <dgm:dir/>
          <dgm:animLvl val="lvl"/>
          <dgm:resizeHandles val="exact"/>
        </dgm:presLayoutVars>
      </dgm:prSet>
      <dgm:spPr/>
      <dgm:t>
        <a:bodyPr/>
        <a:lstStyle/>
        <a:p>
          <a:endParaRPr lang="ru-RU"/>
        </a:p>
      </dgm:t>
    </dgm:pt>
    <dgm:pt modelId="{6D86C840-1B21-417C-B912-2464BB3C535E}" type="pres">
      <dgm:prSet presAssocID="{0072BD22-0901-4B68-ABBC-26766E657E89}" presName="linNode" presStyleCnt="0"/>
      <dgm:spPr/>
    </dgm:pt>
    <dgm:pt modelId="{A08ED2D9-2023-4FD4-AECC-E759B9682854}" type="pres">
      <dgm:prSet presAssocID="{0072BD22-0901-4B68-ABBC-26766E657E89}" presName="parentText" presStyleLbl="node1" presStyleIdx="0" presStyleCnt="3">
        <dgm:presLayoutVars>
          <dgm:chMax val="1"/>
          <dgm:bulletEnabled val="1"/>
        </dgm:presLayoutVars>
      </dgm:prSet>
      <dgm:spPr/>
      <dgm:t>
        <a:bodyPr/>
        <a:lstStyle/>
        <a:p>
          <a:endParaRPr lang="ru-RU"/>
        </a:p>
      </dgm:t>
    </dgm:pt>
    <dgm:pt modelId="{B07C332F-21CA-4608-81B6-22C5832B524F}" type="pres">
      <dgm:prSet presAssocID="{0072BD22-0901-4B68-ABBC-26766E657E89}" presName="descendantText" presStyleLbl="alignAccFollowNode1" presStyleIdx="0" presStyleCnt="3" custScaleY="123449">
        <dgm:presLayoutVars>
          <dgm:bulletEnabled val="1"/>
        </dgm:presLayoutVars>
      </dgm:prSet>
      <dgm:spPr/>
      <dgm:t>
        <a:bodyPr/>
        <a:lstStyle/>
        <a:p>
          <a:endParaRPr lang="ru-RU"/>
        </a:p>
      </dgm:t>
    </dgm:pt>
    <dgm:pt modelId="{4CD4082A-9D00-4D9C-A82F-590BDAF2E878}" type="pres">
      <dgm:prSet presAssocID="{0A7EF7C7-5B39-4F1A-B105-F53A1E656307}" presName="sp" presStyleCnt="0"/>
      <dgm:spPr/>
    </dgm:pt>
    <dgm:pt modelId="{DF6FBBDC-1D6F-4FFC-BAEE-B1F44B3DC3E9}" type="pres">
      <dgm:prSet presAssocID="{8C8FC429-9945-41AB-9FD6-895012C5DBAE}" presName="linNode" presStyleCnt="0"/>
      <dgm:spPr/>
    </dgm:pt>
    <dgm:pt modelId="{DFC595A1-D440-4887-9954-F6075C3EE23C}" type="pres">
      <dgm:prSet presAssocID="{8C8FC429-9945-41AB-9FD6-895012C5DBAE}" presName="parentText" presStyleLbl="node1" presStyleIdx="1" presStyleCnt="3">
        <dgm:presLayoutVars>
          <dgm:chMax val="1"/>
          <dgm:bulletEnabled val="1"/>
        </dgm:presLayoutVars>
      </dgm:prSet>
      <dgm:spPr/>
      <dgm:t>
        <a:bodyPr/>
        <a:lstStyle/>
        <a:p>
          <a:endParaRPr lang="ru-RU"/>
        </a:p>
      </dgm:t>
    </dgm:pt>
    <dgm:pt modelId="{0B493CB6-E3CE-4F57-A4D6-95DDE43D9FD7}" type="pres">
      <dgm:prSet presAssocID="{8C8FC429-9945-41AB-9FD6-895012C5DBAE}" presName="descendantText" presStyleLbl="alignAccFollowNode1" presStyleIdx="1" presStyleCnt="3">
        <dgm:presLayoutVars>
          <dgm:bulletEnabled val="1"/>
        </dgm:presLayoutVars>
      </dgm:prSet>
      <dgm:spPr/>
      <dgm:t>
        <a:bodyPr/>
        <a:lstStyle/>
        <a:p>
          <a:endParaRPr lang="ru-RU"/>
        </a:p>
      </dgm:t>
    </dgm:pt>
    <dgm:pt modelId="{9FC2DF6E-CE67-4A81-87CC-C97BAF9FA22D}" type="pres">
      <dgm:prSet presAssocID="{90F33907-8937-4CF4-8193-D3F3F6E258E5}" presName="sp" presStyleCnt="0"/>
      <dgm:spPr/>
    </dgm:pt>
    <dgm:pt modelId="{DA749E13-53A3-445B-A7A3-CDFF59AEAE7D}" type="pres">
      <dgm:prSet presAssocID="{4297C441-3761-4BA8-B4AB-D2C61B3FE1FC}" presName="linNode" presStyleCnt="0"/>
      <dgm:spPr/>
    </dgm:pt>
    <dgm:pt modelId="{EF069838-62C0-43EC-AB62-BFE43C57C366}" type="pres">
      <dgm:prSet presAssocID="{4297C441-3761-4BA8-B4AB-D2C61B3FE1FC}" presName="parentText" presStyleLbl="node1" presStyleIdx="2" presStyleCnt="3">
        <dgm:presLayoutVars>
          <dgm:chMax val="1"/>
          <dgm:bulletEnabled val="1"/>
        </dgm:presLayoutVars>
      </dgm:prSet>
      <dgm:spPr/>
      <dgm:t>
        <a:bodyPr/>
        <a:lstStyle/>
        <a:p>
          <a:endParaRPr lang="ru-RU"/>
        </a:p>
      </dgm:t>
    </dgm:pt>
    <dgm:pt modelId="{7BA2EE23-ABB4-4BB4-9415-E3C5D23CD54E}" type="pres">
      <dgm:prSet presAssocID="{4297C441-3761-4BA8-B4AB-D2C61B3FE1FC}" presName="descendantText" presStyleLbl="alignAccFollowNode1" presStyleIdx="2" presStyleCnt="3" custScaleY="123801">
        <dgm:presLayoutVars>
          <dgm:bulletEnabled val="1"/>
        </dgm:presLayoutVars>
      </dgm:prSet>
      <dgm:spPr/>
      <dgm:t>
        <a:bodyPr/>
        <a:lstStyle/>
        <a:p>
          <a:endParaRPr lang="ru-RU"/>
        </a:p>
      </dgm:t>
    </dgm:pt>
  </dgm:ptLst>
  <dgm:cxnLst>
    <dgm:cxn modelId="{032FC54A-7DE9-4AB5-BC99-EB974A53D68E}" srcId="{29869082-0E71-4ADF-91CA-38EF0FC509BA}" destId="{8C8FC429-9945-41AB-9FD6-895012C5DBAE}" srcOrd="1" destOrd="0" parTransId="{C03F5DF1-AECB-47A3-8F26-806BB1656EC0}" sibTransId="{90F33907-8937-4CF4-8193-D3F3F6E258E5}"/>
    <dgm:cxn modelId="{640C73E0-2C47-42AC-84BB-E4F45BFDCA93}" srcId="{29869082-0E71-4ADF-91CA-38EF0FC509BA}" destId="{0072BD22-0901-4B68-ABBC-26766E657E89}" srcOrd="0" destOrd="0" parTransId="{A9ED46CD-4EA6-47F8-BFCA-38741A52E66D}" sibTransId="{0A7EF7C7-5B39-4F1A-B105-F53A1E656307}"/>
    <dgm:cxn modelId="{9BC10FAB-FEAB-4777-8653-9DEA8A531257}" type="presOf" srcId="{E55C5171-CA9D-4B54-9EF4-7E5487C089FC}" destId="{B07C332F-21CA-4608-81B6-22C5832B524F}" srcOrd="0" destOrd="0" presId="urn:microsoft.com/office/officeart/2005/8/layout/vList5"/>
    <dgm:cxn modelId="{BE3A5D1F-4401-46A7-B2F8-8C176CDCE825}" srcId="{8C8FC429-9945-41AB-9FD6-895012C5DBAE}" destId="{74D810AD-743E-4F34-868D-9CE09B202379}" srcOrd="0" destOrd="0" parTransId="{61E4A159-D2EC-48CF-8491-BFB29EE57304}" sibTransId="{32C4C784-17DF-4317-8FBC-0BF35715BDC2}"/>
    <dgm:cxn modelId="{1406979E-CEC6-47C4-A636-79981330D933}" srcId="{0072BD22-0901-4B68-ABBC-26766E657E89}" destId="{E55C5171-CA9D-4B54-9EF4-7E5487C089FC}" srcOrd="0" destOrd="0" parTransId="{18CACF96-BE9E-432D-ACD6-5801E96591E4}" sibTransId="{AA90F945-9F6B-4572-93F5-A18CD405E737}"/>
    <dgm:cxn modelId="{B447BAB0-094F-4817-8FB6-3DBC7D6EED64}" type="presOf" srcId="{74D810AD-743E-4F34-868D-9CE09B202379}" destId="{0B493CB6-E3CE-4F57-A4D6-95DDE43D9FD7}" srcOrd="0" destOrd="0" presId="urn:microsoft.com/office/officeart/2005/8/layout/vList5"/>
    <dgm:cxn modelId="{50886DFE-1E5F-4B88-8DAE-12918E7BA9AA}" srcId="{29869082-0E71-4ADF-91CA-38EF0FC509BA}" destId="{4297C441-3761-4BA8-B4AB-D2C61B3FE1FC}" srcOrd="2" destOrd="0" parTransId="{6B0DB873-B25B-4628-A054-DBA1848CDBB3}" sibTransId="{50A14074-5A18-42E9-970A-F03D9C7D9BEA}"/>
    <dgm:cxn modelId="{E870BFE4-4863-4F5F-BF8C-43CE20A719D9}" type="presOf" srcId="{4297C441-3761-4BA8-B4AB-D2C61B3FE1FC}" destId="{EF069838-62C0-43EC-AB62-BFE43C57C366}" srcOrd="0" destOrd="0" presId="urn:microsoft.com/office/officeart/2005/8/layout/vList5"/>
    <dgm:cxn modelId="{6AB74672-8F72-4AE9-BD14-0E25E020AE23}" type="presOf" srcId="{B8C7F23B-F1D1-4F80-9BD6-607783C7DD8F}" destId="{7BA2EE23-ABB4-4BB4-9415-E3C5D23CD54E}" srcOrd="0" destOrd="0" presId="urn:microsoft.com/office/officeart/2005/8/layout/vList5"/>
    <dgm:cxn modelId="{EE8E9DDC-DAC7-40C6-B50C-7B6D9830E26D}" type="presOf" srcId="{29869082-0E71-4ADF-91CA-38EF0FC509BA}" destId="{A62E09DB-C71B-4A9C-91BB-9F695CD11D3B}" srcOrd="0" destOrd="0" presId="urn:microsoft.com/office/officeart/2005/8/layout/vList5"/>
    <dgm:cxn modelId="{2B192C95-7A03-4109-8E15-7430B41BF709}" type="presOf" srcId="{0072BD22-0901-4B68-ABBC-26766E657E89}" destId="{A08ED2D9-2023-4FD4-AECC-E759B9682854}" srcOrd="0" destOrd="0" presId="urn:microsoft.com/office/officeart/2005/8/layout/vList5"/>
    <dgm:cxn modelId="{BF7C51F2-551B-4957-8693-EB1B75395C2A}" srcId="{4297C441-3761-4BA8-B4AB-D2C61B3FE1FC}" destId="{B8C7F23B-F1D1-4F80-9BD6-607783C7DD8F}" srcOrd="0" destOrd="0" parTransId="{7000009E-FD22-4DA3-8D4B-B94302F065D1}" sibTransId="{57910D06-C8D8-469F-B5A5-0E6ABAAB7576}"/>
    <dgm:cxn modelId="{6D1C714F-9BD6-484E-B144-2C69C425B32F}" type="presOf" srcId="{8C8FC429-9945-41AB-9FD6-895012C5DBAE}" destId="{DFC595A1-D440-4887-9954-F6075C3EE23C}" srcOrd="0" destOrd="0" presId="urn:microsoft.com/office/officeart/2005/8/layout/vList5"/>
    <dgm:cxn modelId="{BBC1523C-A3E0-4872-AADA-E502E341B3EA}" type="presParOf" srcId="{A62E09DB-C71B-4A9C-91BB-9F695CD11D3B}" destId="{6D86C840-1B21-417C-B912-2464BB3C535E}" srcOrd="0" destOrd="0" presId="urn:microsoft.com/office/officeart/2005/8/layout/vList5"/>
    <dgm:cxn modelId="{78E1D66D-1E84-4876-80B8-C199E78E0112}" type="presParOf" srcId="{6D86C840-1B21-417C-B912-2464BB3C535E}" destId="{A08ED2D9-2023-4FD4-AECC-E759B9682854}" srcOrd="0" destOrd="0" presId="urn:microsoft.com/office/officeart/2005/8/layout/vList5"/>
    <dgm:cxn modelId="{A2055738-0C58-4779-B9B5-BC5113311D2E}" type="presParOf" srcId="{6D86C840-1B21-417C-B912-2464BB3C535E}" destId="{B07C332F-21CA-4608-81B6-22C5832B524F}" srcOrd="1" destOrd="0" presId="urn:microsoft.com/office/officeart/2005/8/layout/vList5"/>
    <dgm:cxn modelId="{B9BD0C47-EBF6-4F2B-B603-1C7AB1ACB4F9}" type="presParOf" srcId="{A62E09DB-C71B-4A9C-91BB-9F695CD11D3B}" destId="{4CD4082A-9D00-4D9C-A82F-590BDAF2E878}" srcOrd="1" destOrd="0" presId="urn:microsoft.com/office/officeart/2005/8/layout/vList5"/>
    <dgm:cxn modelId="{F3FC1C8A-67A6-4900-9776-3140D8CAD60A}" type="presParOf" srcId="{A62E09DB-C71B-4A9C-91BB-9F695CD11D3B}" destId="{DF6FBBDC-1D6F-4FFC-BAEE-B1F44B3DC3E9}" srcOrd="2" destOrd="0" presId="urn:microsoft.com/office/officeart/2005/8/layout/vList5"/>
    <dgm:cxn modelId="{C4FD3E0F-0059-4F20-8978-1C40CA142B77}" type="presParOf" srcId="{DF6FBBDC-1D6F-4FFC-BAEE-B1F44B3DC3E9}" destId="{DFC595A1-D440-4887-9954-F6075C3EE23C}" srcOrd="0" destOrd="0" presId="urn:microsoft.com/office/officeart/2005/8/layout/vList5"/>
    <dgm:cxn modelId="{B37110D3-8413-4CED-8BE2-B8BF046C256D}" type="presParOf" srcId="{DF6FBBDC-1D6F-4FFC-BAEE-B1F44B3DC3E9}" destId="{0B493CB6-E3CE-4F57-A4D6-95DDE43D9FD7}" srcOrd="1" destOrd="0" presId="urn:microsoft.com/office/officeart/2005/8/layout/vList5"/>
    <dgm:cxn modelId="{604510D4-A065-43A9-B892-34444075FF2B}" type="presParOf" srcId="{A62E09DB-C71B-4A9C-91BB-9F695CD11D3B}" destId="{9FC2DF6E-CE67-4A81-87CC-C97BAF9FA22D}" srcOrd="3" destOrd="0" presId="urn:microsoft.com/office/officeart/2005/8/layout/vList5"/>
    <dgm:cxn modelId="{E3E201E3-78A2-47E1-B666-43BA9EAD593B}" type="presParOf" srcId="{A62E09DB-C71B-4A9C-91BB-9F695CD11D3B}" destId="{DA749E13-53A3-445B-A7A3-CDFF59AEAE7D}" srcOrd="4" destOrd="0" presId="urn:microsoft.com/office/officeart/2005/8/layout/vList5"/>
    <dgm:cxn modelId="{9D34BFBB-AD89-4946-B795-57D70D29B26B}" type="presParOf" srcId="{DA749E13-53A3-445B-A7A3-CDFF59AEAE7D}" destId="{EF069838-62C0-43EC-AB62-BFE43C57C366}" srcOrd="0" destOrd="0" presId="urn:microsoft.com/office/officeart/2005/8/layout/vList5"/>
    <dgm:cxn modelId="{6B88CDAF-3557-4C5F-ACDB-F28B60BB0F33}" type="presParOf" srcId="{DA749E13-53A3-445B-A7A3-CDFF59AEAE7D}" destId="{7BA2EE23-ABB4-4BB4-9415-E3C5D23CD54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F94D74-C64A-442B-A670-ED9DE1D15A4F}" type="doc">
      <dgm:prSet loTypeId="urn:microsoft.com/office/officeart/2005/8/layout/list1#3" loCatId="list" qsTypeId="urn:microsoft.com/office/officeart/2005/8/quickstyle/simple1#5" qsCatId="simple" csTypeId="urn:microsoft.com/office/officeart/2005/8/colors/accent1_2#5" csCatId="accent1" phldr="1"/>
      <dgm:spPr/>
      <dgm:t>
        <a:bodyPr/>
        <a:lstStyle/>
        <a:p>
          <a:endParaRPr lang="ru-RU"/>
        </a:p>
      </dgm:t>
    </dgm:pt>
    <dgm:pt modelId="{F0384206-FC82-4871-AED8-F4A2C095167C}">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1: Формулювання місії та бачення</a:t>
          </a:r>
        </a:p>
      </dgm:t>
    </dgm:pt>
    <dgm:pt modelId="{2EDB3B2D-9F8B-4608-B2E8-13C943551D85}" type="parTrans" cxnId="{9E23136B-D25E-4F2B-8B36-E4B32E4091A4}">
      <dgm:prSet/>
      <dgm:spPr/>
      <dgm:t>
        <a:bodyPr/>
        <a:lstStyle/>
        <a:p>
          <a:endParaRPr lang="ru-RU"/>
        </a:p>
      </dgm:t>
    </dgm:pt>
    <dgm:pt modelId="{58D52E4F-699B-4610-9B41-997F5BA6939B}" type="sibTrans" cxnId="{9E23136B-D25E-4F2B-8B36-E4B32E4091A4}">
      <dgm:prSet/>
      <dgm:spPr/>
      <dgm:t>
        <a:bodyPr/>
        <a:lstStyle/>
        <a:p>
          <a:endParaRPr lang="ru-RU"/>
        </a:p>
      </dgm:t>
    </dgm:pt>
    <dgm:pt modelId="{06B745B5-43A1-4F9A-B8E3-ACE477E33179}">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2: Сканування середовища</a:t>
          </a:r>
        </a:p>
      </dgm:t>
    </dgm:pt>
    <dgm:pt modelId="{167BDD39-8084-44AA-BB79-D4C5D66D5E5F}" type="parTrans" cxnId="{95BE8858-B2EB-4F76-940A-319ABE6B745A}">
      <dgm:prSet/>
      <dgm:spPr/>
      <dgm:t>
        <a:bodyPr/>
        <a:lstStyle/>
        <a:p>
          <a:endParaRPr lang="ru-RU"/>
        </a:p>
      </dgm:t>
    </dgm:pt>
    <dgm:pt modelId="{1613DE12-F1FA-4DA2-9791-0E232E74061B}" type="sibTrans" cxnId="{95BE8858-B2EB-4F76-940A-319ABE6B745A}">
      <dgm:prSet/>
      <dgm:spPr/>
      <dgm:t>
        <a:bodyPr/>
        <a:lstStyle/>
        <a:p>
          <a:endParaRPr lang="ru-RU"/>
        </a:p>
      </dgm:t>
    </dgm:pt>
    <dgm:pt modelId="{4EFFF07B-8821-450A-940B-11C99BEBF39D}">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3: Визначте стратегічні варіанти</a:t>
          </a:r>
        </a:p>
      </dgm:t>
    </dgm:pt>
    <dgm:pt modelId="{54EEDD7A-9D19-4A26-B158-860A04657A81}" type="parTrans" cxnId="{73D1B7AB-141C-435D-8CD2-9DFAF2954806}">
      <dgm:prSet/>
      <dgm:spPr/>
      <dgm:t>
        <a:bodyPr/>
        <a:lstStyle/>
        <a:p>
          <a:endParaRPr lang="ru-RU"/>
        </a:p>
      </dgm:t>
    </dgm:pt>
    <dgm:pt modelId="{9BF03AD6-2AA9-45DC-AF5F-7BEB80F9A062}" type="sibTrans" cxnId="{73D1B7AB-141C-435D-8CD2-9DFAF2954806}">
      <dgm:prSet/>
      <dgm:spPr/>
      <dgm:t>
        <a:bodyPr/>
        <a:lstStyle/>
        <a:p>
          <a:endParaRPr lang="ru-RU"/>
        </a:p>
      </dgm:t>
    </dgm:pt>
    <dgm:pt modelId="{BDDE972D-F679-4CEC-9C67-074D3D0544F5}">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4: Оцінка стратегії</a:t>
          </a:r>
        </a:p>
      </dgm:t>
    </dgm:pt>
    <dgm:pt modelId="{B366AA35-CBE5-4FF7-A9CD-C82C9A2E660F}" type="parTrans" cxnId="{D79C81A1-DECA-4416-A3F3-12ABD1459A8B}">
      <dgm:prSet/>
      <dgm:spPr/>
      <dgm:t>
        <a:bodyPr/>
        <a:lstStyle/>
        <a:p>
          <a:endParaRPr lang="ru-RU"/>
        </a:p>
      </dgm:t>
    </dgm:pt>
    <dgm:pt modelId="{E363F2CE-1A9B-48BE-96D3-76D8F912FD40}" type="sibTrans" cxnId="{D79C81A1-DECA-4416-A3F3-12ABD1459A8B}">
      <dgm:prSet/>
      <dgm:spPr/>
      <dgm:t>
        <a:bodyPr/>
        <a:lstStyle/>
        <a:p>
          <a:endParaRPr lang="ru-RU"/>
        </a:p>
      </dgm:t>
    </dgm:pt>
    <dgm:pt modelId="{BBFA697F-E78E-48CD-BB91-ABF121923AAA}">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5: Виберіть найкращу стратегію</a:t>
          </a:r>
        </a:p>
      </dgm:t>
    </dgm:pt>
    <dgm:pt modelId="{3C6BBE08-73D8-4B02-823D-107B33859671}" type="parTrans" cxnId="{841D3FA5-003C-48D2-B741-9C99632856FB}">
      <dgm:prSet/>
      <dgm:spPr/>
      <dgm:t>
        <a:bodyPr/>
        <a:lstStyle/>
        <a:p>
          <a:endParaRPr lang="ru-RU"/>
        </a:p>
      </dgm:t>
    </dgm:pt>
    <dgm:pt modelId="{ECE2F8CF-1EDA-4D3A-A8C7-1DE51422E62D}" type="sibTrans" cxnId="{841D3FA5-003C-48D2-B741-9C99632856FB}">
      <dgm:prSet/>
      <dgm:spPr/>
      <dgm:t>
        <a:bodyPr/>
        <a:lstStyle/>
        <a:p>
          <a:endParaRPr lang="ru-RU"/>
        </a:p>
      </dgm:t>
    </dgm:pt>
    <dgm:pt modelId="{A28820E3-2163-4AB5-A62D-EFED2E183985}" type="pres">
      <dgm:prSet presAssocID="{0AF94D74-C64A-442B-A670-ED9DE1D15A4F}" presName="linear" presStyleCnt="0">
        <dgm:presLayoutVars>
          <dgm:dir/>
          <dgm:animLvl val="lvl"/>
          <dgm:resizeHandles val="exact"/>
        </dgm:presLayoutVars>
      </dgm:prSet>
      <dgm:spPr/>
      <dgm:t>
        <a:bodyPr/>
        <a:lstStyle/>
        <a:p>
          <a:endParaRPr lang="ru-RU"/>
        </a:p>
      </dgm:t>
    </dgm:pt>
    <dgm:pt modelId="{59322B06-3A27-4E7E-BA5B-74A840DE5F47}" type="pres">
      <dgm:prSet presAssocID="{F0384206-FC82-4871-AED8-F4A2C095167C}" presName="parentLin" presStyleCnt="0"/>
      <dgm:spPr/>
    </dgm:pt>
    <dgm:pt modelId="{2084E684-6B06-4942-AB34-050C99994327}" type="pres">
      <dgm:prSet presAssocID="{F0384206-FC82-4871-AED8-F4A2C095167C}" presName="parentLeftMargin" presStyleLbl="node1" presStyleIdx="0" presStyleCnt="5"/>
      <dgm:spPr/>
      <dgm:t>
        <a:bodyPr/>
        <a:lstStyle/>
        <a:p>
          <a:endParaRPr lang="ru-RU"/>
        </a:p>
      </dgm:t>
    </dgm:pt>
    <dgm:pt modelId="{51AD2C65-D87D-4C98-9429-3DFD986D2D3C}" type="pres">
      <dgm:prSet presAssocID="{F0384206-FC82-4871-AED8-F4A2C095167C}" presName="parentText" presStyleLbl="node1" presStyleIdx="0" presStyleCnt="5">
        <dgm:presLayoutVars>
          <dgm:chMax val="0"/>
          <dgm:bulletEnabled val="1"/>
        </dgm:presLayoutVars>
      </dgm:prSet>
      <dgm:spPr/>
      <dgm:t>
        <a:bodyPr/>
        <a:lstStyle/>
        <a:p>
          <a:endParaRPr lang="ru-RU"/>
        </a:p>
      </dgm:t>
    </dgm:pt>
    <dgm:pt modelId="{5566E583-7D06-451A-951A-2BA75BED10D1}" type="pres">
      <dgm:prSet presAssocID="{F0384206-FC82-4871-AED8-F4A2C095167C}" presName="negativeSpace" presStyleCnt="0"/>
      <dgm:spPr/>
    </dgm:pt>
    <dgm:pt modelId="{6C2B6F3A-54D4-4FB7-81B5-A13136A5C944}" type="pres">
      <dgm:prSet presAssocID="{F0384206-FC82-4871-AED8-F4A2C095167C}" presName="childText" presStyleLbl="conFgAcc1" presStyleIdx="0" presStyleCnt="5">
        <dgm:presLayoutVars>
          <dgm:bulletEnabled val="1"/>
        </dgm:presLayoutVars>
      </dgm:prSet>
      <dgm:spPr/>
    </dgm:pt>
    <dgm:pt modelId="{A2B4C489-9FD2-42C1-AEBC-6F9CDE1BDDC0}" type="pres">
      <dgm:prSet presAssocID="{58D52E4F-699B-4610-9B41-997F5BA6939B}" presName="spaceBetweenRectangles" presStyleCnt="0"/>
      <dgm:spPr/>
    </dgm:pt>
    <dgm:pt modelId="{C256F5EB-029B-44ED-A50B-313424202A8D}" type="pres">
      <dgm:prSet presAssocID="{06B745B5-43A1-4F9A-B8E3-ACE477E33179}" presName="parentLin" presStyleCnt="0"/>
      <dgm:spPr/>
    </dgm:pt>
    <dgm:pt modelId="{9BE929F2-74ED-496B-BEFF-7FD73871765F}" type="pres">
      <dgm:prSet presAssocID="{06B745B5-43A1-4F9A-B8E3-ACE477E33179}" presName="parentLeftMargin" presStyleLbl="node1" presStyleIdx="0" presStyleCnt="5"/>
      <dgm:spPr/>
      <dgm:t>
        <a:bodyPr/>
        <a:lstStyle/>
        <a:p>
          <a:endParaRPr lang="ru-RU"/>
        </a:p>
      </dgm:t>
    </dgm:pt>
    <dgm:pt modelId="{C4ACFAB2-E924-4745-BB35-142C396CFDF7}" type="pres">
      <dgm:prSet presAssocID="{06B745B5-43A1-4F9A-B8E3-ACE477E33179}" presName="parentText" presStyleLbl="node1" presStyleIdx="1" presStyleCnt="5">
        <dgm:presLayoutVars>
          <dgm:chMax val="0"/>
          <dgm:bulletEnabled val="1"/>
        </dgm:presLayoutVars>
      </dgm:prSet>
      <dgm:spPr/>
      <dgm:t>
        <a:bodyPr/>
        <a:lstStyle/>
        <a:p>
          <a:endParaRPr lang="ru-RU"/>
        </a:p>
      </dgm:t>
    </dgm:pt>
    <dgm:pt modelId="{B50878BF-132D-4ED7-AC96-F10A22A5DB66}" type="pres">
      <dgm:prSet presAssocID="{06B745B5-43A1-4F9A-B8E3-ACE477E33179}" presName="negativeSpace" presStyleCnt="0"/>
      <dgm:spPr/>
    </dgm:pt>
    <dgm:pt modelId="{B9F36C7B-35AB-410F-9E8E-9C7D992F564C}" type="pres">
      <dgm:prSet presAssocID="{06B745B5-43A1-4F9A-B8E3-ACE477E33179}" presName="childText" presStyleLbl="conFgAcc1" presStyleIdx="1" presStyleCnt="5">
        <dgm:presLayoutVars>
          <dgm:bulletEnabled val="1"/>
        </dgm:presLayoutVars>
      </dgm:prSet>
      <dgm:spPr/>
    </dgm:pt>
    <dgm:pt modelId="{EB68E321-1ABA-476C-8ED4-6AFDB325E75A}" type="pres">
      <dgm:prSet presAssocID="{1613DE12-F1FA-4DA2-9791-0E232E74061B}" presName="spaceBetweenRectangles" presStyleCnt="0"/>
      <dgm:spPr/>
    </dgm:pt>
    <dgm:pt modelId="{2221AC54-3904-40EC-AC99-4AE76E9F7779}" type="pres">
      <dgm:prSet presAssocID="{4EFFF07B-8821-450A-940B-11C99BEBF39D}" presName="parentLin" presStyleCnt="0"/>
      <dgm:spPr/>
    </dgm:pt>
    <dgm:pt modelId="{720514CD-3FA1-4C92-917F-856F6AF0A67E}" type="pres">
      <dgm:prSet presAssocID="{4EFFF07B-8821-450A-940B-11C99BEBF39D}" presName="parentLeftMargin" presStyleLbl="node1" presStyleIdx="1" presStyleCnt="5"/>
      <dgm:spPr/>
      <dgm:t>
        <a:bodyPr/>
        <a:lstStyle/>
        <a:p>
          <a:endParaRPr lang="ru-RU"/>
        </a:p>
      </dgm:t>
    </dgm:pt>
    <dgm:pt modelId="{70199DB2-E589-4F0F-9A98-AB565583FC83}" type="pres">
      <dgm:prSet presAssocID="{4EFFF07B-8821-450A-940B-11C99BEBF39D}" presName="parentText" presStyleLbl="node1" presStyleIdx="2" presStyleCnt="5">
        <dgm:presLayoutVars>
          <dgm:chMax val="0"/>
          <dgm:bulletEnabled val="1"/>
        </dgm:presLayoutVars>
      </dgm:prSet>
      <dgm:spPr/>
      <dgm:t>
        <a:bodyPr/>
        <a:lstStyle/>
        <a:p>
          <a:endParaRPr lang="ru-RU"/>
        </a:p>
      </dgm:t>
    </dgm:pt>
    <dgm:pt modelId="{838F135B-9F1D-499C-A263-E65D70B43CE2}" type="pres">
      <dgm:prSet presAssocID="{4EFFF07B-8821-450A-940B-11C99BEBF39D}" presName="negativeSpace" presStyleCnt="0"/>
      <dgm:spPr/>
    </dgm:pt>
    <dgm:pt modelId="{76F721E0-6188-4797-9FB1-75F2B5FD1BC9}" type="pres">
      <dgm:prSet presAssocID="{4EFFF07B-8821-450A-940B-11C99BEBF39D}" presName="childText" presStyleLbl="conFgAcc1" presStyleIdx="2" presStyleCnt="5">
        <dgm:presLayoutVars>
          <dgm:bulletEnabled val="1"/>
        </dgm:presLayoutVars>
      </dgm:prSet>
      <dgm:spPr/>
    </dgm:pt>
    <dgm:pt modelId="{40FFBDD0-894D-45D3-B135-F4E52105E8BC}" type="pres">
      <dgm:prSet presAssocID="{9BF03AD6-2AA9-45DC-AF5F-7BEB80F9A062}" presName="spaceBetweenRectangles" presStyleCnt="0"/>
      <dgm:spPr/>
    </dgm:pt>
    <dgm:pt modelId="{8836DBB5-E202-4D0F-90AF-E13BCF87443E}" type="pres">
      <dgm:prSet presAssocID="{BDDE972D-F679-4CEC-9C67-074D3D0544F5}" presName="parentLin" presStyleCnt="0"/>
      <dgm:spPr/>
    </dgm:pt>
    <dgm:pt modelId="{88236D44-DC24-447D-8444-7F059C465139}" type="pres">
      <dgm:prSet presAssocID="{BDDE972D-F679-4CEC-9C67-074D3D0544F5}" presName="parentLeftMargin" presStyleLbl="node1" presStyleIdx="2" presStyleCnt="5"/>
      <dgm:spPr/>
      <dgm:t>
        <a:bodyPr/>
        <a:lstStyle/>
        <a:p>
          <a:endParaRPr lang="ru-RU"/>
        </a:p>
      </dgm:t>
    </dgm:pt>
    <dgm:pt modelId="{4AEE500C-27B1-4A7D-9762-6D1A772FA4C6}" type="pres">
      <dgm:prSet presAssocID="{BDDE972D-F679-4CEC-9C67-074D3D0544F5}" presName="parentText" presStyleLbl="node1" presStyleIdx="3" presStyleCnt="5">
        <dgm:presLayoutVars>
          <dgm:chMax val="0"/>
          <dgm:bulletEnabled val="1"/>
        </dgm:presLayoutVars>
      </dgm:prSet>
      <dgm:spPr/>
      <dgm:t>
        <a:bodyPr/>
        <a:lstStyle/>
        <a:p>
          <a:endParaRPr lang="ru-RU"/>
        </a:p>
      </dgm:t>
    </dgm:pt>
    <dgm:pt modelId="{543144E1-309C-42A1-B8DA-8DE3C674D180}" type="pres">
      <dgm:prSet presAssocID="{BDDE972D-F679-4CEC-9C67-074D3D0544F5}" presName="negativeSpace" presStyleCnt="0"/>
      <dgm:spPr/>
    </dgm:pt>
    <dgm:pt modelId="{F6D1AE12-C7E0-4093-9BAE-FA1842F90FA0}" type="pres">
      <dgm:prSet presAssocID="{BDDE972D-F679-4CEC-9C67-074D3D0544F5}" presName="childText" presStyleLbl="conFgAcc1" presStyleIdx="3" presStyleCnt="5">
        <dgm:presLayoutVars>
          <dgm:bulletEnabled val="1"/>
        </dgm:presLayoutVars>
      </dgm:prSet>
      <dgm:spPr/>
    </dgm:pt>
    <dgm:pt modelId="{948595E8-8B18-4AEC-9C50-CD2505419405}" type="pres">
      <dgm:prSet presAssocID="{E363F2CE-1A9B-48BE-96D3-76D8F912FD40}" presName="spaceBetweenRectangles" presStyleCnt="0"/>
      <dgm:spPr/>
    </dgm:pt>
    <dgm:pt modelId="{250154D2-D341-4A6B-9BBC-F24E5B00016A}" type="pres">
      <dgm:prSet presAssocID="{BBFA697F-E78E-48CD-BB91-ABF121923AAA}" presName="parentLin" presStyleCnt="0"/>
      <dgm:spPr/>
    </dgm:pt>
    <dgm:pt modelId="{CAABB199-910F-4233-B4B0-8C5427E9234F}" type="pres">
      <dgm:prSet presAssocID="{BBFA697F-E78E-48CD-BB91-ABF121923AAA}" presName="parentLeftMargin" presStyleLbl="node1" presStyleIdx="3" presStyleCnt="5"/>
      <dgm:spPr/>
      <dgm:t>
        <a:bodyPr/>
        <a:lstStyle/>
        <a:p>
          <a:endParaRPr lang="ru-RU"/>
        </a:p>
      </dgm:t>
    </dgm:pt>
    <dgm:pt modelId="{DDC381DC-0CDC-4970-9954-C04834631DCD}" type="pres">
      <dgm:prSet presAssocID="{BBFA697F-E78E-48CD-BB91-ABF121923AAA}" presName="parentText" presStyleLbl="node1" presStyleIdx="4" presStyleCnt="5">
        <dgm:presLayoutVars>
          <dgm:chMax val="0"/>
          <dgm:bulletEnabled val="1"/>
        </dgm:presLayoutVars>
      </dgm:prSet>
      <dgm:spPr/>
      <dgm:t>
        <a:bodyPr/>
        <a:lstStyle/>
        <a:p>
          <a:endParaRPr lang="ru-RU"/>
        </a:p>
      </dgm:t>
    </dgm:pt>
    <dgm:pt modelId="{71EAD264-1316-4C50-8B33-9B22ECAB4D82}" type="pres">
      <dgm:prSet presAssocID="{BBFA697F-E78E-48CD-BB91-ABF121923AAA}" presName="negativeSpace" presStyleCnt="0"/>
      <dgm:spPr/>
    </dgm:pt>
    <dgm:pt modelId="{6A8CD10C-17B6-4188-BA83-695097B1C823}" type="pres">
      <dgm:prSet presAssocID="{BBFA697F-E78E-48CD-BB91-ABF121923AAA}" presName="childText" presStyleLbl="conFgAcc1" presStyleIdx="4" presStyleCnt="5">
        <dgm:presLayoutVars>
          <dgm:bulletEnabled val="1"/>
        </dgm:presLayoutVars>
      </dgm:prSet>
      <dgm:spPr/>
    </dgm:pt>
  </dgm:ptLst>
  <dgm:cxnLst>
    <dgm:cxn modelId="{841D3FA5-003C-48D2-B741-9C99632856FB}" srcId="{0AF94D74-C64A-442B-A670-ED9DE1D15A4F}" destId="{BBFA697F-E78E-48CD-BB91-ABF121923AAA}" srcOrd="4" destOrd="0" parTransId="{3C6BBE08-73D8-4B02-823D-107B33859671}" sibTransId="{ECE2F8CF-1EDA-4D3A-A8C7-1DE51422E62D}"/>
    <dgm:cxn modelId="{2B1AC0F3-6933-4B53-B8E8-EAB77E0D096C}" type="presOf" srcId="{F0384206-FC82-4871-AED8-F4A2C095167C}" destId="{51AD2C65-D87D-4C98-9429-3DFD986D2D3C}" srcOrd="1" destOrd="0" presId="urn:microsoft.com/office/officeart/2005/8/layout/list1#3"/>
    <dgm:cxn modelId="{D79C81A1-DECA-4416-A3F3-12ABD1459A8B}" srcId="{0AF94D74-C64A-442B-A670-ED9DE1D15A4F}" destId="{BDDE972D-F679-4CEC-9C67-074D3D0544F5}" srcOrd="3" destOrd="0" parTransId="{B366AA35-CBE5-4FF7-A9CD-C82C9A2E660F}" sibTransId="{E363F2CE-1A9B-48BE-96D3-76D8F912FD40}"/>
    <dgm:cxn modelId="{BB9DD86C-2926-44CD-8124-BED4781D5F76}" type="presOf" srcId="{0AF94D74-C64A-442B-A670-ED9DE1D15A4F}" destId="{A28820E3-2163-4AB5-A62D-EFED2E183985}" srcOrd="0" destOrd="0" presId="urn:microsoft.com/office/officeart/2005/8/layout/list1#3"/>
    <dgm:cxn modelId="{A30CE22D-DDB6-4848-B93D-33767278B40A}" type="presOf" srcId="{BDDE972D-F679-4CEC-9C67-074D3D0544F5}" destId="{4AEE500C-27B1-4A7D-9762-6D1A772FA4C6}" srcOrd="1" destOrd="0" presId="urn:microsoft.com/office/officeart/2005/8/layout/list1#3"/>
    <dgm:cxn modelId="{03F009AC-0919-4548-BF94-1B20A2688DD2}" type="presOf" srcId="{BDDE972D-F679-4CEC-9C67-074D3D0544F5}" destId="{88236D44-DC24-447D-8444-7F059C465139}" srcOrd="0" destOrd="0" presId="urn:microsoft.com/office/officeart/2005/8/layout/list1#3"/>
    <dgm:cxn modelId="{D1123C0F-4BDA-4F0F-81D1-433F43EB3B1E}" type="presOf" srcId="{BBFA697F-E78E-48CD-BB91-ABF121923AAA}" destId="{DDC381DC-0CDC-4970-9954-C04834631DCD}" srcOrd="1" destOrd="0" presId="urn:microsoft.com/office/officeart/2005/8/layout/list1#3"/>
    <dgm:cxn modelId="{9E23136B-D25E-4F2B-8B36-E4B32E4091A4}" srcId="{0AF94D74-C64A-442B-A670-ED9DE1D15A4F}" destId="{F0384206-FC82-4871-AED8-F4A2C095167C}" srcOrd="0" destOrd="0" parTransId="{2EDB3B2D-9F8B-4608-B2E8-13C943551D85}" sibTransId="{58D52E4F-699B-4610-9B41-997F5BA6939B}"/>
    <dgm:cxn modelId="{73D1B7AB-141C-435D-8CD2-9DFAF2954806}" srcId="{0AF94D74-C64A-442B-A670-ED9DE1D15A4F}" destId="{4EFFF07B-8821-450A-940B-11C99BEBF39D}" srcOrd="2" destOrd="0" parTransId="{54EEDD7A-9D19-4A26-B158-860A04657A81}" sibTransId="{9BF03AD6-2AA9-45DC-AF5F-7BEB80F9A062}"/>
    <dgm:cxn modelId="{CC4AF1FA-0740-4E3F-9130-7EA64592F742}" type="presOf" srcId="{F0384206-FC82-4871-AED8-F4A2C095167C}" destId="{2084E684-6B06-4942-AB34-050C99994327}" srcOrd="0" destOrd="0" presId="urn:microsoft.com/office/officeart/2005/8/layout/list1#3"/>
    <dgm:cxn modelId="{95BE8858-B2EB-4F76-940A-319ABE6B745A}" srcId="{0AF94D74-C64A-442B-A670-ED9DE1D15A4F}" destId="{06B745B5-43A1-4F9A-B8E3-ACE477E33179}" srcOrd="1" destOrd="0" parTransId="{167BDD39-8084-44AA-BB79-D4C5D66D5E5F}" sibTransId="{1613DE12-F1FA-4DA2-9791-0E232E74061B}"/>
    <dgm:cxn modelId="{63121D4E-A882-4B10-BF92-EC4DA915DE53}" type="presOf" srcId="{06B745B5-43A1-4F9A-B8E3-ACE477E33179}" destId="{C4ACFAB2-E924-4745-BB35-142C396CFDF7}" srcOrd="1" destOrd="0" presId="urn:microsoft.com/office/officeart/2005/8/layout/list1#3"/>
    <dgm:cxn modelId="{62C5067F-5745-41B3-B554-DF0EB54B88FF}" type="presOf" srcId="{06B745B5-43A1-4F9A-B8E3-ACE477E33179}" destId="{9BE929F2-74ED-496B-BEFF-7FD73871765F}" srcOrd="0" destOrd="0" presId="urn:microsoft.com/office/officeart/2005/8/layout/list1#3"/>
    <dgm:cxn modelId="{6037EC6F-6C30-428B-A4EC-F730039F6D36}" type="presOf" srcId="{BBFA697F-E78E-48CD-BB91-ABF121923AAA}" destId="{CAABB199-910F-4233-B4B0-8C5427E9234F}" srcOrd="0" destOrd="0" presId="urn:microsoft.com/office/officeart/2005/8/layout/list1#3"/>
    <dgm:cxn modelId="{8FAA7F45-2E59-4C65-B4F4-AE3E81573F50}" type="presOf" srcId="{4EFFF07B-8821-450A-940B-11C99BEBF39D}" destId="{720514CD-3FA1-4C92-917F-856F6AF0A67E}" srcOrd="0" destOrd="0" presId="urn:microsoft.com/office/officeart/2005/8/layout/list1#3"/>
    <dgm:cxn modelId="{2E647069-9354-4FE1-866F-9F854CB5D831}" type="presOf" srcId="{4EFFF07B-8821-450A-940B-11C99BEBF39D}" destId="{70199DB2-E589-4F0F-9A98-AB565583FC83}" srcOrd="1" destOrd="0" presId="urn:microsoft.com/office/officeart/2005/8/layout/list1#3"/>
    <dgm:cxn modelId="{CCC45240-BFFA-4D01-88D9-2589E69888AC}" type="presParOf" srcId="{A28820E3-2163-4AB5-A62D-EFED2E183985}" destId="{59322B06-3A27-4E7E-BA5B-74A840DE5F47}" srcOrd="0" destOrd="0" presId="urn:microsoft.com/office/officeart/2005/8/layout/list1#3"/>
    <dgm:cxn modelId="{ADF71EF0-484D-412E-A7CE-601C6E049223}" type="presParOf" srcId="{59322B06-3A27-4E7E-BA5B-74A840DE5F47}" destId="{2084E684-6B06-4942-AB34-050C99994327}" srcOrd="0" destOrd="0" presId="urn:microsoft.com/office/officeart/2005/8/layout/list1#3"/>
    <dgm:cxn modelId="{7DC0FBFF-3D77-412B-88B0-D9E3304AB8D5}" type="presParOf" srcId="{59322B06-3A27-4E7E-BA5B-74A840DE5F47}" destId="{51AD2C65-D87D-4C98-9429-3DFD986D2D3C}" srcOrd="1" destOrd="0" presId="urn:microsoft.com/office/officeart/2005/8/layout/list1#3"/>
    <dgm:cxn modelId="{25F83A72-D1C2-4637-B203-06D28AE6BE87}" type="presParOf" srcId="{A28820E3-2163-4AB5-A62D-EFED2E183985}" destId="{5566E583-7D06-451A-951A-2BA75BED10D1}" srcOrd="1" destOrd="0" presId="urn:microsoft.com/office/officeart/2005/8/layout/list1#3"/>
    <dgm:cxn modelId="{0DAD9C4C-61F7-4523-9461-41C0F570AAD9}" type="presParOf" srcId="{A28820E3-2163-4AB5-A62D-EFED2E183985}" destId="{6C2B6F3A-54D4-4FB7-81B5-A13136A5C944}" srcOrd="2" destOrd="0" presId="urn:microsoft.com/office/officeart/2005/8/layout/list1#3"/>
    <dgm:cxn modelId="{0AFB7120-0FB0-42C6-A185-3BBDA711856E}" type="presParOf" srcId="{A28820E3-2163-4AB5-A62D-EFED2E183985}" destId="{A2B4C489-9FD2-42C1-AEBC-6F9CDE1BDDC0}" srcOrd="3" destOrd="0" presId="urn:microsoft.com/office/officeart/2005/8/layout/list1#3"/>
    <dgm:cxn modelId="{1FFDDB94-58F1-4B43-876C-9CBD2402893B}" type="presParOf" srcId="{A28820E3-2163-4AB5-A62D-EFED2E183985}" destId="{C256F5EB-029B-44ED-A50B-313424202A8D}" srcOrd="4" destOrd="0" presId="urn:microsoft.com/office/officeart/2005/8/layout/list1#3"/>
    <dgm:cxn modelId="{C2D5AB4F-58FB-409C-A46B-3262B2D34174}" type="presParOf" srcId="{C256F5EB-029B-44ED-A50B-313424202A8D}" destId="{9BE929F2-74ED-496B-BEFF-7FD73871765F}" srcOrd="0" destOrd="0" presId="urn:microsoft.com/office/officeart/2005/8/layout/list1#3"/>
    <dgm:cxn modelId="{B4542FA9-3A06-4A78-95B0-A68EA065C2CA}" type="presParOf" srcId="{C256F5EB-029B-44ED-A50B-313424202A8D}" destId="{C4ACFAB2-E924-4745-BB35-142C396CFDF7}" srcOrd="1" destOrd="0" presId="urn:microsoft.com/office/officeart/2005/8/layout/list1#3"/>
    <dgm:cxn modelId="{1B3B38DF-A282-4088-9850-B27A1413FBDF}" type="presParOf" srcId="{A28820E3-2163-4AB5-A62D-EFED2E183985}" destId="{B50878BF-132D-4ED7-AC96-F10A22A5DB66}" srcOrd="5" destOrd="0" presId="urn:microsoft.com/office/officeart/2005/8/layout/list1#3"/>
    <dgm:cxn modelId="{EA056652-6FE1-403D-9337-1F727B3EF179}" type="presParOf" srcId="{A28820E3-2163-4AB5-A62D-EFED2E183985}" destId="{B9F36C7B-35AB-410F-9E8E-9C7D992F564C}" srcOrd="6" destOrd="0" presId="urn:microsoft.com/office/officeart/2005/8/layout/list1#3"/>
    <dgm:cxn modelId="{6E45A068-7789-465B-9C3D-C18768E0B38D}" type="presParOf" srcId="{A28820E3-2163-4AB5-A62D-EFED2E183985}" destId="{EB68E321-1ABA-476C-8ED4-6AFDB325E75A}" srcOrd="7" destOrd="0" presId="urn:microsoft.com/office/officeart/2005/8/layout/list1#3"/>
    <dgm:cxn modelId="{E19FA1AB-7712-452A-B4ED-288A0BA9C81E}" type="presParOf" srcId="{A28820E3-2163-4AB5-A62D-EFED2E183985}" destId="{2221AC54-3904-40EC-AC99-4AE76E9F7779}" srcOrd="8" destOrd="0" presId="urn:microsoft.com/office/officeart/2005/8/layout/list1#3"/>
    <dgm:cxn modelId="{4507D9FD-27D7-46A3-9F66-9DB656C5E987}" type="presParOf" srcId="{2221AC54-3904-40EC-AC99-4AE76E9F7779}" destId="{720514CD-3FA1-4C92-917F-856F6AF0A67E}" srcOrd="0" destOrd="0" presId="urn:microsoft.com/office/officeart/2005/8/layout/list1#3"/>
    <dgm:cxn modelId="{53218C3B-C82C-4C49-A403-B12CBDD81705}" type="presParOf" srcId="{2221AC54-3904-40EC-AC99-4AE76E9F7779}" destId="{70199DB2-E589-4F0F-9A98-AB565583FC83}" srcOrd="1" destOrd="0" presId="urn:microsoft.com/office/officeart/2005/8/layout/list1#3"/>
    <dgm:cxn modelId="{D744832D-27BC-457D-B43A-3213C76E3C57}" type="presParOf" srcId="{A28820E3-2163-4AB5-A62D-EFED2E183985}" destId="{838F135B-9F1D-499C-A263-E65D70B43CE2}" srcOrd="9" destOrd="0" presId="urn:microsoft.com/office/officeart/2005/8/layout/list1#3"/>
    <dgm:cxn modelId="{69A608F4-E705-4E7A-A6FA-1D2CD206CE66}" type="presParOf" srcId="{A28820E3-2163-4AB5-A62D-EFED2E183985}" destId="{76F721E0-6188-4797-9FB1-75F2B5FD1BC9}" srcOrd="10" destOrd="0" presId="urn:microsoft.com/office/officeart/2005/8/layout/list1#3"/>
    <dgm:cxn modelId="{34E46D8D-A6F2-450F-B870-2BB9DC8BA711}" type="presParOf" srcId="{A28820E3-2163-4AB5-A62D-EFED2E183985}" destId="{40FFBDD0-894D-45D3-B135-F4E52105E8BC}" srcOrd="11" destOrd="0" presId="urn:microsoft.com/office/officeart/2005/8/layout/list1#3"/>
    <dgm:cxn modelId="{EA7B0F52-BD3A-4E79-BC1C-08CFF73FD5CF}" type="presParOf" srcId="{A28820E3-2163-4AB5-A62D-EFED2E183985}" destId="{8836DBB5-E202-4D0F-90AF-E13BCF87443E}" srcOrd="12" destOrd="0" presId="urn:microsoft.com/office/officeart/2005/8/layout/list1#3"/>
    <dgm:cxn modelId="{3AC6A611-A614-4E73-8222-10828643DB03}" type="presParOf" srcId="{8836DBB5-E202-4D0F-90AF-E13BCF87443E}" destId="{88236D44-DC24-447D-8444-7F059C465139}" srcOrd="0" destOrd="0" presId="urn:microsoft.com/office/officeart/2005/8/layout/list1#3"/>
    <dgm:cxn modelId="{1A9371D3-2179-42C2-BE79-3BC350EC48A5}" type="presParOf" srcId="{8836DBB5-E202-4D0F-90AF-E13BCF87443E}" destId="{4AEE500C-27B1-4A7D-9762-6D1A772FA4C6}" srcOrd="1" destOrd="0" presId="urn:microsoft.com/office/officeart/2005/8/layout/list1#3"/>
    <dgm:cxn modelId="{FB0CA85B-9FEC-46BC-9864-554F68BA6E12}" type="presParOf" srcId="{A28820E3-2163-4AB5-A62D-EFED2E183985}" destId="{543144E1-309C-42A1-B8DA-8DE3C674D180}" srcOrd="13" destOrd="0" presId="urn:microsoft.com/office/officeart/2005/8/layout/list1#3"/>
    <dgm:cxn modelId="{AEA9F59D-B961-4472-B7D5-B4D4850F0D6B}" type="presParOf" srcId="{A28820E3-2163-4AB5-A62D-EFED2E183985}" destId="{F6D1AE12-C7E0-4093-9BAE-FA1842F90FA0}" srcOrd="14" destOrd="0" presId="urn:microsoft.com/office/officeart/2005/8/layout/list1#3"/>
    <dgm:cxn modelId="{8ED0EFF5-13D0-4647-91C5-C5A841800211}" type="presParOf" srcId="{A28820E3-2163-4AB5-A62D-EFED2E183985}" destId="{948595E8-8B18-4AEC-9C50-CD2505419405}" srcOrd="15" destOrd="0" presId="urn:microsoft.com/office/officeart/2005/8/layout/list1#3"/>
    <dgm:cxn modelId="{F5C6F3DB-932B-4208-8C36-49C1520B76A3}" type="presParOf" srcId="{A28820E3-2163-4AB5-A62D-EFED2E183985}" destId="{250154D2-D341-4A6B-9BBC-F24E5B00016A}" srcOrd="16" destOrd="0" presId="urn:microsoft.com/office/officeart/2005/8/layout/list1#3"/>
    <dgm:cxn modelId="{6BCF36AD-77F6-4D5A-88CF-76F7B3B5DB74}" type="presParOf" srcId="{250154D2-D341-4A6B-9BBC-F24E5B00016A}" destId="{CAABB199-910F-4233-B4B0-8C5427E9234F}" srcOrd="0" destOrd="0" presId="urn:microsoft.com/office/officeart/2005/8/layout/list1#3"/>
    <dgm:cxn modelId="{D7B75ABB-0796-4E7A-A512-A82602ACBEB9}" type="presParOf" srcId="{250154D2-D341-4A6B-9BBC-F24E5B00016A}" destId="{DDC381DC-0CDC-4970-9954-C04834631DCD}" srcOrd="1" destOrd="0" presId="urn:microsoft.com/office/officeart/2005/8/layout/list1#3"/>
    <dgm:cxn modelId="{F495B926-E6B7-49A8-BF63-05B22E8514A2}" type="presParOf" srcId="{A28820E3-2163-4AB5-A62D-EFED2E183985}" destId="{71EAD264-1316-4C50-8B33-9B22ECAB4D82}" srcOrd="17" destOrd="0" presId="urn:microsoft.com/office/officeart/2005/8/layout/list1#3"/>
    <dgm:cxn modelId="{D500F082-8A61-48D9-9EA3-861B3890D907}" type="presParOf" srcId="{A28820E3-2163-4AB5-A62D-EFED2E183985}" destId="{6A8CD10C-17B6-4188-BA83-695097B1C823}" srcOrd="18" destOrd="0" presId="urn:microsoft.com/office/officeart/2005/8/layout/list1#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20F90E-F630-4413-A448-1E6B212735CD}" type="doc">
      <dgm:prSet loTypeId="urn:microsoft.com/office/officeart/2008/layout/VerticalCurvedList#1" loCatId="list" qsTypeId="urn:microsoft.com/office/officeart/2005/8/quickstyle/simple1#6" qsCatId="simple" csTypeId="urn:microsoft.com/office/officeart/2005/8/colors/accent1_2#6" csCatId="accent1" phldr="1"/>
      <dgm:spPr/>
      <dgm:t>
        <a:bodyPr/>
        <a:lstStyle/>
        <a:p>
          <a:endParaRPr lang="ru-RU"/>
        </a:p>
      </dgm:t>
    </dgm:pt>
    <dgm:pt modelId="{4E254FB1-982B-49CD-91F3-974C03894965}">
      <dgm:prSet phldrT="[Текст]"/>
      <dgm:spPr/>
      <dgm:t>
        <a:bodyPr/>
        <a:lstStyle/>
        <a:p>
          <a:r>
            <a:rPr lang="uk-UA" noProof="0" dirty="0">
              <a:latin typeface="Times New Roman" panose="02020603050405020304" pitchFamily="18" charset="0"/>
              <a:cs typeface="Times New Roman" panose="02020603050405020304" pitchFamily="18" charset="0"/>
            </a:rPr>
            <a:t>Люди</a:t>
          </a:r>
        </a:p>
      </dgm:t>
    </dgm:pt>
    <dgm:pt modelId="{1FE3142B-EAFF-42FC-8430-4C3ACC74A6CE}" type="parTrans" cxnId="{28866BFD-028F-452E-B8F3-85CC72AE80FD}">
      <dgm:prSet/>
      <dgm:spPr/>
      <dgm:t>
        <a:bodyPr/>
        <a:lstStyle/>
        <a:p>
          <a:endParaRPr lang="ru-RU"/>
        </a:p>
      </dgm:t>
    </dgm:pt>
    <dgm:pt modelId="{F57A012E-BA9D-463D-8908-787ECCA04E34}" type="sibTrans" cxnId="{28866BFD-028F-452E-B8F3-85CC72AE80FD}">
      <dgm:prSet/>
      <dgm:spPr/>
      <dgm:t>
        <a:bodyPr/>
        <a:lstStyle/>
        <a:p>
          <a:endParaRPr lang="ru-RU"/>
        </a:p>
      </dgm:t>
    </dgm:pt>
    <dgm:pt modelId="{3926FDFF-93FA-47D6-8752-701F8DFFF1F9}">
      <dgm:prSet phldrT="[Текст]"/>
      <dgm:spPr/>
      <dgm:t>
        <a:bodyPr/>
        <a:lstStyle/>
        <a:p>
          <a:r>
            <a:rPr lang="uk-UA" noProof="0" dirty="0">
              <a:latin typeface="Times New Roman" panose="02020603050405020304" pitchFamily="18" charset="0"/>
              <a:cs typeface="Times New Roman" panose="02020603050405020304" pitchFamily="18" charset="0"/>
            </a:rPr>
            <a:t>Ресурси</a:t>
          </a:r>
        </a:p>
      </dgm:t>
    </dgm:pt>
    <dgm:pt modelId="{5E5A1874-D263-47B1-A3FC-AED7B03FC71A}" type="parTrans" cxnId="{4A5C63F3-178C-4036-B792-6DB49B0F923A}">
      <dgm:prSet/>
      <dgm:spPr/>
      <dgm:t>
        <a:bodyPr/>
        <a:lstStyle/>
        <a:p>
          <a:endParaRPr lang="ru-RU"/>
        </a:p>
      </dgm:t>
    </dgm:pt>
    <dgm:pt modelId="{0CA653F2-BCA4-4FD3-A8E0-1ECAD1F330E2}" type="sibTrans" cxnId="{4A5C63F3-178C-4036-B792-6DB49B0F923A}">
      <dgm:prSet/>
      <dgm:spPr/>
      <dgm:t>
        <a:bodyPr/>
        <a:lstStyle/>
        <a:p>
          <a:endParaRPr lang="ru-RU"/>
        </a:p>
      </dgm:t>
    </dgm:pt>
    <dgm:pt modelId="{0A709B66-BC80-4093-8FD8-108204EFC1B6}">
      <dgm:prSet phldrT="[Текст]"/>
      <dgm:spPr/>
      <dgm:t>
        <a:bodyPr/>
        <a:lstStyle/>
        <a:p>
          <a:r>
            <a:rPr lang="uk-UA" noProof="0" dirty="0">
              <a:latin typeface="Times New Roman" panose="02020603050405020304" pitchFamily="18" charset="0"/>
              <a:cs typeface="Times New Roman" panose="02020603050405020304" pitchFamily="18" charset="0"/>
            </a:rPr>
            <a:t>Структура</a:t>
          </a:r>
        </a:p>
      </dgm:t>
    </dgm:pt>
    <dgm:pt modelId="{DBC0B14B-4A7C-4BAD-B361-F8923E99AA14}" type="parTrans" cxnId="{44437E49-3657-4E47-9595-1480BCC05949}">
      <dgm:prSet/>
      <dgm:spPr/>
      <dgm:t>
        <a:bodyPr/>
        <a:lstStyle/>
        <a:p>
          <a:endParaRPr lang="ru-RU"/>
        </a:p>
      </dgm:t>
    </dgm:pt>
    <dgm:pt modelId="{A6B320AA-8372-48F0-803E-45B31420D6C2}" type="sibTrans" cxnId="{44437E49-3657-4E47-9595-1480BCC05949}">
      <dgm:prSet/>
      <dgm:spPr/>
      <dgm:t>
        <a:bodyPr/>
        <a:lstStyle/>
        <a:p>
          <a:endParaRPr lang="ru-RU"/>
        </a:p>
      </dgm:t>
    </dgm:pt>
    <dgm:pt modelId="{C4E1641C-3350-4433-8D4A-5DF573E3CD85}">
      <dgm:prSet phldrT="[Текст]"/>
      <dgm:spPr/>
      <dgm:t>
        <a:bodyPr/>
        <a:lstStyle/>
        <a:p>
          <a:r>
            <a:rPr lang="uk-UA" noProof="0" dirty="0">
              <a:latin typeface="Times New Roman" panose="02020603050405020304" pitchFamily="18" charset="0"/>
              <a:cs typeface="Times New Roman" panose="02020603050405020304" pitchFamily="18" charset="0"/>
            </a:rPr>
            <a:t>Системи</a:t>
          </a:r>
        </a:p>
      </dgm:t>
    </dgm:pt>
    <dgm:pt modelId="{CD4E5011-5044-4D4F-B728-97A3328BB3B9}" type="parTrans" cxnId="{61217FDD-BDE2-4457-A0C9-15A62288B69C}">
      <dgm:prSet/>
      <dgm:spPr/>
      <dgm:t>
        <a:bodyPr/>
        <a:lstStyle/>
        <a:p>
          <a:endParaRPr lang="ru-RU"/>
        </a:p>
      </dgm:t>
    </dgm:pt>
    <dgm:pt modelId="{DC808F74-29D8-4019-975A-63612ADA6CFA}" type="sibTrans" cxnId="{61217FDD-BDE2-4457-A0C9-15A62288B69C}">
      <dgm:prSet/>
      <dgm:spPr/>
      <dgm:t>
        <a:bodyPr/>
        <a:lstStyle/>
        <a:p>
          <a:endParaRPr lang="ru-RU"/>
        </a:p>
      </dgm:t>
    </dgm:pt>
    <dgm:pt modelId="{315C7BC5-4D35-496E-BBCB-B71E9F02F318}">
      <dgm:prSet phldrT="[Текст]"/>
      <dgm:spPr/>
      <dgm:t>
        <a:bodyPr/>
        <a:lstStyle/>
        <a:p>
          <a:r>
            <a:rPr lang="uk-UA" noProof="0" dirty="0">
              <a:latin typeface="Times New Roman" panose="02020603050405020304" pitchFamily="18" charset="0"/>
              <a:cs typeface="Times New Roman" panose="02020603050405020304" pitchFamily="18" charset="0"/>
            </a:rPr>
            <a:t>Культура</a:t>
          </a:r>
        </a:p>
      </dgm:t>
    </dgm:pt>
    <dgm:pt modelId="{29F49901-2F9F-4DE3-A0B5-BD71F924A119}" type="parTrans" cxnId="{4290CE7A-E6DF-494E-B19F-BBA639FFB0A5}">
      <dgm:prSet/>
      <dgm:spPr/>
      <dgm:t>
        <a:bodyPr/>
        <a:lstStyle/>
        <a:p>
          <a:endParaRPr lang="ru-RU"/>
        </a:p>
      </dgm:t>
    </dgm:pt>
    <dgm:pt modelId="{5E86CF6F-06AE-4653-B066-0BA882250DF2}" type="sibTrans" cxnId="{4290CE7A-E6DF-494E-B19F-BBA639FFB0A5}">
      <dgm:prSet/>
      <dgm:spPr/>
      <dgm:t>
        <a:bodyPr/>
        <a:lstStyle/>
        <a:p>
          <a:endParaRPr lang="ru-RU"/>
        </a:p>
      </dgm:t>
    </dgm:pt>
    <dgm:pt modelId="{124A607D-F931-4E0D-A1B2-534126A666D8}" type="pres">
      <dgm:prSet presAssocID="{BD20F90E-F630-4413-A448-1E6B212735CD}" presName="Name0" presStyleCnt="0">
        <dgm:presLayoutVars>
          <dgm:chMax val="7"/>
          <dgm:chPref val="7"/>
          <dgm:dir/>
        </dgm:presLayoutVars>
      </dgm:prSet>
      <dgm:spPr/>
      <dgm:t>
        <a:bodyPr/>
        <a:lstStyle/>
        <a:p>
          <a:endParaRPr lang="ru-RU"/>
        </a:p>
      </dgm:t>
    </dgm:pt>
    <dgm:pt modelId="{B981F8EF-8F15-48DF-BDF8-8242773548BE}" type="pres">
      <dgm:prSet presAssocID="{BD20F90E-F630-4413-A448-1E6B212735CD}" presName="Name1" presStyleCnt="0"/>
      <dgm:spPr/>
    </dgm:pt>
    <dgm:pt modelId="{0270C389-05E8-4F54-9559-37690ECFE925}" type="pres">
      <dgm:prSet presAssocID="{BD20F90E-F630-4413-A448-1E6B212735CD}" presName="cycle" presStyleCnt="0"/>
      <dgm:spPr/>
    </dgm:pt>
    <dgm:pt modelId="{7252BF69-C16D-4578-8250-FD574A5B4E7A}" type="pres">
      <dgm:prSet presAssocID="{BD20F90E-F630-4413-A448-1E6B212735CD}" presName="srcNode" presStyleLbl="node1" presStyleIdx="0" presStyleCnt="5"/>
      <dgm:spPr/>
    </dgm:pt>
    <dgm:pt modelId="{ABF9B668-293A-459E-AE0D-6CB64AD2AAB0}" type="pres">
      <dgm:prSet presAssocID="{BD20F90E-F630-4413-A448-1E6B212735CD}" presName="conn" presStyleLbl="parChTrans1D2" presStyleIdx="0" presStyleCnt="1"/>
      <dgm:spPr/>
      <dgm:t>
        <a:bodyPr/>
        <a:lstStyle/>
        <a:p>
          <a:endParaRPr lang="ru-RU"/>
        </a:p>
      </dgm:t>
    </dgm:pt>
    <dgm:pt modelId="{2F0CA5B7-1E26-41BB-A648-6FAA90E48A7B}" type="pres">
      <dgm:prSet presAssocID="{BD20F90E-F630-4413-A448-1E6B212735CD}" presName="extraNode" presStyleLbl="node1" presStyleIdx="0" presStyleCnt="5"/>
      <dgm:spPr/>
    </dgm:pt>
    <dgm:pt modelId="{90D83BD3-DF13-44CD-A843-6B6D3765A237}" type="pres">
      <dgm:prSet presAssocID="{BD20F90E-F630-4413-A448-1E6B212735CD}" presName="dstNode" presStyleLbl="node1" presStyleIdx="0" presStyleCnt="5"/>
      <dgm:spPr/>
    </dgm:pt>
    <dgm:pt modelId="{E5669F73-31A0-459F-BEB1-F4CA25E572C2}" type="pres">
      <dgm:prSet presAssocID="{4E254FB1-982B-49CD-91F3-974C03894965}" presName="text_1" presStyleLbl="node1" presStyleIdx="0" presStyleCnt="5">
        <dgm:presLayoutVars>
          <dgm:bulletEnabled val="1"/>
        </dgm:presLayoutVars>
      </dgm:prSet>
      <dgm:spPr/>
      <dgm:t>
        <a:bodyPr/>
        <a:lstStyle/>
        <a:p>
          <a:endParaRPr lang="ru-RU"/>
        </a:p>
      </dgm:t>
    </dgm:pt>
    <dgm:pt modelId="{FFDF8795-FF3D-40B9-8011-B3011B68B759}" type="pres">
      <dgm:prSet presAssocID="{4E254FB1-982B-49CD-91F3-974C03894965}" presName="accent_1" presStyleCnt="0"/>
      <dgm:spPr/>
    </dgm:pt>
    <dgm:pt modelId="{14264F02-72BC-451F-BF0E-AB3B539B413C}" type="pres">
      <dgm:prSet presAssocID="{4E254FB1-982B-49CD-91F3-974C03894965}" presName="accentRepeatNode" presStyleLbl="solidFgAcc1" presStyleIdx="0" presStyleCnt="5"/>
      <dgm:spPr/>
    </dgm:pt>
    <dgm:pt modelId="{92EF8792-2D97-47E1-8899-F2EEA4A45119}" type="pres">
      <dgm:prSet presAssocID="{3926FDFF-93FA-47D6-8752-701F8DFFF1F9}" presName="text_2" presStyleLbl="node1" presStyleIdx="1" presStyleCnt="5">
        <dgm:presLayoutVars>
          <dgm:bulletEnabled val="1"/>
        </dgm:presLayoutVars>
      </dgm:prSet>
      <dgm:spPr/>
      <dgm:t>
        <a:bodyPr/>
        <a:lstStyle/>
        <a:p>
          <a:endParaRPr lang="ru-RU"/>
        </a:p>
      </dgm:t>
    </dgm:pt>
    <dgm:pt modelId="{81996E6F-2FBE-4F66-A020-12B00343C619}" type="pres">
      <dgm:prSet presAssocID="{3926FDFF-93FA-47D6-8752-701F8DFFF1F9}" presName="accent_2" presStyleCnt="0"/>
      <dgm:spPr/>
    </dgm:pt>
    <dgm:pt modelId="{F261CB25-C311-4263-864D-FD2290A8E434}" type="pres">
      <dgm:prSet presAssocID="{3926FDFF-93FA-47D6-8752-701F8DFFF1F9}" presName="accentRepeatNode" presStyleLbl="solidFgAcc1" presStyleIdx="1" presStyleCnt="5"/>
      <dgm:spPr/>
    </dgm:pt>
    <dgm:pt modelId="{C163B373-FD1F-48FB-B39D-AAB16BF7596B}" type="pres">
      <dgm:prSet presAssocID="{0A709B66-BC80-4093-8FD8-108204EFC1B6}" presName="text_3" presStyleLbl="node1" presStyleIdx="2" presStyleCnt="5">
        <dgm:presLayoutVars>
          <dgm:bulletEnabled val="1"/>
        </dgm:presLayoutVars>
      </dgm:prSet>
      <dgm:spPr/>
      <dgm:t>
        <a:bodyPr/>
        <a:lstStyle/>
        <a:p>
          <a:endParaRPr lang="ru-RU"/>
        </a:p>
      </dgm:t>
    </dgm:pt>
    <dgm:pt modelId="{0EF0D5E5-F32D-4A46-BE57-0856A3E7F265}" type="pres">
      <dgm:prSet presAssocID="{0A709B66-BC80-4093-8FD8-108204EFC1B6}" presName="accent_3" presStyleCnt="0"/>
      <dgm:spPr/>
    </dgm:pt>
    <dgm:pt modelId="{545653BE-560E-4E94-95DD-80B2DBCFC12C}" type="pres">
      <dgm:prSet presAssocID="{0A709B66-BC80-4093-8FD8-108204EFC1B6}" presName="accentRepeatNode" presStyleLbl="solidFgAcc1" presStyleIdx="2" presStyleCnt="5"/>
      <dgm:spPr/>
    </dgm:pt>
    <dgm:pt modelId="{350A2639-77A9-4A14-AA97-6AEB21E0D3FA}" type="pres">
      <dgm:prSet presAssocID="{C4E1641C-3350-4433-8D4A-5DF573E3CD85}" presName="text_4" presStyleLbl="node1" presStyleIdx="3" presStyleCnt="5">
        <dgm:presLayoutVars>
          <dgm:bulletEnabled val="1"/>
        </dgm:presLayoutVars>
      </dgm:prSet>
      <dgm:spPr/>
      <dgm:t>
        <a:bodyPr/>
        <a:lstStyle/>
        <a:p>
          <a:endParaRPr lang="ru-RU"/>
        </a:p>
      </dgm:t>
    </dgm:pt>
    <dgm:pt modelId="{21AB759B-38B7-4392-9C57-BA1736C5273F}" type="pres">
      <dgm:prSet presAssocID="{C4E1641C-3350-4433-8D4A-5DF573E3CD85}" presName="accent_4" presStyleCnt="0"/>
      <dgm:spPr/>
    </dgm:pt>
    <dgm:pt modelId="{26C245B4-0661-48FE-9344-19556171A753}" type="pres">
      <dgm:prSet presAssocID="{C4E1641C-3350-4433-8D4A-5DF573E3CD85}" presName="accentRepeatNode" presStyleLbl="solidFgAcc1" presStyleIdx="3" presStyleCnt="5"/>
      <dgm:spPr/>
    </dgm:pt>
    <dgm:pt modelId="{700DD9CE-55D0-4D5A-8318-1834F1F94069}" type="pres">
      <dgm:prSet presAssocID="{315C7BC5-4D35-496E-BBCB-B71E9F02F318}" presName="text_5" presStyleLbl="node1" presStyleIdx="4" presStyleCnt="5">
        <dgm:presLayoutVars>
          <dgm:bulletEnabled val="1"/>
        </dgm:presLayoutVars>
      </dgm:prSet>
      <dgm:spPr/>
      <dgm:t>
        <a:bodyPr/>
        <a:lstStyle/>
        <a:p>
          <a:endParaRPr lang="ru-RU"/>
        </a:p>
      </dgm:t>
    </dgm:pt>
    <dgm:pt modelId="{093D229D-DCB1-4408-87F8-00C39BC1294C}" type="pres">
      <dgm:prSet presAssocID="{315C7BC5-4D35-496E-BBCB-B71E9F02F318}" presName="accent_5" presStyleCnt="0"/>
      <dgm:spPr/>
    </dgm:pt>
    <dgm:pt modelId="{6B5387B0-7DAF-4C9E-8A0D-7AD745641B62}" type="pres">
      <dgm:prSet presAssocID="{315C7BC5-4D35-496E-BBCB-B71E9F02F318}" presName="accentRepeatNode" presStyleLbl="solidFgAcc1" presStyleIdx="4" presStyleCnt="5"/>
      <dgm:spPr/>
    </dgm:pt>
  </dgm:ptLst>
  <dgm:cxnLst>
    <dgm:cxn modelId="{F04FE100-37AE-4219-96D2-4DF350814F86}" type="presOf" srcId="{C4E1641C-3350-4433-8D4A-5DF573E3CD85}" destId="{350A2639-77A9-4A14-AA97-6AEB21E0D3FA}" srcOrd="0" destOrd="0" presId="urn:microsoft.com/office/officeart/2008/layout/VerticalCurvedList#1"/>
    <dgm:cxn modelId="{61217FDD-BDE2-4457-A0C9-15A62288B69C}" srcId="{BD20F90E-F630-4413-A448-1E6B212735CD}" destId="{C4E1641C-3350-4433-8D4A-5DF573E3CD85}" srcOrd="3" destOrd="0" parTransId="{CD4E5011-5044-4D4F-B728-97A3328BB3B9}" sibTransId="{DC808F74-29D8-4019-975A-63612ADA6CFA}"/>
    <dgm:cxn modelId="{5A7EC9CC-B85F-4FDF-93CD-7D45CE83AA5E}" type="presOf" srcId="{315C7BC5-4D35-496E-BBCB-B71E9F02F318}" destId="{700DD9CE-55D0-4D5A-8318-1834F1F94069}" srcOrd="0" destOrd="0" presId="urn:microsoft.com/office/officeart/2008/layout/VerticalCurvedList#1"/>
    <dgm:cxn modelId="{4290CE7A-E6DF-494E-B19F-BBA639FFB0A5}" srcId="{BD20F90E-F630-4413-A448-1E6B212735CD}" destId="{315C7BC5-4D35-496E-BBCB-B71E9F02F318}" srcOrd="4" destOrd="0" parTransId="{29F49901-2F9F-4DE3-A0B5-BD71F924A119}" sibTransId="{5E86CF6F-06AE-4653-B066-0BA882250DF2}"/>
    <dgm:cxn modelId="{5928E8D7-34E2-4525-8667-15EE0E756DD6}" type="presOf" srcId="{3926FDFF-93FA-47D6-8752-701F8DFFF1F9}" destId="{92EF8792-2D97-47E1-8899-F2EEA4A45119}" srcOrd="0" destOrd="0" presId="urn:microsoft.com/office/officeart/2008/layout/VerticalCurvedList#1"/>
    <dgm:cxn modelId="{F37E66C7-2C63-4883-94EE-65889EA20FBC}" type="presOf" srcId="{BD20F90E-F630-4413-A448-1E6B212735CD}" destId="{124A607D-F931-4E0D-A1B2-534126A666D8}" srcOrd="0" destOrd="0" presId="urn:microsoft.com/office/officeart/2008/layout/VerticalCurvedList#1"/>
    <dgm:cxn modelId="{44437E49-3657-4E47-9595-1480BCC05949}" srcId="{BD20F90E-F630-4413-A448-1E6B212735CD}" destId="{0A709B66-BC80-4093-8FD8-108204EFC1B6}" srcOrd="2" destOrd="0" parTransId="{DBC0B14B-4A7C-4BAD-B361-F8923E99AA14}" sibTransId="{A6B320AA-8372-48F0-803E-45B31420D6C2}"/>
    <dgm:cxn modelId="{5C2F634D-3E69-4AA9-86D7-27792E5F82A0}" type="presOf" srcId="{F57A012E-BA9D-463D-8908-787ECCA04E34}" destId="{ABF9B668-293A-459E-AE0D-6CB64AD2AAB0}" srcOrd="0" destOrd="0" presId="urn:microsoft.com/office/officeart/2008/layout/VerticalCurvedList#1"/>
    <dgm:cxn modelId="{4A5C63F3-178C-4036-B792-6DB49B0F923A}" srcId="{BD20F90E-F630-4413-A448-1E6B212735CD}" destId="{3926FDFF-93FA-47D6-8752-701F8DFFF1F9}" srcOrd="1" destOrd="0" parTransId="{5E5A1874-D263-47B1-A3FC-AED7B03FC71A}" sibTransId="{0CA653F2-BCA4-4FD3-A8E0-1ECAD1F330E2}"/>
    <dgm:cxn modelId="{7C4205D8-AEB1-4C8C-ADF9-EA3DBB9562A9}" type="presOf" srcId="{0A709B66-BC80-4093-8FD8-108204EFC1B6}" destId="{C163B373-FD1F-48FB-B39D-AAB16BF7596B}" srcOrd="0" destOrd="0" presId="urn:microsoft.com/office/officeart/2008/layout/VerticalCurvedList#1"/>
    <dgm:cxn modelId="{28866BFD-028F-452E-B8F3-85CC72AE80FD}" srcId="{BD20F90E-F630-4413-A448-1E6B212735CD}" destId="{4E254FB1-982B-49CD-91F3-974C03894965}" srcOrd="0" destOrd="0" parTransId="{1FE3142B-EAFF-42FC-8430-4C3ACC74A6CE}" sibTransId="{F57A012E-BA9D-463D-8908-787ECCA04E34}"/>
    <dgm:cxn modelId="{2EA63F82-CDE7-4DFC-A465-DAC4FBB7E5FE}" type="presOf" srcId="{4E254FB1-982B-49CD-91F3-974C03894965}" destId="{E5669F73-31A0-459F-BEB1-F4CA25E572C2}" srcOrd="0" destOrd="0" presId="urn:microsoft.com/office/officeart/2008/layout/VerticalCurvedList#1"/>
    <dgm:cxn modelId="{0D2B50E4-8A0B-4944-B74D-E5AA4F837506}" type="presParOf" srcId="{124A607D-F931-4E0D-A1B2-534126A666D8}" destId="{B981F8EF-8F15-48DF-BDF8-8242773548BE}" srcOrd="0" destOrd="0" presId="urn:microsoft.com/office/officeart/2008/layout/VerticalCurvedList#1"/>
    <dgm:cxn modelId="{EBAB423A-FCA3-48DA-B841-69C6F00B3DEB}" type="presParOf" srcId="{B981F8EF-8F15-48DF-BDF8-8242773548BE}" destId="{0270C389-05E8-4F54-9559-37690ECFE925}" srcOrd="0" destOrd="0" presId="urn:microsoft.com/office/officeart/2008/layout/VerticalCurvedList#1"/>
    <dgm:cxn modelId="{8BC82BCF-5A55-4D2B-B35E-B7A9FF9A3316}" type="presParOf" srcId="{0270C389-05E8-4F54-9559-37690ECFE925}" destId="{7252BF69-C16D-4578-8250-FD574A5B4E7A}" srcOrd="0" destOrd="0" presId="urn:microsoft.com/office/officeart/2008/layout/VerticalCurvedList#1"/>
    <dgm:cxn modelId="{6C898355-3C48-4FCD-9B09-D0A3B275D261}" type="presParOf" srcId="{0270C389-05E8-4F54-9559-37690ECFE925}" destId="{ABF9B668-293A-459E-AE0D-6CB64AD2AAB0}" srcOrd="1" destOrd="0" presId="urn:microsoft.com/office/officeart/2008/layout/VerticalCurvedList#1"/>
    <dgm:cxn modelId="{D17B5577-C205-404E-9367-8C76B77DA6B1}" type="presParOf" srcId="{0270C389-05E8-4F54-9559-37690ECFE925}" destId="{2F0CA5B7-1E26-41BB-A648-6FAA90E48A7B}" srcOrd="2" destOrd="0" presId="urn:microsoft.com/office/officeart/2008/layout/VerticalCurvedList#1"/>
    <dgm:cxn modelId="{7985DCA0-FD5A-4043-8B7E-35B1A7F43927}" type="presParOf" srcId="{0270C389-05E8-4F54-9559-37690ECFE925}" destId="{90D83BD3-DF13-44CD-A843-6B6D3765A237}" srcOrd="3" destOrd="0" presId="urn:microsoft.com/office/officeart/2008/layout/VerticalCurvedList#1"/>
    <dgm:cxn modelId="{1279DF2F-64A0-4B1E-B3FE-699C6B8594E1}" type="presParOf" srcId="{B981F8EF-8F15-48DF-BDF8-8242773548BE}" destId="{E5669F73-31A0-459F-BEB1-F4CA25E572C2}" srcOrd="1" destOrd="0" presId="urn:microsoft.com/office/officeart/2008/layout/VerticalCurvedList#1"/>
    <dgm:cxn modelId="{F203E308-DCBE-4360-9D9D-92B8B5DEF24A}" type="presParOf" srcId="{B981F8EF-8F15-48DF-BDF8-8242773548BE}" destId="{FFDF8795-FF3D-40B9-8011-B3011B68B759}" srcOrd="2" destOrd="0" presId="urn:microsoft.com/office/officeart/2008/layout/VerticalCurvedList#1"/>
    <dgm:cxn modelId="{7492ECC6-AE20-48AA-BE03-86FFAD68A51B}" type="presParOf" srcId="{FFDF8795-FF3D-40B9-8011-B3011B68B759}" destId="{14264F02-72BC-451F-BF0E-AB3B539B413C}" srcOrd="0" destOrd="0" presId="urn:microsoft.com/office/officeart/2008/layout/VerticalCurvedList#1"/>
    <dgm:cxn modelId="{1DA371FB-E5B7-4170-8213-66E02888FD5F}" type="presParOf" srcId="{B981F8EF-8F15-48DF-BDF8-8242773548BE}" destId="{92EF8792-2D97-47E1-8899-F2EEA4A45119}" srcOrd="3" destOrd="0" presId="urn:microsoft.com/office/officeart/2008/layout/VerticalCurvedList#1"/>
    <dgm:cxn modelId="{D70372AA-72FA-4733-8B0A-F7691DE790BF}" type="presParOf" srcId="{B981F8EF-8F15-48DF-BDF8-8242773548BE}" destId="{81996E6F-2FBE-4F66-A020-12B00343C619}" srcOrd="4" destOrd="0" presId="urn:microsoft.com/office/officeart/2008/layout/VerticalCurvedList#1"/>
    <dgm:cxn modelId="{5541288F-E67F-475B-8365-36087300C05C}" type="presParOf" srcId="{81996E6F-2FBE-4F66-A020-12B00343C619}" destId="{F261CB25-C311-4263-864D-FD2290A8E434}" srcOrd="0" destOrd="0" presId="urn:microsoft.com/office/officeart/2008/layout/VerticalCurvedList#1"/>
    <dgm:cxn modelId="{D7F3D082-DF98-4F14-8EE7-20B4C93452D4}" type="presParOf" srcId="{B981F8EF-8F15-48DF-BDF8-8242773548BE}" destId="{C163B373-FD1F-48FB-B39D-AAB16BF7596B}" srcOrd="5" destOrd="0" presId="urn:microsoft.com/office/officeart/2008/layout/VerticalCurvedList#1"/>
    <dgm:cxn modelId="{37A482BA-CBA7-45D4-B3F0-FB2802159783}" type="presParOf" srcId="{B981F8EF-8F15-48DF-BDF8-8242773548BE}" destId="{0EF0D5E5-F32D-4A46-BE57-0856A3E7F265}" srcOrd="6" destOrd="0" presId="urn:microsoft.com/office/officeart/2008/layout/VerticalCurvedList#1"/>
    <dgm:cxn modelId="{1E46C2C5-CCD4-4621-A6DE-79CF1AE982A1}" type="presParOf" srcId="{0EF0D5E5-F32D-4A46-BE57-0856A3E7F265}" destId="{545653BE-560E-4E94-95DD-80B2DBCFC12C}" srcOrd="0" destOrd="0" presId="urn:microsoft.com/office/officeart/2008/layout/VerticalCurvedList#1"/>
    <dgm:cxn modelId="{9982D1E8-E0E1-4B14-AC2B-7EF5FCE8BBB8}" type="presParOf" srcId="{B981F8EF-8F15-48DF-BDF8-8242773548BE}" destId="{350A2639-77A9-4A14-AA97-6AEB21E0D3FA}" srcOrd="7" destOrd="0" presId="urn:microsoft.com/office/officeart/2008/layout/VerticalCurvedList#1"/>
    <dgm:cxn modelId="{3C5B7A1D-2CC9-4153-BAFA-4307F7A0579C}" type="presParOf" srcId="{B981F8EF-8F15-48DF-BDF8-8242773548BE}" destId="{21AB759B-38B7-4392-9C57-BA1736C5273F}" srcOrd="8" destOrd="0" presId="urn:microsoft.com/office/officeart/2008/layout/VerticalCurvedList#1"/>
    <dgm:cxn modelId="{C2371B0A-E212-4CFC-BBC5-A3D35CF6DB33}" type="presParOf" srcId="{21AB759B-38B7-4392-9C57-BA1736C5273F}" destId="{26C245B4-0661-48FE-9344-19556171A753}" srcOrd="0" destOrd="0" presId="urn:microsoft.com/office/officeart/2008/layout/VerticalCurvedList#1"/>
    <dgm:cxn modelId="{03C0BE78-1FD0-448E-A0C7-5856E0851F76}" type="presParOf" srcId="{B981F8EF-8F15-48DF-BDF8-8242773548BE}" destId="{700DD9CE-55D0-4D5A-8318-1834F1F94069}" srcOrd="9" destOrd="0" presId="urn:microsoft.com/office/officeart/2008/layout/VerticalCurvedList#1"/>
    <dgm:cxn modelId="{CD9C3D72-5E5D-43F4-8413-9C276DCA446A}" type="presParOf" srcId="{B981F8EF-8F15-48DF-BDF8-8242773548BE}" destId="{093D229D-DCB1-4408-87F8-00C39BC1294C}" srcOrd="10" destOrd="0" presId="urn:microsoft.com/office/officeart/2008/layout/VerticalCurvedList#1"/>
    <dgm:cxn modelId="{35292F81-B173-4513-AEF4-22F5D605DFD5}" type="presParOf" srcId="{093D229D-DCB1-4408-87F8-00C39BC1294C}" destId="{6B5387B0-7DAF-4C9E-8A0D-7AD745641B62}" srcOrd="0" destOrd="0" presId="urn:microsoft.com/office/officeart/2008/layout/VerticalCurved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108AA0-7023-4C9C-BC8C-979DFE8D1FC0}" type="doc">
      <dgm:prSet loTypeId="urn:microsoft.com/office/officeart/2005/8/layout/chevron2" loCatId="list" qsTypeId="urn:microsoft.com/office/officeart/2005/8/quickstyle/simple1#7" qsCatId="simple" csTypeId="urn:microsoft.com/office/officeart/2005/8/colors/accent1_2#7" csCatId="accent1" phldr="1"/>
      <dgm:spPr/>
      <dgm:t>
        <a:bodyPr/>
        <a:lstStyle/>
        <a:p>
          <a:endParaRPr lang="ru-RU"/>
        </a:p>
      </dgm:t>
    </dgm:pt>
    <dgm:pt modelId="{A9BDB067-17E9-4DEC-B5AE-9D3977EE6DEE}">
      <dgm:prSet phldrT="[Текст]"/>
      <dgm:spPr/>
      <dgm:t>
        <a:bodyPr/>
        <a:lstStyle/>
        <a:p>
          <a:r>
            <a:rPr lang="uk-UA" dirty="0"/>
            <a:t>1.</a:t>
          </a:r>
          <a:endParaRPr lang="ru-RU" dirty="0"/>
        </a:p>
      </dgm:t>
    </dgm:pt>
    <dgm:pt modelId="{EE9DB38D-7603-419F-BD5F-797B062148C4}" type="parTrans" cxnId="{BA3E062B-BD63-4A0D-8593-FED39BDC7648}">
      <dgm:prSet/>
      <dgm:spPr/>
      <dgm:t>
        <a:bodyPr/>
        <a:lstStyle/>
        <a:p>
          <a:endParaRPr lang="ru-RU"/>
        </a:p>
      </dgm:t>
    </dgm:pt>
    <dgm:pt modelId="{EE163845-C2B9-443D-9FF0-7B554F1BF00F}" type="sibTrans" cxnId="{BA3E062B-BD63-4A0D-8593-FED39BDC7648}">
      <dgm:prSet/>
      <dgm:spPr/>
      <dgm:t>
        <a:bodyPr/>
        <a:lstStyle/>
        <a:p>
          <a:endParaRPr lang="ru-RU"/>
        </a:p>
      </dgm:t>
    </dgm:pt>
    <dgm:pt modelId="{8D073169-6E23-4AC3-9E79-2A796898B0F0}">
      <dgm:prSet phldrT="[Текст]"/>
      <dgm:spPr/>
      <dgm:t>
        <a:bodyPr/>
        <a:lstStyle/>
        <a:p>
          <a:r>
            <a:rPr lang="uk-UA" noProof="0" dirty="0">
              <a:solidFill>
                <a:schemeClr val="tx1"/>
              </a:solidFill>
              <a:latin typeface="Times New Roman" panose="02020603050405020304" pitchFamily="18" charset="0"/>
              <a:cs typeface="Times New Roman" panose="02020603050405020304" pitchFamily="18" charset="0"/>
            </a:rPr>
            <a:t>Це допомагає організаціям досягати цілей</a:t>
          </a:r>
        </a:p>
      </dgm:t>
    </dgm:pt>
    <dgm:pt modelId="{9826688A-B1F8-41B0-AD0D-3B2D1AD9B57E}" type="parTrans" cxnId="{7CDA3180-E78D-412F-88F3-78F411CF5F8F}">
      <dgm:prSet/>
      <dgm:spPr/>
      <dgm:t>
        <a:bodyPr/>
        <a:lstStyle/>
        <a:p>
          <a:endParaRPr lang="ru-RU"/>
        </a:p>
      </dgm:t>
    </dgm:pt>
    <dgm:pt modelId="{D932E0FC-6875-4F0A-A72B-CABFE1B3B508}" type="sibTrans" cxnId="{7CDA3180-E78D-412F-88F3-78F411CF5F8F}">
      <dgm:prSet/>
      <dgm:spPr/>
      <dgm:t>
        <a:bodyPr/>
        <a:lstStyle/>
        <a:p>
          <a:endParaRPr lang="ru-RU"/>
        </a:p>
      </dgm:t>
    </dgm:pt>
    <dgm:pt modelId="{51B9A29C-54D0-4AAB-962D-19B79B5FF272}">
      <dgm:prSet phldrT="[Текст]"/>
      <dgm:spPr/>
      <dgm:t>
        <a:bodyPr/>
        <a:lstStyle/>
        <a:p>
          <a:r>
            <a:rPr lang="uk-UA" dirty="0"/>
            <a:t>2.</a:t>
          </a:r>
          <a:endParaRPr lang="ru-RU" dirty="0"/>
        </a:p>
      </dgm:t>
    </dgm:pt>
    <dgm:pt modelId="{F18F3231-A967-4E1F-8CC8-AA5C1AF21440}" type="parTrans" cxnId="{4149F6F1-EEC0-4150-B946-3DC03622AA50}">
      <dgm:prSet/>
      <dgm:spPr/>
      <dgm:t>
        <a:bodyPr/>
        <a:lstStyle/>
        <a:p>
          <a:endParaRPr lang="ru-RU"/>
        </a:p>
      </dgm:t>
    </dgm:pt>
    <dgm:pt modelId="{D79B14A2-D4BC-45B9-83B4-11ABEED253A2}" type="sibTrans" cxnId="{4149F6F1-EEC0-4150-B946-3DC03622AA50}">
      <dgm:prSet/>
      <dgm:spPr/>
      <dgm:t>
        <a:bodyPr/>
        <a:lstStyle/>
        <a:p>
          <a:endParaRPr lang="ru-RU"/>
        </a:p>
      </dgm:t>
    </dgm:pt>
    <dgm:pt modelId="{6224567C-B3FA-4530-9BA4-40F3594A7BC7}">
      <dgm:prSet phldrT="[Текст]"/>
      <dgm:spPr/>
      <dgm:t>
        <a:bodyPr/>
        <a:lstStyle/>
        <a:p>
          <a:r>
            <a:rPr lang="uk-UA" noProof="0" dirty="0">
              <a:latin typeface="Times New Roman" panose="02020603050405020304" pitchFamily="18" charset="0"/>
              <a:cs typeface="Times New Roman" panose="02020603050405020304" pitchFamily="18" charset="0"/>
            </a:rPr>
            <a:t>Це ідеальний інструмент для оцінки того, наскільки сформульована стратегія доречна чи ні.</a:t>
          </a:r>
        </a:p>
      </dgm:t>
    </dgm:pt>
    <dgm:pt modelId="{813BD761-E969-4770-ADB8-C7835942288F}" type="parTrans" cxnId="{4EC33904-E906-4CCF-9ABA-97B7AD5B7A7C}">
      <dgm:prSet/>
      <dgm:spPr/>
      <dgm:t>
        <a:bodyPr/>
        <a:lstStyle/>
        <a:p>
          <a:endParaRPr lang="ru-RU"/>
        </a:p>
      </dgm:t>
    </dgm:pt>
    <dgm:pt modelId="{83F12469-82E8-4A65-9D47-B92447C53E6C}" type="sibTrans" cxnId="{4EC33904-E906-4CCF-9ABA-97B7AD5B7A7C}">
      <dgm:prSet/>
      <dgm:spPr/>
      <dgm:t>
        <a:bodyPr/>
        <a:lstStyle/>
        <a:p>
          <a:endParaRPr lang="ru-RU"/>
        </a:p>
      </dgm:t>
    </dgm:pt>
    <dgm:pt modelId="{56CD7583-220C-4D83-A52C-957359DACC59}">
      <dgm:prSet phldrT="[Текст]"/>
      <dgm:spPr/>
      <dgm:t>
        <a:bodyPr/>
        <a:lstStyle/>
        <a:p>
          <a:r>
            <a:rPr lang="uk-UA" dirty="0"/>
            <a:t>3.</a:t>
          </a:r>
          <a:endParaRPr lang="ru-RU" dirty="0"/>
        </a:p>
      </dgm:t>
    </dgm:pt>
    <dgm:pt modelId="{1032A5AE-E7AD-42A3-A52D-E90C8CAEDF17}" type="parTrans" cxnId="{524FA95A-2AF1-48C3-A2DC-477560B33080}">
      <dgm:prSet/>
      <dgm:spPr/>
      <dgm:t>
        <a:bodyPr/>
        <a:lstStyle/>
        <a:p>
          <a:endParaRPr lang="ru-RU"/>
        </a:p>
      </dgm:t>
    </dgm:pt>
    <dgm:pt modelId="{B4D1C573-82AB-456E-96BB-8CA37857D4AA}" type="sibTrans" cxnId="{524FA95A-2AF1-48C3-A2DC-477560B33080}">
      <dgm:prSet/>
      <dgm:spPr/>
      <dgm:t>
        <a:bodyPr/>
        <a:lstStyle/>
        <a:p>
          <a:endParaRPr lang="ru-RU"/>
        </a:p>
      </dgm:t>
    </dgm:pt>
    <dgm:pt modelId="{811CA151-0FA5-4643-8B8E-F6A4733ABFB2}">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визначити лазівки та вузькі місця у формулюванні стратегії та контролі.</a:t>
          </a:r>
        </a:p>
      </dgm:t>
    </dgm:pt>
    <dgm:pt modelId="{25787089-14F8-4CA0-A385-B4A5E1AF6134}" type="parTrans" cxnId="{B503304A-EC59-4EA7-9EED-F06DF0CE8D7E}">
      <dgm:prSet/>
      <dgm:spPr/>
      <dgm:t>
        <a:bodyPr/>
        <a:lstStyle/>
        <a:p>
          <a:endParaRPr lang="ru-RU"/>
        </a:p>
      </dgm:t>
    </dgm:pt>
    <dgm:pt modelId="{E08AB7F9-F843-41FA-8DC5-58F63C271280}" type="sibTrans" cxnId="{B503304A-EC59-4EA7-9EED-F06DF0CE8D7E}">
      <dgm:prSet/>
      <dgm:spPr/>
      <dgm:t>
        <a:bodyPr/>
        <a:lstStyle/>
        <a:p>
          <a:endParaRPr lang="ru-RU"/>
        </a:p>
      </dgm:t>
    </dgm:pt>
    <dgm:pt modelId="{95BCDA3C-620B-4D71-8222-0B063AA96746}">
      <dgm:prSet phldrT="[Текст]"/>
      <dgm:spPr/>
      <dgm:t>
        <a:bodyPr/>
        <a:lstStyle/>
        <a:p>
          <a:r>
            <a:rPr lang="uk-UA" dirty="0"/>
            <a:t>4.</a:t>
          </a:r>
          <a:endParaRPr lang="ru-RU" dirty="0"/>
        </a:p>
      </dgm:t>
    </dgm:pt>
    <dgm:pt modelId="{13567F87-53F7-42D6-A3CE-06F55EA9399A}" type="parTrans" cxnId="{4CE65E12-74EA-4AA2-8810-9A799A843066}">
      <dgm:prSet/>
      <dgm:spPr/>
      <dgm:t>
        <a:bodyPr/>
        <a:lstStyle/>
        <a:p>
          <a:endParaRPr lang="ru-RU"/>
        </a:p>
      </dgm:t>
    </dgm:pt>
    <dgm:pt modelId="{68695BA2-59AE-494B-B552-90403F7A2C04}" type="sibTrans" cxnId="{4CE65E12-74EA-4AA2-8810-9A799A843066}">
      <dgm:prSet/>
      <dgm:spPr/>
      <dgm:t>
        <a:bodyPr/>
        <a:lstStyle/>
        <a:p>
          <a:endParaRPr lang="ru-RU"/>
        </a:p>
      </dgm:t>
    </dgm:pt>
    <dgm:pt modelId="{50080493-9FFA-473B-B8E9-CA77014E7A48}">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організаціям розвинути основні компетенції та конкурентоспроможність</a:t>
          </a:r>
        </a:p>
      </dgm:t>
    </dgm:pt>
    <dgm:pt modelId="{1946EBF8-67F2-42FB-8F20-078FABD4D46E}" type="parTrans" cxnId="{A0267AEE-E73B-4A05-959E-DDCE5A79FECC}">
      <dgm:prSet/>
      <dgm:spPr/>
      <dgm:t>
        <a:bodyPr/>
        <a:lstStyle/>
        <a:p>
          <a:endParaRPr lang="ru-RU"/>
        </a:p>
      </dgm:t>
    </dgm:pt>
    <dgm:pt modelId="{1D89761B-9E59-4511-A2C8-91F04CE69D3E}" type="sibTrans" cxnId="{A0267AEE-E73B-4A05-959E-DDCE5A79FECC}">
      <dgm:prSet/>
      <dgm:spPr/>
      <dgm:t>
        <a:bodyPr/>
        <a:lstStyle/>
        <a:p>
          <a:endParaRPr lang="ru-RU"/>
        </a:p>
      </dgm:t>
    </dgm:pt>
    <dgm:pt modelId="{77117BD3-7A06-4E8C-9244-3E6CB9259FA7}">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виміряти ефективність процесів і методів управління.</a:t>
          </a:r>
        </a:p>
      </dgm:t>
    </dgm:pt>
    <dgm:pt modelId="{927B2451-AE68-4781-A5CA-D81C2843D3B6}" type="parTrans" cxnId="{7C5BC976-6612-4A01-834B-863514A1B64E}">
      <dgm:prSet/>
      <dgm:spPr/>
      <dgm:t>
        <a:bodyPr/>
        <a:lstStyle/>
        <a:p>
          <a:endParaRPr lang="ru-RU"/>
        </a:p>
      </dgm:t>
    </dgm:pt>
    <dgm:pt modelId="{64FF09B8-C0DF-4A6D-A7A5-4F93A29A5FCF}" type="sibTrans" cxnId="{7C5BC976-6612-4A01-834B-863514A1B64E}">
      <dgm:prSet/>
      <dgm:spPr/>
      <dgm:t>
        <a:bodyPr/>
        <a:lstStyle/>
        <a:p>
          <a:endParaRPr lang="ru-RU"/>
        </a:p>
      </dgm:t>
    </dgm:pt>
    <dgm:pt modelId="{1651ABF9-346C-430D-8AD3-22B4D4208F13}">
      <dgm:prSet phldrT="[Текст]"/>
      <dgm:spPr/>
      <dgm:t>
        <a:bodyPr/>
        <a:lstStyle/>
        <a:p>
          <a:r>
            <a:rPr lang="uk-UA" dirty="0"/>
            <a:t>5.</a:t>
          </a:r>
          <a:endParaRPr lang="ru-RU" dirty="0"/>
        </a:p>
      </dgm:t>
    </dgm:pt>
    <dgm:pt modelId="{E3E1274C-5856-4DA4-BD57-842E5A670A3F}" type="parTrans" cxnId="{FE6905F9-658E-4E5A-B9E1-5CDF0527E255}">
      <dgm:prSet/>
      <dgm:spPr/>
      <dgm:t>
        <a:bodyPr/>
        <a:lstStyle/>
        <a:p>
          <a:endParaRPr lang="ru-RU"/>
        </a:p>
      </dgm:t>
    </dgm:pt>
    <dgm:pt modelId="{B83EB357-4D95-46B2-8E6B-3AA30467B1FB}" type="sibTrans" cxnId="{FE6905F9-658E-4E5A-B9E1-5CDF0527E255}">
      <dgm:prSet/>
      <dgm:spPr/>
      <dgm:t>
        <a:bodyPr/>
        <a:lstStyle/>
        <a:p>
          <a:endParaRPr lang="ru-RU"/>
        </a:p>
      </dgm:t>
    </dgm:pt>
    <dgm:pt modelId="{CF1485A6-7A11-42C0-8B6C-8759CC8C517E}" type="pres">
      <dgm:prSet presAssocID="{28108AA0-7023-4C9C-BC8C-979DFE8D1FC0}" presName="linearFlow" presStyleCnt="0">
        <dgm:presLayoutVars>
          <dgm:dir/>
          <dgm:animLvl val="lvl"/>
          <dgm:resizeHandles val="exact"/>
        </dgm:presLayoutVars>
      </dgm:prSet>
      <dgm:spPr/>
      <dgm:t>
        <a:bodyPr/>
        <a:lstStyle/>
        <a:p>
          <a:endParaRPr lang="ru-RU"/>
        </a:p>
      </dgm:t>
    </dgm:pt>
    <dgm:pt modelId="{C4DFE018-AA19-45FB-887B-8F1E35AF1710}" type="pres">
      <dgm:prSet presAssocID="{A9BDB067-17E9-4DEC-B5AE-9D3977EE6DEE}" presName="composite" presStyleCnt="0"/>
      <dgm:spPr/>
    </dgm:pt>
    <dgm:pt modelId="{284093F5-CEC3-400E-A83B-03AF22B30166}" type="pres">
      <dgm:prSet presAssocID="{A9BDB067-17E9-4DEC-B5AE-9D3977EE6DEE}" presName="parentText" presStyleLbl="alignNode1" presStyleIdx="0" presStyleCnt="5">
        <dgm:presLayoutVars>
          <dgm:chMax val="1"/>
          <dgm:bulletEnabled val="1"/>
        </dgm:presLayoutVars>
      </dgm:prSet>
      <dgm:spPr/>
      <dgm:t>
        <a:bodyPr/>
        <a:lstStyle/>
        <a:p>
          <a:endParaRPr lang="ru-RU"/>
        </a:p>
      </dgm:t>
    </dgm:pt>
    <dgm:pt modelId="{A28C87BE-593E-4629-9401-B70E813216D4}" type="pres">
      <dgm:prSet presAssocID="{A9BDB067-17E9-4DEC-B5AE-9D3977EE6DEE}" presName="descendantText" presStyleLbl="alignAcc1" presStyleIdx="0" presStyleCnt="5">
        <dgm:presLayoutVars>
          <dgm:bulletEnabled val="1"/>
        </dgm:presLayoutVars>
      </dgm:prSet>
      <dgm:spPr/>
      <dgm:t>
        <a:bodyPr/>
        <a:lstStyle/>
        <a:p>
          <a:endParaRPr lang="ru-RU"/>
        </a:p>
      </dgm:t>
    </dgm:pt>
    <dgm:pt modelId="{2528A7F6-E967-4E4D-B22C-730F3B600B26}" type="pres">
      <dgm:prSet presAssocID="{EE163845-C2B9-443D-9FF0-7B554F1BF00F}" presName="sp" presStyleCnt="0"/>
      <dgm:spPr/>
    </dgm:pt>
    <dgm:pt modelId="{F8CE4DFB-86A7-4C69-97D3-3C2A8D09F552}" type="pres">
      <dgm:prSet presAssocID="{51B9A29C-54D0-4AAB-962D-19B79B5FF272}" presName="composite" presStyleCnt="0"/>
      <dgm:spPr/>
    </dgm:pt>
    <dgm:pt modelId="{8596A28A-CAB6-4F37-BB79-095A76B9E1E7}" type="pres">
      <dgm:prSet presAssocID="{51B9A29C-54D0-4AAB-962D-19B79B5FF272}" presName="parentText" presStyleLbl="alignNode1" presStyleIdx="1" presStyleCnt="5">
        <dgm:presLayoutVars>
          <dgm:chMax val="1"/>
          <dgm:bulletEnabled val="1"/>
        </dgm:presLayoutVars>
      </dgm:prSet>
      <dgm:spPr/>
      <dgm:t>
        <a:bodyPr/>
        <a:lstStyle/>
        <a:p>
          <a:endParaRPr lang="ru-RU"/>
        </a:p>
      </dgm:t>
    </dgm:pt>
    <dgm:pt modelId="{6A27476E-10BB-4769-AA79-7A64239A83B0}" type="pres">
      <dgm:prSet presAssocID="{51B9A29C-54D0-4AAB-962D-19B79B5FF272}" presName="descendantText" presStyleLbl="alignAcc1" presStyleIdx="1" presStyleCnt="5">
        <dgm:presLayoutVars>
          <dgm:bulletEnabled val="1"/>
        </dgm:presLayoutVars>
      </dgm:prSet>
      <dgm:spPr/>
      <dgm:t>
        <a:bodyPr/>
        <a:lstStyle/>
        <a:p>
          <a:endParaRPr lang="ru-RU"/>
        </a:p>
      </dgm:t>
    </dgm:pt>
    <dgm:pt modelId="{54217FBF-818A-472E-92B6-DE9361D22370}" type="pres">
      <dgm:prSet presAssocID="{D79B14A2-D4BC-45B9-83B4-11ABEED253A2}" presName="sp" presStyleCnt="0"/>
      <dgm:spPr/>
    </dgm:pt>
    <dgm:pt modelId="{0900B7DB-C402-4BEB-B0C4-F152C21DEE28}" type="pres">
      <dgm:prSet presAssocID="{56CD7583-220C-4D83-A52C-957359DACC59}" presName="composite" presStyleCnt="0"/>
      <dgm:spPr/>
    </dgm:pt>
    <dgm:pt modelId="{6D83D39E-DAA8-40C0-BD0A-F4E2A2CC472B}" type="pres">
      <dgm:prSet presAssocID="{56CD7583-220C-4D83-A52C-957359DACC59}" presName="parentText" presStyleLbl="alignNode1" presStyleIdx="2" presStyleCnt="5">
        <dgm:presLayoutVars>
          <dgm:chMax val="1"/>
          <dgm:bulletEnabled val="1"/>
        </dgm:presLayoutVars>
      </dgm:prSet>
      <dgm:spPr/>
      <dgm:t>
        <a:bodyPr/>
        <a:lstStyle/>
        <a:p>
          <a:endParaRPr lang="ru-RU"/>
        </a:p>
      </dgm:t>
    </dgm:pt>
    <dgm:pt modelId="{2B7C60F7-EBEE-4617-9715-C28C950A8490}" type="pres">
      <dgm:prSet presAssocID="{56CD7583-220C-4D83-A52C-957359DACC59}" presName="descendantText" presStyleLbl="alignAcc1" presStyleIdx="2" presStyleCnt="5">
        <dgm:presLayoutVars>
          <dgm:bulletEnabled val="1"/>
        </dgm:presLayoutVars>
      </dgm:prSet>
      <dgm:spPr/>
      <dgm:t>
        <a:bodyPr/>
        <a:lstStyle/>
        <a:p>
          <a:endParaRPr lang="ru-RU"/>
        </a:p>
      </dgm:t>
    </dgm:pt>
    <dgm:pt modelId="{19F6D66B-B397-4752-92D0-565130B1FCC8}" type="pres">
      <dgm:prSet presAssocID="{B4D1C573-82AB-456E-96BB-8CA37857D4AA}" presName="sp" presStyleCnt="0"/>
      <dgm:spPr/>
    </dgm:pt>
    <dgm:pt modelId="{EE246003-5241-4265-B4E9-7DDAFE2AD144}" type="pres">
      <dgm:prSet presAssocID="{95BCDA3C-620B-4D71-8222-0B063AA96746}" presName="composite" presStyleCnt="0"/>
      <dgm:spPr/>
    </dgm:pt>
    <dgm:pt modelId="{445A7A2F-51B6-4EDB-9D67-98D8F0A2D686}" type="pres">
      <dgm:prSet presAssocID="{95BCDA3C-620B-4D71-8222-0B063AA96746}" presName="parentText" presStyleLbl="alignNode1" presStyleIdx="3" presStyleCnt="5">
        <dgm:presLayoutVars>
          <dgm:chMax val="1"/>
          <dgm:bulletEnabled val="1"/>
        </dgm:presLayoutVars>
      </dgm:prSet>
      <dgm:spPr/>
      <dgm:t>
        <a:bodyPr/>
        <a:lstStyle/>
        <a:p>
          <a:endParaRPr lang="ru-RU"/>
        </a:p>
      </dgm:t>
    </dgm:pt>
    <dgm:pt modelId="{C0E09A10-E4DD-48E4-8CC8-036E3C802067}" type="pres">
      <dgm:prSet presAssocID="{95BCDA3C-620B-4D71-8222-0B063AA96746}" presName="descendantText" presStyleLbl="alignAcc1" presStyleIdx="3" presStyleCnt="5">
        <dgm:presLayoutVars>
          <dgm:bulletEnabled val="1"/>
        </dgm:presLayoutVars>
      </dgm:prSet>
      <dgm:spPr/>
      <dgm:t>
        <a:bodyPr/>
        <a:lstStyle/>
        <a:p>
          <a:endParaRPr lang="ru-RU"/>
        </a:p>
      </dgm:t>
    </dgm:pt>
    <dgm:pt modelId="{CA1B8E5F-556C-44FF-9D49-22B3AA70AE83}" type="pres">
      <dgm:prSet presAssocID="{68695BA2-59AE-494B-B552-90403F7A2C04}" presName="sp" presStyleCnt="0"/>
      <dgm:spPr/>
    </dgm:pt>
    <dgm:pt modelId="{3720EEEF-B2EC-4CD2-9514-CDEC621D2D1C}" type="pres">
      <dgm:prSet presAssocID="{1651ABF9-346C-430D-8AD3-22B4D4208F13}" presName="composite" presStyleCnt="0"/>
      <dgm:spPr/>
    </dgm:pt>
    <dgm:pt modelId="{CB01725C-EDAA-46BE-BFAC-39CB5811D1A1}" type="pres">
      <dgm:prSet presAssocID="{1651ABF9-346C-430D-8AD3-22B4D4208F13}" presName="parentText" presStyleLbl="alignNode1" presStyleIdx="4" presStyleCnt="5">
        <dgm:presLayoutVars>
          <dgm:chMax val="1"/>
          <dgm:bulletEnabled val="1"/>
        </dgm:presLayoutVars>
      </dgm:prSet>
      <dgm:spPr/>
      <dgm:t>
        <a:bodyPr/>
        <a:lstStyle/>
        <a:p>
          <a:endParaRPr lang="ru-RU"/>
        </a:p>
      </dgm:t>
    </dgm:pt>
    <dgm:pt modelId="{E5CC9A50-37D8-4560-A548-BDE9BFB73B39}" type="pres">
      <dgm:prSet presAssocID="{1651ABF9-346C-430D-8AD3-22B4D4208F13}" presName="descendantText" presStyleLbl="alignAcc1" presStyleIdx="4" presStyleCnt="5">
        <dgm:presLayoutVars>
          <dgm:bulletEnabled val="1"/>
        </dgm:presLayoutVars>
      </dgm:prSet>
      <dgm:spPr/>
      <dgm:t>
        <a:bodyPr/>
        <a:lstStyle/>
        <a:p>
          <a:endParaRPr lang="ru-RU"/>
        </a:p>
      </dgm:t>
    </dgm:pt>
  </dgm:ptLst>
  <dgm:cxnLst>
    <dgm:cxn modelId="{D6DE932C-86B2-4D9F-A981-69540C3ECBEE}" type="presOf" srcId="{A9BDB067-17E9-4DEC-B5AE-9D3977EE6DEE}" destId="{284093F5-CEC3-400E-A83B-03AF22B30166}" srcOrd="0" destOrd="0" presId="urn:microsoft.com/office/officeart/2005/8/layout/chevron2"/>
    <dgm:cxn modelId="{4EC33904-E906-4CCF-9ABA-97B7AD5B7A7C}" srcId="{51B9A29C-54D0-4AAB-962D-19B79B5FF272}" destId="{6224567C-B3FA-4530-9BA4-40F3594A7BC7}" srcOrd="0" destOrd="0" parTransId="{813BD761-E969-4770-ADB8-C7835942288F}" sibTransId="{83F12469-82E8-4A65-9D47-B92447C53E6C}"/>
    <dgm:cxn modelId="{FE6905F9-658E-4E5A-B9E1-5CDF0527E255}" srcId="{28108AA0-7023-4C9C-BC8C-979DFE8D1FC0}" destId="{1651ABF9-346C-430D-8AD3-22B4D4208F13}" srcOrd="4" destOrd="0" parTransId="{E3E1274C-5856-4DA4-BD57-842E5A670A3F}" sibTransId="{B83EB357-4D95-46B2-8E6B-3AA30467B1FB}"/>
    <dgm:cxn modelId="{B503304A-EC59-4EA7-9EED-F06DF0CE8D7E}" srcId="{56CD7583-220C-4D83-A52C-957359DACC59}" destId="{811CA151-0FA5-4643-8B8E-F6A4733ABFB2}" srcOrd="0" destOrd="0" parTransId="{25787089-14F8-4CA0-A385-B4A5E1AF6134}" sibTransId="{E08AB7F9-F843-41FA-8DC5-58F63C271280}"/>
    <dgm:cxn modelId="{85EF095C-373D-4B64-8A1D-DA36DDFBAA70}" type="presOf" srcId="{6224567C-B3FA-4530-9BA4-40F3594A7BC7}" destId="{6A27476E-10BB-4769-AA79-7A64239A83B0}" srcOrd="0" destOrd="0" presId="urn:microsoft.com/office/officeart/2005/8/layout/chevron2"/>
    <dgm:cxn modelId="{9238CFA3-2AF8-4F9E-A0DC-BC4A2582FFB5}" type="presOf" srcId="{77117BD3-7A06-4E8C-9244-3E6CB9259FA7}" destId="{C0E09A10-E4DD-48E4-8CC8-036E3C802067}" srcOrd="0" destOrd="0" presId="urn:microsoft.com/office/officeart/2005/8/layout/chevron2"/>
    <dgm:cxn modelId="{7FED2FD7-62C2-4421-9ED7-9442CBF04B97}" type="presOf" srcId="{28108AA0-7023-4C9C-BC8C-979DFE8D1FC0}" destId="{CF1485A6-7A11-42C0-8B6C-8759CC8C517E}" srcOrd="0" destOrd="0" presId="urn:microsoft.com/office/officeart/2005/8/layout/chevron2"/>
    <dgm:cxn modelId="{8FF4AE8C-5380-48B9-9895-3B8A199F41DF}" type="presOf" srcId="{56CD7583-220C-4D83-A52C-957359DACC59}" destId="{6D83D39E-DAA8-40C0-BD0A-F4E2A2CC472B}" srcOrd="0" destOrd="0" presId="urn:microsoft.com/office/officeart/2005/8/layout/chevron2"/>
    <dgm:cxn modelId="{4CE65E12-74EA-4AA2-8810-9A799A843066}" srcId="{28108AA0-7023-4C9C-BC8C-979DFE8D1FC0}" destId="{95BCDA3C-620B-4D71-8222-0B063AA96746}" srcOrd="3" destOrd="0" parTransId="{13567F87-53F7-42D6-A3CE-06F55EA9399A}" sibTransId="{68695BA2-59AE-494B-B552-90403F7A2C04}"/>
    <dgm:cxn modelId="{524FA95A-2AF1-48C3-A2DC-477560B33080}" srcId="{28108AA0-7023-4C9C-BC8C-979DFE8D1FC0}" destId="{56CD7583-220C-4D83-A52C-957359DACC59}" srcOrd="2" destOrd="0" parTransId="{1032A5AE-E7AD-42A3-A52D-E90C8CAEDF17}" sibTransId="{B4D1C573-82AB-456E-96BB-8CA37857D4AA}"/>
    <dgm:cxn modelId="{35D03411-0549-4596-A37F-F4875BCAAE1F}" type="presOf" srcId="{50080493-9FFA-473B-B8E9-CA77014E7A48}" destId="{E5CC9A50-37D8-4560-A548-BDE9BFB73B39}" srcOrd="0" destOrd="0" presId="urn:microsoft.com/office/officeart/2005/8/layout/chevron2"/>
    <dgm:cxn modelId="{A0267AEE-E73B-4A05-959E-DDCE5A79FECC}" srcId="{1651ABF9-346C-430D-8AD3-22B4D4208F13}" destId="{50080493-9FFA-473B-B8E9-CA77014E7A48}" srcOrd="0" destOrd="0" parTransId="{1946EBF8-67F2-42FB-8F20-078FABD4D46E}" sibTransId="{1D89761B-9E59-4511-A2C8-91F04CE69D3E}"/>
    <dgm:cxn modelId="{B3A4A9C5-43CC-4910-97C4-8DBC7EF255AF}" type="presOf" srcId="{51B9A29C-54D0-4AAB-962D-19B79B5FF272}" destId="{8596A28A-CAB6-4F37-BB79-095A76B9E1E7}" srcOrd="0" destOrd="0" presId="urn:microsoft.com/office/officeart/2005/8/layout/chevron2"/>
    <dgm:cxn modelId="{939F1EF2-45CA-4961-999B-EF9CD0A51E3A}" type="presOf" srcId="{95BCDA3C-620B-4D71-8222-0B063AA96746}" destId="{445A7A2F-51B6-4EDB-9D67-98D8F0A2D686}" srcOrd="0" destOrd="0" presId="urn:microsoft.com/office/officeart/2005/8/layout/chevron2"/>
    <dgm:cxn modelId="{1E5435FF-F53D-48C2-BBB4-F90E18FBCB3F}" type="presOf" srcId="{8D073169-6E23-4AC3-9E79-2A796898B0F0}" destId="{A28C87BE-593E-4629-9401-B70E813216D4}" srcOrd="0" destOrd="0" presId="urn:microsoft.com/office/officeart/2005/8/layout/chevron2"/>
    <dgm:cxn modelId="{DF83070F-5EDC-4058-B5DB-09C392638BAD}" type="presOf" srcId="{1651ABF9-346C-430D-8AD3-22B4D4208F13}" destId="{CB01725C-EDAA-46BE-BFAC-39CB5811D1A1}" srcOrd="0" destOrd="0" presId="urn:microsoft.com/office/officeart/2005/8/layout/chevron2"/>
    <dgm:cxn modelId="{7C5BC976-6612-4A01-834B-863514A1B64E}" srcId="{95BCDA3C-620B-4D71-8222-0B063AA96746}" destId="{77117BD3-7A06-4E8C-9244-3E6CB9259FA7}" srcOrd="0" destOrd="0" parTransId="{927B2451-AE68-4781-A5CA-D81C2843D3B6}" sibTransId="{64FF09B8-C0DF-4A6D-A7A5-4F93A29A5FCF}"/>
    <dgm:cxn modelId="{4149F6F1-EEC0-4150-B946-3DC03622AA50}" srcId="{28108AA0-7023-4C9C-BC8C-979DFE8D1FC0}" destId="{51B9A29C-54D0-4AAB-962D-19B79B5FF272}" srcOrd="1" destOrd="0" parTransId="{F18F3231-A967-4E1F-8CC8-AA5C1AF21440}" sibTransId="{D79B14A2-D4BC-45B9-83B4-11ABEED253A2}"/>
    <dgm:cxn modelId="{BA3E062B-BD63-4A0D-8593-FED39BDC7648}" srcId="{28108AA0-7023-4C9C-BC8C-979DFE8D1FC0}" destId="{A9BDB067-17E9-4DEC-B5AE-9D3977EE6DEE}" srcOrd="0" destOrd="0" parTransId="{EE9DB38D-7603-419F-BD5F-797B062148C4}" sibTransId="{EE163845-C2B9-443D-9FF0-7B554F1BF00F}"/>
    <dgm:cxn modelId="{EBE5F0EC-1B11-4B6D-B2F7-CF0CB65725C7}" type="presOf" srcId="{811CA151-0FA5-4643-8B8E-F6A4733ABFB2}" destId="{2B7C60F7-EBEE-4617-9715-C28C950A8490}" srcOrd="0" destOrd="0" presId="urn:microsoft.com/office/officeart/2005/8/layout/chevron2"/>
    <dgm:cxn modelId="{7CDA3180-E78D-412F-88F3-78F411CF5F8F}" srcId="{A9BDB067-17E9-4DEC-B5AE-9D3977EE6DEE}" destId="{8D073169-6E23-4AC3-9E79-2A796898B0F0}" srcOrd="0" destOrd="0" parTransId="{9826688A-B1F8-41B0-AD0D-3B2D1AD9B57E}" sibTransId="{D932E0FC-6875-4F0A-A72B-CABFE1B3B508}"/>
    <dgm:cxn modelId="{F6502C49-A525-4308-B7AF-945A2B3F2883}" type="presParOf" srcId="{CF1485A6-7A11-42C0-8B6C-8759CC8C517E}" destId="{C4DFE018-AA19-45FB-887B-8F1E35AF1710}" srcOrd="0" destOrd="0" presId="urn:microsoft.com/office/officeart/2005/8/layout/chevron2"/>
    <dgm:cxn modelId="{86858F13-D315-4E49-9FD5-02CD76F6FED0}" type="presParOf" srcId="{C4DFE018-AA19-45FB-887B-8F1E35AF1710}" destId="{284093F5-CEC3-400E-A83B-03AF22B30166}" srcOrd="0" destOrd="0" presId="urn:microsoft.com/office/officeart/2005/8/layout/chevron2"/>
    <dgm:cxn modelId="{CDDEBC00-8B00-4F60-AF91-B35C4BE760BA}" type="presParOf" srcId="{C4DFE018-AA19-45FB-887B-8F1E35AF1710}" destId="{A28C87BE-593E-4629-9401-B70E813216D4}" srcOrd="1" destOrd="0" presId="urn:microsoft.com/office/officeart/2005/8/layout/chevron2"/>
    <dgm:cxn modelId="{ED840EA0-7D87-45F3-8B60-AF601B53FBC1}" type="presParOf" srcId="{CF1485A6-7A11-42C0-8B6C-8759CC8C517E}" destId="{2528A7F6-E967-4E4D-B22C-730F3B600B26}" srcOrd="1" destOrd="0" presId="urn:microsoft.com/office/officeart/2005/8/layout/chevron2"/>
    <dgm:cxn modelId="{9E9AF826-BB36-422E-B1EE-E2E2B927FD6B}" type="presParOf" srcId="{CF1485A6-7A11-42C0-8B6C-8759CC8C517E}" destId="{F8CE4DFB-86A7-4C69-97D3-3C2A8D09F552}" srcOrd="2" destOrd="0" presId="urn:microsoft.com/office/officeart/2005/8/layout/chevron2"/>
    <dgm:cxn modelId="{9AEB7B11-19A5-4599-BC0A-2A7AC2153845}" type="presParOf" srcId="{F8CE4DFB-86A7-4C69-97D3-3C2A8D09F552}" destId="{8596A28A-CAB6-4F37-BB79-095A76B9E1E7}" srcOrd="0" destOrd="0" presId="urn:microsoft.com/office/officeart/2005/8/layout/chevron2"/>
    <dgm:cxn modelId="{E452F975-DCF4-4127-AEB7-EEB27E464AFC}" type="presParOf" srcId="{F8CE4DFB-86A7-4C69-97D3-3C2A8D09F552}" destId="{6A27476E-10BB-4769-AA79-7A64239A83B0}" srcOrd="1" destOrd="0" presId="urn:microsoft.com/office/officeart/2005/8/layout/chevron2"/>
    <dgm:cxn modelId="{71BCB1E9-6D01-4EF0-8198-DDFC57EA5482}" type="presParOf" srcId="{CF1485A6-7A11-42C0-8B6C-8759CC8C517E}" destId="{54217FBF-818A-472E-92B6-DE9361D22370}" srcOrd="3" destOrd="0" presId="urn:microsoft.com/office/officeart/2005/8/layout/chevron2"/>
    <dgm:cxn modelId="{CAE2A74D-7D1D-4079-B89E-09A9D28B2837}" type="presParOf" srcId="{CF1485A6-7A11-42C0-8B6C-8759CC8C517E}" destId="{0900B7DB-C402-4BEB-B0C4-F152C21DEE28}" srcOrd="4" destOrd="0" presId="urn:microsoft.com/office/officeart/2005/8/layout/chevron2"/>
    <dgm:cxn modelId="{D214FDB7-C92C-43EF-82CA-CA37290706B3}" type="presParOf" srcId="{0900B7DB-C402-4BEB-B0C4-F152C21DEE28}" destId="{6D83D39E-DAA8-40C0-BD0A-F4E2A2CC472B}" srcOrd="0" destOrd="0" presId="urn:microsoft.com/office/officeart/2005/8/layout/chevron2"/>
    <dgm:cxn modelId="{2EBE7F8E-3AB3-4510-BE8F-CD71A9C532AF}" type="presParOf" srcId="{0900B7DB-C402-4BEB-B0C4-F152C21DEE28}" destId="{2B7C60F7-EBEE-4617-9715-C28C950A8490}" srcOrd="1" destOrd="0" presId="urn:microsoft.com/office/officeart/2005/8/layout/chevron2"/>
    <dgm:cxn modelId="{598CDE8D-E263-4090-AECF-9CE54E7B8F5D}" type="presParOf" srcId="{CF1485A6-7A11-42C0-8B6C-8759CC8C517E}" destId="{19F6D66B-B397-4752-92D0-565130B1FCC8}" srcOrd="5" destOrd="0" presId="urn:microsoft.com/office/officeart/2005/8/layout/chevron2"/>
    <dgm:cxn modelId="{47C87D4B-47AF-4A80-954B-E78BD911EC2E}" type="presParOf" srcId="{CF1485A6-7A11-42C0-8B6C-8759CC8C517E}" destId="{EE246003-5241-4265-B4E9-7DDAFE2AD144}" srcOrd="6" destOrd="0" presId="urn:microsoft.com/office/officeart/2005/8/layout/chevron2"/>
    <dgm:cxn modelId="{51DEF800-D0AF-4D19-9CCA-612FC4904667}" type="presParOf" srcId="{EE246003-5241-4265-B4E9-7DDAFE2AD144}" destId="{445A7A2F-51B6-4EDB-9D67-98D8F0A2D686}" srcOrd="0" destOrd="0" presId="urn:microsoft.com/office/officeart/2005/8/layout/chevron2"/>
    <dgm:cxn modelId="{B0B26509-2354-4D86-ADB4-B261C11603C3}" type="presParOf" srcId="{EE246003-5241-4265-B4E9-7DDAFE2AD144}" destId="{C0E09A10-E4DD-48E4-8CC8-036E3C802067}" srcOrd="1" destOrd="0" presId="urn:microsoft.com/office/officeart/2005/8/layout/chevron2"/>
    <dgm:cxn modelId="{BCBA49D7-236C-4DFC-B1CB-83C7A6B8B0A5}" type="presParOf" srcId="{CF1485A6-7A11-42C0-8B6C-8759CC8C517E}" destId="{CA1B8E5F-556C-44FF-9D49-22B3AA70AE83}" srcOrd="7" destOrd="0" presId="urn:microsoft.com/office/officeart/2005/8/layout/chevron2"/>
    <dgm:cxn modelId="{503F08B4-627F-4DB9-B2DA-2B7808D854FB}" type="presParOf" srcId="{CF1485A6-7A11-42C0-8B6C-8759CC8C517E}" destId="{3720EEEF-B2EC-4CD2-9514-CDEC621D2D1C}" srcOrd="8" destOrd="0" presId="urn:microsoft.com/office/officeart/2005/8/layout/chevron2"/>
    <dgm:cxn modelId="{609EFD44-C1DC-4B3B-9E33-583EA04753E6}" type="presParOf" srcId="{3720EEEF-B2EC-4CD2-9514-CDEC621D2D1C}" destId="{CB01725C-EDAA-46BE-BFAC-39CB5811D1A1}" srcOrd="0" destOrd="0" presId="urn:microsoft.com/office/officeart/2005/8/layout/chevron2"/>
    <dgm:cxn modelId="{FAC341AA-1B6D-4183-92FE-169000F78E54}" type="presParOf" srcId="{3720EEEF-B2EC-4CD2-9514-CDEC621D2D1C}" destId="{E5CC9A50-37D8-4560-A548-BDE9BFB73B3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9CD8A96-6C27-483A-91C0-380ECCA6FFB9}" type="doc">
      <dgm:prSet loTypeId="urn:microsoft.com/office/officeart/2005/8/layout/list1#4" loCatId="list" qsTypeId="urn:microsoft.com/office/officeart/2005/8/quickstyle/simple1#8" qsCatId="simple" csTypeId="urn:microsoft.com/office/officeart/2005/8/colors/accent1_2#8" csCatId="accent1" phldr="1"/>
      <dgm:spPr/>
      <dgm:t>
        <a:bodyPr/>
        <a:lstStyle/>
        <a:p>
          <a:endParaRPr lang="ru-RU"/>
        </a:p>
      </dgm:t>
    </dgm:pt>
    <dgm:pt modelId="{82634F69-F049-46E4-B242-A4E1F791F279}">
      <dgm:prSet phldrT="[Текст]" custT="1"/>
      <dgm:spPr/>
      <dgm:t>
        <a:bodyPr/>
        <a:lstStyle/>
        <a:p>
          <a:pPr algn="just">
            <a:lnSpc>
              <a:spcPct val="100000"/>
            </a:lnSpc>
            <a:spcAft>
              <a:spcPts val="0"/>
            </a:spcAft>
          </a:pPr>
          <a:r>
            <a:rPr lang="uk-UA" sz="1800" dirty="0">
              <a:latin typeface="Times New Roman" panose="02020603050405020304" pitchFamily="18" charset="0"/>
              <a:cs typeface="Times New Roman" panose="02020603050405020304" pitchFamily="18" charset="0"/>
            </a:rPr>
            <a:t>Комунікаційні бар'єри</a:t>
          </a:r>
          <a:endParaRPr lang="ru-RU" sz="1800" dirty="0">
            <a:latin typeface="Times New Roman" panose="02020603050405020304" pitchFamily="18" charset="0"/>
            <a:cs typeface="Times New Roman" panose="02020603050405020304" pitchFamily="18" charset="0"/>
          </a:endParaRPr>
        </a:p>
      </dgm:t>
    </dgm:pt>
    <dgm:pt modelId="{2B1F7AE9-EABE-439D-9FBD-EFFED72EE154}" type="parTrans" cxnId="{2D9DFFDF-BA9C-47E1-9519-01A71BCA4876}">
      <dgm:prSet/>
      <dgm:spPr/>
      <dgm:t>
        <a:bodyPr/>
        <a:lstStyle/>
        <a:p>
          <a:endParaRPr lang="ru-RU"/>
        </a:p>
      </dgm:t>
    </dgm:pt>
    <dgm:pt modelId="{557D613B-52E4-4527-B7E8-824FE26E0C70}" type="sibTrans" cxnId="{2D9DFFDF-BA9C-47E1-9519-01A71BCA4876}">
      <dgm:prSet/>
      <dgm:spPr/>
      <dgm:t>
        <a:bodyPr/>
        <a:lstStyle/>
        <a:p>
          <a:endParaRPr lang="ru-RU"/>
        </a:p>
      </dgm:t>
    </dgm:pt>
    <dgm:pt modelId="{837D3B5F-5CA9-45A3-9A0E-4D2133B054C7}">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Немає чітких цілей або не має жодного ділового сенсу</a:t>
          </a:r>
        </a:p>
      </dgm:t>
    </dgm:pt>
    <dgm:pt modelId="{4423EBD4-3203-4B8D-921F-A70A331B1D89}" type="parTrans" cxnId="{5CDF7F1B-AF7E-4756-8C6D-DECE043BA4E3}">
      <dgm:prSet/>
      <dgm:spPr/>
      <dgm:t>
        <a:bodyPr/>
        <a:lstStyle/>
        <a:p>
          <a:endParaRPr lang="ru-RU"/>
        </a:p>
      </dgm:t>
    </dgm:pt>
    <dgm:pt modelId="{1ACF95A6-B691-4C22-9119-79C4E7AF6224}" type="sibTrans" cxnId="{5CDF7F1B-AF7E-4756-8C6D-DECE043BA4E3}">
      <dgm:prSet/>
      <dgm:spPr/>
      <dgm:t>
        <a:bodyPr/>
        <a:lstStyle/>
        <a:p>
          <a:endParaRPr lang="ru-RU"/>
        </a:p>
      </dgm:t>
    </dgm:pt>
    <dgm:pt modelId="{B9E6621E-E31C-4EBC-8C00-BD09CD82EF6A}">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вдається залучити потрібних людей або неефективне навчання персоналу</a:t>
          </a:r>
        </a:p>
      </dgm:t>
    </dgm:pt>
    <dgm:pt modelId="{7977A2FE-656D-478A-8D48-522E79DB58C5}" type="parTrans" cxnId="{056EC724-872B-4B9F-B242-0DDD667E0E48}">
      <dgm:prSet/>
      <dgm:spPr/>
      <dgm:t>
        <a:bodyPr/>
        <a:lstStyle/>
        <a:p>
          <a:endParaRPr lang="ru-RU"/>
        </a:p>
      </dgm:t>
    </dgm:pt>
    <dgm:pt modelId="{2C1DBED4-F941-4ED8-93F7-F32DF0BF2C31}" type="sibTrans" cxnId="{056EC724-872B-4B9F-B242-0DDD667E0E48}">
      <dgm:prSet/>
      <dgm:spPr/>
      <dgm:t>
        <a:bodyPr/>
        <a:lstStyle/>
        <a:p>
          <a:endParaRPr lang="ru-RU"/>
        </a:p>
      </dgm:t>
    </dgm:pt>
    <dgm:pt modelId="{8499EB1F-6B1E-48B2-8EB4-EA969F4173B4}">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зрозумів належним чином поточну ситуацію та можливості організації</a:t>
          </a:r>
        </a:p>
      </dgm:t>
    </dgm:pt>
    <dgm:pt modelId="{21FB95E2-AC3D-49DC-9A66-9ECAD9504CAD}" type="parTrans" cxnId="{80421CA3-5618-4872-B9A3-ECF4845F27D0}">
      <dgm:prSet/>
      <dgm:spPr/>
      <dgm:t>
        <a:bodyPr/>
        <a:lstStyle/>
        <a:p>
          <a:endParaRPr lang="ru-RU"/>
        </a:p>
      </dgm:t>
    </dgm:pt>
    <dgm:pt modelId="{B0BB12A3-06BA-49F4-970E-5A67C4CB8020}" type="sibTrans" cxnId="{80421CA3-5618-4872-B9A3-ECF4845F27D0}">
      <dgm:prSet/>
      <dgm:spPr/>
      <dgm:t>
        <a:bodyPr/>
        <a:lstStyle/>
        <a:p>
          <a:endParaRPr lang="ru-RU"/>
        </a:p>
      </dgm:t>
    </dgm:pt>
    <dgm:pt modelId="{B684F75C-5C7F-4D93-AD70-4438D8808CFE}">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Виділяє недостатньо часу та бюджету</a:t>
          </a:r>
        </a:p>
      </dgm:t>
    </dgm:pt>
    <dgm:pt modelId="{9E0107D1-F8D1-4288-8E46-E7E63176F811}" type="parTrans" cxnId="{0046BE62-4E72-45AB-B2D0-BBB47D399D2B}">
      <dgm:prSet/>
      <dgm:spPr/>
      <dgm:t>
        <a:bodyPr/>
        <a:lstStyle/>
        <a:p>
          <a:endParaRPr lang="ru-RU"/>
        </a:p>
      </dgm:t>
    </dgm:pt>
    <dgm:pt modelId="{D555F965-9324-4150-B68B-82F40BC17369}" type="sibTrans" cxnId="{0046BE62-4E72-45AB-B2D0-BBB47D399D2B}">
      <dgm:prSet/>
      <dgm:spPr/>
      <dgm:t>
        <a:bodyPr/>
        <a:lstStyle/>
        <a:p>
          <a:endParaRPr lang="ru-RU"/>
        </a:p>
      </dgm:t>
    </dgm:pt>
    <dgm:pt modelId="{2B920E30-3DE5-48FC-A247-FC6E029BD763}">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Надто складний або розпливчастий для розуміння</a:t>
          </a:r>
        </a:p>
      </dgm:t>
    </dgm:pt>
    <dgm:pt modelId="{C228B4FB-EEA9-406E-BAF3-A794EAD4D4EF}" type="parTrans" cxnId="{CBD7A1DB-2048-4ADE-9C26-3590D51768DD}">
      <dgm:prSet/>
      <dgm:spPr/>
      <dgm:t>
        <a:bodyPr/>
        <a:lstStyle/>
        <a:p>
          <a:endParaRPr lang="ru-RU"/>
        </a:p>
      </dgm:t>
    </dgm:pt>
    <dgm:pt modelId="{5A62AC77-F3D0-40FB-B271-ACE97F41CABB}" type="sibTrans" cxnId="{CBD7A1DB-2048-4ADE-9C26-3590D51768DD}">
      <dgm:prSet/>
      <dgm:spPr/>
      <dgm:t>
        <a:bodyPr/>
        <a:lstStyle/>
        <a:p>
          <a:endParaRPr lang="ru-RU"/>
        </a:p>
      </dgm:t>
    </dgm:pt>
    <dgm:pt modelId="{B99E3929-669E-4141-A29D-C42B2533BB3D}">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виконує подальших дій, таких як перегляд, оцінка або внесення необхідних змін</a:t>
          </a:r>
        </a:p>
      </dgm:t>
    </dgm:pt>
    <dgm:pt modelId="{D8500671-575A-4278-A381-C06A694D034B}" type="parTrans" cxnId="{6D4C3B8A-6A64-42D6-BD57-36444FE59506}">
      <dgm:prSet/>
      <dgm:spPr/>
      <dgm:t>
        <a:bodyPr/>
        <a:lstStyle/>
        <a:p>
          <a:endParaRPr lang="ru-RU"/>
        </a:p>
      </dgm:t>
    </dgm:pt>
    <dgm:pt modelId="{E536DB5C-98DC-4F74-A0EF-C5B09D4979AA}" type="sibTrans" cxnId="{6D4C3B8A-6A64-42D6-BD57-36444FE59506}">
      <dgm:prSet/>
      <dgm:spPr/>
      <dgm:t>
        <a:bodyPr/>
        <a:lstStyle/>
        <a:p>
          <a:endParaRPr lang="ru-RU"/>
        </a:p>
      </dgm:t>
    </dgm:pt>
    <dgm:pt modelId="{6C474726-F2ED-44E1-AA1E-5A7F1D931994}" type="pres">
      <dgm:prSet presAssocID="{39CD8A96-6C27-483A-91C0-380ECCA6FFB9}" presName="linear" presStyleCnt="0">
        <dgm:presLayoutVars>
          <dgm:dir/>
          <dgm:animLvl val="lvl"/>
          <dgm:resizeHandles val="exact"/>
        </dgm:presLayoutVars>
      </dgm:prSet>
      <dgm:spPr/>
      <dgm:t>
        <a:bodyPr/>
        <a:lstStyle/>
        <a:p>
          <a:endParaRPr lang="ru-RU"/>
        </a:p>
      </dgm:t>
    </dgm:pt>
    <dgm:pt modelId="{46F60816-569C-4115-8106-56615ABC763F}" type="pres">
      <dgm:prSet presAssocID="{82634F69-F049-46E4-B242-A4E1F791F279}" presName="parentLin" presStyleCnt="0"/>
      <dgm:spPr/>
    </dgm:pt>
    <dgm:pt modelId="{975C013A-57D5-49BB-A380-8938D6B73201}" type="pres">
      <dgm:prSet presAssocID="{82634F69-F049-46E4-B242-A4E1F791F279}" presName="parentLeftMargin" presStyleLbl="node1" presStyleIdx="0" presStyleCnt="7"/>
      <dgm:spPr/>
      <dgm:t>
        <a:bodyPr/>
        <a:lstStyle/>
        <a:p>
          <a:endParaRPr lang="ru-RU"/>
        </a:p>
      </dgm:t>
    </dgm:pt>
    <dgm:pt modelId="{1ACE3E5B-4F4B-47C6-ACE7-2A4D904021A8}" type="pres">
      <dgm:prSet presAssocID="{82634F69-F049-46E4-B242-A4E1F791F279}" presName="parentText" presStyleLbl="node1" presStyleIdx="0" presStyleCnt="7">
        <dgm:presLayoutVars>
          <dgm:chMax val="0"/>
          <dgm:bulletEnabled val="1"/>
        </dgm:presLayoutVars>
      </dgm:prSet>
      <dgm:spPr/>
      <dgm:t>
        <a:bodyPr/>
        <a:lstStyle/>
        <a:p>
          <a:endParaRPr lang="ru-RU"/>
        </a:p>
      </dgm:t>
    </dgm:pt>
    <dgm:pt modelId="{A98EBD66-BF7B-4C13-BE06-2EA7D441AE1D}" type="pres">
      <dgm:prSet presAssocID="{82634F69-F049-46E4-B242-A4E1F791F279}" presName="negativeSpace" presStyleCnt="0"/>
      <dgm:spPr/>
    </dgm:pt>
    <dgm:pt modelId="{A9AD32C9-9B98-4066-84F2-B7B9B4B948E2}" type="pres">
      <dgm:prSet presAssocID="{82634F69-F049-46E4-B242-A4E1F791F279}" presName="childText" presStyleLbl="conFgAcc1" presStyleIdx="0" presStyleCnt="7">
        <dgm:presLayoutVars>
          <dgm:bulletEnabled val="1"/>
        </dgm:presLayoutVars>
      </dgm:prSet>
      <dgm:spPr/>
    </dgm:pt>
    <dgm:pt modelId="{9F21B42E-45D1-4471-83E0-263698DEF645}" type="pres">
      <dgm:prSet presAssocID="{557D613B-52E4-4527-B7E8-824FE26E0C70}" presName="spaceBetweenRectangles" presStyleCnt="0"/>
      <dgm:spPr/>
    </dgm:pt>
    <dgm:pt modelId="{F72B0A97-56D4-4001-9221-BA9D00298815}" type="pres">
      <dgm:prSet presAssocID="{837D3B5F-5CA9-45A3-9A0E-4D2133B054C7}" presName="parentLin" presStyleCnt="0"/>
      <dgm:spPr/>
    </dgm:pt>
    <dgm:pt modelId="{9AF95365-2D41-4851-951A-0231B3C3DA44}" type="pres">
      <dgm:prSet presAssocID="{837D3B5F-5CA9-45A3-9A0E-4D2133B054C7}" presName="parentLeftMargin" presStyleLbl="node1" presStyleIdx="0" presStyleCnt="7"/>
      <dgm:spPr/>
      <dgm:t>
        <a:bodyPr/>
        <a:lstStyle/>
        <a:p>
          <a:endParaRPr lang="ru-RU"/>
        </a:p>
      </dgm:t>
    </dgm:pt>
    <dgm:pt modelId="{88FA9FFE-D9FA-40D7-8E27-E7D1C1CED27E}" type="pres">
      <dgm:prSet presAssocID="{837D3B5F-5CA9-45A3-9A0E-4D2133B054C7}" presName="parentText" presStyleLbl="node1" presStyleIdx="1" presStyleCnt="7">
        <dgm:presLayoutVars>
          <dgm:chMax val="0"/>
          <dgm:bulletEnabled val="1"/>
        </dgm:presLayoutVars>
      </dgm:prSet>
      <dgm:spPr/>
      <dgm:t>
        <a:bodyPr/>
        <a:lstStyle/>
        <a:p>
          <a:endParaRPr lang="ru-RU"/>
        </a:p>
      </dgm:t>
    </dgm:pt>
    <dgm:pt modelId="{4ADBD2FF-C96E-4660-9D6C-2E762C1F93CF}" type="pres">
      <dgm:prSet presAssocID="{837D3B5F-5CA9-45A3-9A0E-4D2133B054C7}" presName="negativeSpace" presStyleCnt="0"/>
      <dgm:spPr/>
    </dgm:pt>
    <dgm:pt modelId="{670B085D-24AB-48AF-B014-395ED3106FF8}" type="pres">
      <dgm:prSet presAssocID="{837D3B5F-5CA9-45A3-9A0E-4D2133B054C7}" presName="childText" presStyleLbl="conFgAcc1" presStyleIdx="1" presStyleCnt="7">
        <dgm:presLayoutVars>
          <dgm:bulletEnabled val="1"/>
        </dgm:presLayoutVars>
      </dgm:prSet>
      <dgm:spPr/>
    </dgm:pt>
    <dgm:pt modelId="{F5B6E23F-B2D3-41C5-A9CE-4FC4901F0F58}" type="pres">
      <dgm:prSet presAssocID="{1ACF95A6-B691-4C22-9119-79C4E7AF6224}" presName="spaceBetweenRectangles" presStyleCnt="0"/>
      <dgm:spPr/>
    </dgm:pt>
    <dgm:pt modelId="{146E0BE6-E368-413D-9C77-643C9A69AB26}" type="pres">
      <dgm:prSet presAssocID="{8499EB1F-6B1E-48B2-8EB4-EA969F4173B4}" presName="parentLin" presStyleCnt="0"/>
      <dgm:spPr/>
    </dgm:pt>
    <dgm:pt modelId="{A2565B7F-3D36-4571-AF5D-ED5EFB90D36B}" type="pres">
      <dgm:prSet presAssocID="{8499EB1F-6B1E-48B2-8EB4-EA969F4173B4}" presName="parentLeftMargin" presStyleLbl="node1" presStyleIdx="1" presStyleCnt="7"/>
      <dgm:spPr/>
      <dgm:t>
        <a:bodyPr/>
        <a:lstStyle/>
        <a:p>
          <a:endParaRPr lang="ru-RU"/>
        </a:p>
      </dgm:t>
    </dgm:pt>
    <dgm:pt modelId="{FFD4FFE6-8B51-4569-A545-049D47AE57E8}" type="pres">
      <dgm:prSet presAssocID="{8499EB1F-6B1E-48B2-8EB4-EA969F4173B4}" presName="parentText" presStyleLbl="node1" presStyleIdx="2" presStyleCnt="7">
        <dgm:presLayoutVars>
          <dgm:chMax val="0"/>
          <dgm:bulletEnabled val="1"/>
        </dgm:presLayoutVars>
      </dgm:prSet>
      <dgm:spPr/>
      <dgm:t>
        <a:bodyPr/>
        <a:lstStyle/>
        <a:p>
          <a:endParaRPr lang="ru-RU"/>
        </a:p>
      </dgm:t>
    </dgm:pt>
    <dgm:pt modelId="{0C7527D2-59A1-404F-A8C1-03A11E04C0CB}" type="pres">
      <dgm:prSet presAssocID="{8499EB1F-6B1E-48B2-8EB4-EA969F4173B4}" presName="negativeSpace" presStyleCnt="0"/>
      <dgm:spPr/>
    </dgm:pt>
    <dgm:pt modelId="{DDC14053-4AD0-4510-9853-96C388141197}" type="pres">
      <dgm:prSet presAssocID="{8499EB1F-6B1E-48B2-8EB4-EA969F4173B4}" presName="childText" presStyleLbl="conFgAcc1" presStyleIdx="2" presStyleCnt="7">
        <dgm:presLayoutVars>
          <dgm:bulletEnabled val="1"/>
        </dgm:presLayoutVars>
      </dgm:prSet>
      <dgm:spPr/>
    </dgm:pt>
    <dgm:pt modelId="{2DB64A94-39CA-448F-AB6E-32A16ACC8B56}" type="pres">
      <dgm:prSet presAssocID="{B0BB12A3-06BA-49F4-970E-5A67C4CB8020}" presName="spaceBetweenRectangles" presStyleCnt="0"/>
      <dgm:spPr/>
    </dgm:pt>
    <dgm:pt modelId="{20052ABE-8303-45F9-8716-F9096225C6FF}" type="pres">
      <dgm:prSet presAssocID="{B9E6621E-E31C-4EBC-8C00-BD09CD82EF6A}" presName="parentLin" presStyleCnt="0"/>
      <dgm:spPr/>
    </dgm:pt>
    <dgm:pt modelId="{D3D99B4F-3768-4079-B8B4-E04C0E47BDFF}" type="pres">
      <dgm:prSet presAssocID="{B9E6621E-E31C-4EBC-8C00-BD09CD82EF6A}" presName="parentLeftMargin" presStyleLbl="node1" presStyleIdx="2" presStyleCnt="7"/>
      <dgm:spPr/>
      <dgm:t>
        <a:bodyPr/>
        <a:lstStyle/>
        <a:p>
          <a:endParaRPr lang="ru-RU"/>
        </a:p>
      </dgm:t>
    </dgm:pt>
    <dgm:pt modelId="{B9B6BC23-43D0-4D28-BFA3-B166F38A9C42}" type="pres">
      <dgm:prSet presAssocID="{B9E6621E-E31C-4EBC-8C00-BD09CD82EF6A}" presName="parentText" presStyleLbl="node1" presStyleIdx="3" presStyleCnt="7">
        <dgm:presLayoutVars>
          <dgm:chMax val="0"/>
          <dgm:bulletEnabled val="1"/>
        </dgm:presLayoutVars>
      </dgm:prSet>
      <dgm:spPr/>
      <dgm:t>
        <a:bodyPr/>
        <a:lstStyle/>
        <a:p>
          <a:endParaRPr lang="ru-RU"/>
        </a:p>
      </dgm:t>
    </dgm:pt>
    <dgm:pt modelId="{4CAFF9DC-1171-4AE0-A9A9-1DB6552DCEA0}" type="pres">
      <dgm:prSet presAssocID="{B9E6621E-E31C-4EBC-8C00-BD09CD82EF6A}" presName="negativeSpace" presStyleCnt="0"/>
      <dgm:spPr/>
    </dgm:pt>
    <dgm:pt modelId="{6EA60CFC-E23B-4B8E-81FC-28EA73BCF225}" type="pres">
      <dgm:prSet presAssocID="{B9E6621E-E31C-4EBC-8C00-BD09CD82EF6A}" presName="childText" presStyleLbl="conFgAcc1" presStyleIdx="3" presStyleCnt="7">
        <dgm:presLayoutVars>
          <dgm:bulletEnabled val="1"/>
        </dgm:presLayoutVars>
      </dgm:prSet>
      <dgm:spPr/>
    </dgm:pt>
    <dgm:pt modelId="{19C1C7C2-4B4C-48BE-8CF5-FB7052C70826}" type="pres">
      <dgm:prSet presAssocID="{2C1DBED4-F941-4ED8-93F7-F32DF0BF2C31}" presName="spaceBetweenRectangles" presStyleCnt="0"/>
      <dgm:spPr/>
    </dgm:pt>
    <dgm:pt modelId="{951D9A42-9CAA-4D76-A84A-552BA7B78D10}" type="pres">
      <dgm:prSet presAssocID="{B684F75C-5C7F-4D93-AD70-4438D8808CFE}" presName="parentLin" presStyleCnt="0"/>
      <dgm:spPr/>
    </dgm:pt>
    <dgm:pt modelId="{9B5A2A05-5CA5-45CD-BE39-5D1A5513DAB0}" type="pres">
      <dgm:prSet presAssocID="{B684F75C-5C7F-4D93-AD70-4438D8808CFE}" presName="parentLeftMargin" presStyleLbl="node1" presStyleIdx="3" presStyleCnt="7"/>
      <dgm:spPr/>
      <dgm:t>
        <a:bodyPr/>
        <a:lstStyle/>
        <a:p>
          <a:endParaRPr lang="ru-RU"/>
        </a:p>
      </dgm:t>
    </dgm:pt>
    <dgm:pt modelId="{DE83DCF7-718C-4AFA-A06C-5710F440FD6E}" type="pres">
      <dgm:prSet presAssocID="{B684F75C-5C7F-4D93-AD70-4438D8808CFE}" presName="parentText" presStyleLbl="node1" presStyleIdx="4" presStyleCnt="7">
        <dgm:presLayoutVars>
          <dgm:chMax val="0"/>
          <dgm:bulletEnabled val="1"/>
        </dgm:presLayoutVars>
      </dgm:prSet>
      <dgm:spPr/>
      <dgm:t>
        <a:bodyPr/>
        <a:lstStyle/>
        <a:p>
          <a:endParaRPr lang="ru-RU"/>
        </a:p>
      </dgm:t>
    </dgm:pt>
    <dgm:pt modelId="{373A4031-82D7-463E-AE7E-5A453281654E}" type="pres">
      <dgm:prSet presAssocID="{B684F75C-5C7F-4D93-AD70-4438D8808CFE}" presName="negativeSpace" presStyleCnt="0"/>
      <dgm:spPr/>
    </dgm:pt>
    <dgm:pt modelId="{1E51D2E8-E8D2-42DE-A194-41D2BD6B6AE7}" type="pres">
      <dgm:prSet presAssocID="{B684F75C-5C7F-4D93-AD70-4438D8808CFE}" presName="childText" presStyleLbl="conFgAcc1" presStyleIdx="4" presStyleCnt="7">
        <dgm:presLayoutVars>
          <dgm:bulletEnabled val="1"/>
        </dgm:presLayoutVars>
      </dgm:prSet>
      <dgm:spPr/>
    </dgm:pt>
    <dgm:pt modelId="{AC9D9FF3-674A-4F32-8791-3D515F281553}" type="pres">
      <dgm:prSet presAssocID="{D555F965-9324-4150-B68B-82F40BC17369}" presName="spaceBetweenRectangles" presStyleCnt="0"/>
      <dgm:spPr/>
    </dgm:pt>
    <dgm:pt modelId="{035F8F35-A289-4349-B5BA-32A8164592A4}" type="pres">
      <dgm:prSet presAssocID="{2B920E30-3DE5-48FC-A247-FC6E029BD763}" presName="parentLin" presStyleCnt="0"/>
      <dgm:spPr/>
    </dgm:pt>
    <dgm:pt modelId="{FD257822-C57C-4DAE-8B4A-9EA5D6AF38E7}" type="pres">
      <dgm:prSet presAssocID="{2B920E30-3DE5-48FC-A247-FC6E029BD763}" presName="parentLeftMargin" presStyleLbl="node1" presStyleIdx="4" presStyleCnt="7"/>
      <dgm:spPr/>
      <dgm:t>
        <a:bodyPr/>
        <a:lstStyle/>
        <a:p>
          <a:endParaRPr lang="ru-RU"/>
        </a:p>
      </dgm:t>
    </dgm:pt>
    <dgm:pt modelId="{D9A1A512-7CAE-4000-A242-42E651DF361A}" type="pres">
      <dgm:prSet presAssocID="{2B920E30-3DE5-48FC-A247-FC6E029BD763}" presName="parentText" presStyleLbl="node1" presStyleIdx="5" presStyleCnt="7">
        <dgm:presLayoutVars>
          <dgm:chMax val="0"/>
          <dgm:bulletEnabled val="1"/>
        </dgm:presLayoutVars>
      </dgm:prSet>
      <dgm:spPr/>
      <dgm:t>
        <a:bodyPr/>
        <a:lstStyle/>
        <a:p>
          <a:endParaRPr lang="ru-RU"/>
        </a:p>
      </dgm:t>
    </dgm:pt>
    <dgm:pt modelId="{7683184F-312A-458F-9B67-46560AB1B920}" type="pres">
      <dgm:prSet presAssocID="{2B920E30-3DE5-48FC-A247-FC6E029BD763}" presName="negativeSpace" presStyleCnt="0"/>
      <dgm:spPr/>
    </dgm:pt>
    <dgm:pt modelId="{5C5E2502-E524-413D-8015-2A1C0A2E28C1}" type="pres">
      <dgm:prSet presAssocID="{2B920E30-3DE5-48FC-A247-FC6E029BD763}" presName="childText" presStyleLbl="conFgAcc1" presStyleIdx="5" presStyleCnt="7">
        <dgm:presLayoutVars>
          <dgm:bulletEnabled val="1"/>
        </dgm:presLayoutVars>
      </dgm:prSet>
      <dgm:spPr/>
    </dgm:pt>
    <dgm:pt modelId="{514AF584-48AB-441C-8C39-33703D9467A7}" type="pres">
      <dgm:prSet presAssocID="{5A62AC77-F3D0-40FB-B271-ACE97F41CABB}" presName="spaceBetweenRectangles" presStyleCnt="0"/>
      <dgm:spPr/>
    </dgm:pt>
    <dgm:pt modelId="{100B63D2-5C5A-459D-8AAC-A04AD8694050}" type="pres">
      <dgm:prSet presAssocID="{B99E3929-669E-4141-A29D-C42B2533BB3D}" presName="parentLin" presStyleCnt="0"/>
      <dgm:spPr/>
    </dgm:pt>
    <dgm:pt modelId="{ED8A119F-4A53-46D5-8772-EF21DEE70FE6}" type="pres">
      <dgm:prSet presAssocID="{B99E3929-669E-4141-A29D-C42B2533BB3D}" presName="parentLeftMargin" presStyleLbl="node1" presStyleIdx="5" presStyleCnt="7"/>
      <dgm:spPr/>
      <dgm:t>
        <a:bodyPr/>
        <a:lstStyle/>
        <a:p>
          <a:endParaRPr lang="ru-RU"/>
        </a:p>
      </dgm:t>
    </dgm:pt>
    <dgm:pt modelId="{02F30E0C-B280-4782-A7AB-B0BED77B12C0}" type="pres">
      <dgm:prSet presAssocID="{B99E3929-669E-4141-A29D-C42B2533BB3D}" presName="parentText" presStyleLbl="node1" presStyleIdx="6" presStyleCnt="7">
        <dgm:presLayoutVars>
          <dgm:chMax val="0"/>
          <dgm:bulletEnabled val="1"/>
        </dgm:presLayoutVars>
      </dgm:prSet>
      <dgm:spPr/>
      <dgm:t>
        <a:bodyPr/>
        <a:lstStyle/>
        <a:p>
          <a:endParaRPr lang="ru-RU"/>
        </a:p>
      </dgm:t>
    </dgm:pt>
    <dgm:pt modelId="{BBB1DDBB-806A-4979-97F3-5B554E4C07E4}" type="pres">
      <dgm:prSet presAssocID="{B99E3929-669E-4141-A29D-C42B2533BB3D}" presName="negativeSpace" presStyleCnt="0"/>
      <dgm:spPr/>
    </dgm:pt>
    <dgm:pt modelId="{043760D2-A265-45FF-87AE-30EA332FBCC2}" type="pres">
      <dgm:prSet presAssocID="{B99E3929-669E-4141-A29D-C42B2533BB3D}" presName="childText" presStyleLbl="conFgAcc1" presStyleIdx="6" presStyleCnt="7">
        <dgm:presLayoutVars>
          <dgm:bulletEnabled val="1"/>
        </dgm:presLayoutVars>
      </dgm:prSet>
      <dgm:spPr/>
    </dgm:pt>
  </dgm:ptLst>
  <dgm:cxnLst>
    <dgm:cxn modelId="{84FC0ED9-4AC1-4EF5-A213-8CF06E9893DB}" type="presOf" srcId="{8499EB1F-6B1E-48B2-8EB4-EA969F4173B4}" destId="{FFD4FFE6-8B51-4569-A545-049D47AE57E8}" srcOrd="1" destOrd="0" presId="urn:microsoft.com/office/officeart/2005/8/layout/list1#4"/>
    <dgm:cxn modelId="{5ABE2933-FF03-4CA7-8E3F-9C4CE5BF29FB}" type="presOf" srcId="{837D3B5F-5CA9-45A3-9A0E-4D2133B054C7}" destId="{9AF95365-2D41-4851-951A-0231B3C3DA44}" srcOrd="0" destOrd="0" presId="urn:microsoft.com/office/officeart/2005/8/layout/list1#4"/>
    <dgm:cxn modelId="{4E60FF41-A6F6-4663-B0EE-DCD19CAD15B7}" type="presOf" srcId="{B9E6621E-E31C-4EBC-8C00-BD09CD82EF6A}" destId="{D3D99B4F-3768-4079-B8B4-E04C0E47BDFF}" srcOrd="0" destOrd="0" presId="urn:microsoft.com/office/officeart/2005/8/layout/list1#4"/>
    <dgm:cxn modelId="{35027807-7898-4DCD-AB63-954194AF8C56}" type="presOf" srcId="{39CD8A96-6C27-483A-91C0-380ECCA6FFB9}" destId="{6C474726-F2ED-44E1-AA1E-5A7F1D931994}" srcOrd="0" destOrd="0" presId="urn:microsoft.com/office/officeart/2005/8/layout/list1#4"/>
    <dgm:cxn modelId="{6873E5BD-647E-489F-B48C-53191278978C}" type="presOf" srcId="{B99E3929-669E-4141-A29D-C42B2533BB3D}" destId="{02F30E0C-B280-4782-A7AB-B0BED77B12C0}" srcOrd="1" destOrd="0" presId="urn:microsoft.com/office/officeart/2005/8/layout/list1#4"/>
    <dgm:cxn modelId="{0046BE62-4E72-45AB-B2D0-BBB47D399D2B}" srcId="{39CD8A96-6C27-483A-91C0-380ECCA6FFB9}" destId="{B684F75C-5C7F-4D93-AD70-4438D8808CFE}" srcOrd="4" destOrd="0" parTransId="{9E0107D1-F8D1-4288-8E46-E7E63176F811}" sibTransId="{D555F965-9324-4150-B68B-82F40BC17369}"/>
    <dgm:cxn modelId="{F9B3702D-AB51-45E4-9876-7B87C00077F5}" type="presOf" srcId="{82634F69-F049-46E4-B242-A4E1F791F279}" destId="{975C013A-57D5-49BB-A380-8938D6B73201}" srcOrd="0" destOrd="0" presId="urn:microsoft.com/office/officeart/2005/8/layout/list1#4"/>
    <dgm:cxn modelId="{CBD7A1DB-2048-4ADE-9C26-3590D51768DD}" srcId="{39CD8A96-6C27-483A-91C0-380ECCA6FFB9}" destId="{2B920E30-3DE5-48FC-A247-FC6E029BD763}" srcOrd="5" destOrd="0" parTransId="{C228B4FB-EEA9-406E-BAF3-A794EAD4D4EF}" sibTransId="{5A62AC77-F3D0-40FB-B271-ACE97F41CABB}"/>
    <dgm:cxn modelId="{9245A490-691C-4276-9F31-FB542B25EFFF}" type="presOf" srcId="{B99E3929-669E-4141-A29D-C42B2533BB3D}" destId="{ED8A119F-4A53-46D5-8772-EF21DEE70FE6}" srcOrd="0" destOrd="0" presId="urn:microsoft.com/office/officeart/2005/8/layout/list1#4"/>
    <dgm:cxn modelId="{FA9B2448-FF43-4690-88A2-DCFEF35F3FB2}" type="presOf" srcId="{837D3B5F-5CA9-45A3-9A0E-4D2133B054C7}" destId="{88FA9FFE-D9FA-40D7-8E27-E7D1C1CED27E}" srcOrd="1" destOrd="0" presId="urn:microsoft.com/office/officeart/2005/8/layout/list1#4"/>
    <dgm:cxn modelId="{80421CA3-5618-4872-B9A3-ECF4845F27D0}" srcId="{39CD8A96-6C27-483A-91C0-380ECCA6FFB9}" destId="{8499EB1F-6B1E-48B2-8EB4-EA969F4173B4}" srcOrd="2" destOrd="0" parTransId="{21FB95E2-AC3D-49DC-9A66-9ECAD9504CAD}" sibTransId="{B0BB12A3-06BA-49F4-970E-5A67C4CB8020}"/>
    <dgm:cxn modelId="{A944E931-8B54-44F0-8306-7F0EC49901D2}" type="presOf" srcId="{B9E6621E-E31C-4EBC-8C00-BD09CD82EF6A}" destId="{B9B6BC23-43D0-4D28-BFA3-B166F38A9C42}" srcOrd="1" destOrd="0" presId="urn:microsoft.com/office/officeart/2005/8/layout/list1#4"/>
    <dgm:cxn modelId="{056EC724-872B-4B9F-B242-0DDD667E0E48}" srcId="{39CD8A96-6C27-483A-91C0-380ECCA6FFB9}" destId="{B9E6621E-E31C-4EBC-8C00-BD09CD82EF6A}" srcOrd="3" destOrd="0" parTransId="{7977A2FE-656D-478A-8D48-522E79DB58C5}" sibTransId="{2C1DBED4-F941-4ED8-93F7-F32DF0BF2C31}"/>
    <dgm:cxn modelId="{807AFF73-BFC4-42AF-9416-650DA011D5D8}" type="presOf" srcId="{B684F75C-5C7F-4D93-AD70-4438D8808CFE}" destId="{9B5A2A05-5CA5-45CD-BE39-5D1A5513DAB0}" srcOrd="0" destOrd="0" presId="urn:microsoft.com/office/officeart/2005/8/layout/list1#4"/>
    <dgm:cxn modelId="{90BD5E9F-8D38-4739-B999-1412E851F19B}" type="presOf" srcId="{82634F69-F049-46E4-B242-A4E1F791F279}" destId="{1ACE3E5B-4F4B-47C6-ACE7-2A4D904021A8}" srcOrd="1" destOrd="0" presId="urn:microsoft.com/office/officeart/2005/8/layout/list1#4"/>
    <dgm:cxn modelId="{5CDF7F1B-AF7E-4756-8C6D-DECE043BA4E3}" srcId="{39CD8A96-6C27-483A-91C0-380ECCA6FFB9}" destId="{837D3B5F-5CA9-45A3-9A0E-4D2133B054C7}" srcOrd="1" destOrd="0" parTransId="{4423EBD4-3203-4B8D-921F-A70A331B1D89}" sibTransId="{1ACF95A6-B691-4C22-9119-79C4E7AF6224}"/>
    <dgm:cxn modelId="{6D4C3B8A-6A64-42D6-BD57-36444FE59506}" srcId="{39CD8A96-6C27-483A-91C0-380ECCA6FFB9}" destId="{B99E3929-669E-4141-A29D-C42B2533BB3D}" srcOrd="6" destOrd="0" parTransId="{D8500671-575A-4278-A381-C06A694D034B}" sibTransId="{E536DB5C-98DC-4F74-A0EF-C5B09D4979AA}"/>
    <dgm:cxn modelId="{83D1B569-C077-4F4B-9988-DC87ED371E10}" type="presOf" srcId="{2B920E30-3DE5-48FC-A247-FC6E029BD763}" destId="{D9A1A512-7CAE-4000-A242-42E651DF361A}" srcOrd="1" destOrd="0" presId="urn:microsoft.com/office/officeart/2005/8/layout/list1#4"/>
    <dgm:cxn modelId="{9D03F1B9-007D-4BAB-B61C-21C0AA1422A8}" type="presOf" srcId="{B684F75C-5C7F-4D93-AD70-4438D8808CFE}" destId="{DE83DCF7-718C-4AFA-A06C-5710F440FD6E}" srcOrd="1" destOrd="0" presId="urn:microsoft.com/office/officeart/2005/8/layout/list1#4"/>
    <dgm:cxn modelId="{79F7ADCE-F8D1-443E-B7CA-A95B44AE10AD}" type="presOf" srcId="{8499EB1F-6B1E-48B2-8EB4-EA969F4173B4}" destId="{A2565B7F-3D36-4571-AF5D-ED5EFB90D36B}" srcOrd="0" destOrd="0" presId="urn:microsoft.com/office/officeart/2005/8/layout/list1#4"/>
    <dgm:cxn modelId="{078B5B5A-7A00-44A6-A291-D0EF9E45A04A}" type="presOf" srcId="{2B920E30-3DE5-48FC-A247-FC6E029BD763}" destId="{FD257822-C57C-4DAE-8B4A-9EA5D6AF38E7}" srcOrd="0" destOrd="0" presId="urn:microsoft.com/office/officeart/2005/8/layout/list1#4"/>
    <dgm:cxn modelId="{2D9DFFDF-BA9C-47E1-9519-01A71BCA4876}" srcId="{39CD8A96-6C27-483A-91C0-380ECCA6FFB9}" destId="{82634F69-F049-46E4-B242-A4E1F791F279}" srcOrd="0" destOrd="0" parTransId="{2B1F7AE9-EABE-439D-9FBD-EFFED72EE154}" sibTransId="{557D613B-52E4-4527-B7E8-824FE26E0C70}"/>
    <dgm:cxn modelId="{1296941D-DBAF-4022-ABEA-33EBAF4353D4}" type="presParOf" srcId="{6C474726-F2ED-44E1-AA1E-5A7F1D931994}" destId="{46F60816-569C-4115-8106-56615ABC763F}" srcOrd="0" destOrd="0" presId="urn:microsoft.com/office/officeart/2005/8/layout/list1#4"/>
    <dgm:cxn modelId="{27B9799C-6822-4278-A656-ADBBAD3FA4E9}" type="presParOf" srcId="{46F60816-569C-4115-8106-56615ABC763F}" destId="{975C013A-57D5-49BB-A380-8938D6B73201}" srcOrd="0" destOrd="0" presId="urn:microsoft.com/office/officeart/2005/8/layout/list1#4"/>
    <dgm:cxn modelId="{A2AB466E-FC97-41A8-AFBF-F66CC2CE2C25}" type="presParOf" srcId="{46F60816-569C-4115-8106-56615ABC763F}" destId="{1ACE3E5B-4F4B-47C6-ACE7-2A4D904021A8}" srcOrd="1" destOrd="0" presId="urn:microsoft.com/office/officeart/2005/8/layout/list1#4"/>
    <dgm:cxn modelId="{99C47B65-8A46-432E-851B-048984B265F8}" type="presParOf" srcId="{6C474726-F2ED-44E1-AA1E-5A7F1D931994}" destId="{A98EBD66-BF7B-4C13-BE06-2EA7D441AE1D}" srcOrd="1" destOrd="0" presId="urn:microsoft.com/office/officeart/2005/8/layout/list1#4"/>
    <dgm:cxn modelId="{BA2E5690-C8FB-416E-BDE0-2AAAAC5AD206}" type="presParOf" srcId="{6C474726-F2ED-44E1-AA1E-5A7F1D931994}" destId="{A9AD32C9-9B98-4066-84F2-B7B9B4B948E2}" srcOrd="2" destOrd="0" presId="urn:microsoft.com/office/officeart/2005/8/layout/list1#4"/>
    <dgm:cxn modelId="{C5EDC224-C503-43A7-9B2A-E56D7DCD6FA5}" type="presParOf" srcId="{6C474726-F2ED-44E1-AA1E-5A7F1D931994}" destId="{9F21B42E-45D1-4471-83E0-263698DEF645}" srcOrd="3" destOrd="0" presId="urn:microsoft.com/office/officeart/2005/8/layout/list1#4"/>
    <dgm:cxn modelId="{726DA7C0-0F0B-4F9B-ACE7-214255CF00F2}" type="presParOf" srcId="{6C474726-F2ED-44E1-AA1E-5A7F1D931994}" destId="{F72B0A97-56D4-4001-9221-BA9D00298815}" srcOrd="4" destOrd="0" presId="urn:microsoft.com/office/officeart/2005/8/layout/list1#4"/>
    <dgm:cxn modelId="{7AB3C643-667F-43A1-A8A1-538047C06405}" type="presParOf" srcId="{F72B0A97-56D4-4001-9221-BA9D00298815}" destId="{9AF95365-2D41-4851-951A-0231B3C3DA44}" srcOrd="0" destOrd="0" presId="urn:microsoft.com/office/officeart/2005/8/layout/list1#4"/>
    <dgm:cxn modelId="{04B2A3BA-6CBF-4B11-AD37-5106E796387B}" type="presParOf" srcId="{F72B0A97-56D4-4001-9221-BA9D00298815}" destId="{88FA9FFE-D9FA-40D7-8E27-E7D1C1CED27E}" srcOrd="1" destOrd="0" presId="urn:microsoft.com/office/officeart/2005/8/layout/list1#4"/>
    <dgm:cxn modelId="{BF1D62FE-B75A-4731-96CF-A843E0333997}" type="presParOf" srcId="{6C474726-F2ED-44E1-AA1E-5A7F1D931994}" destId="{4ADBD2FF-C96E-4660-9D6C-2E762C1F93CF}" srcOrd="5" destOrd="0" presId="urn:microsoft.com/office/officeart/2005/8/layout/list1#4"/>
    <dgm:cxn modelId="{6A1152F7-27E9-484B-8E51-ADA24AFF200D}" type="presParOf" srcId="{6C474726-F2ED-44E1-AA1E-5A7F1D931994}" destId="{670B085D-24AB-48AF-B014-395ED3106FF8}" srcOrd="6" destOrd="0" presId="urn:microsoft.com/office/officeart/2005/8/layout/list1#4"/>
    <dgm:cxn modelId="{A8226288-42C8-4049-809E-96E2AF1B5178}" type="presParOf" srcId="{6C474726-F2ED-44E1-AA1E-5A7F1D931994}" destId="{F5B6E23F-B2D3-41C5-A9CE-4FC4901F0F58}" srcOrd="7" destOrd="0" presId="urn:microsoft.com/office/officeart/2005/8/layout/list1#4"/>
    <dgm:cxn modelId="{CE6F938F-D72B-412B-A3D4-BA042FB839FF}" type="presParOf" srcId="{6C474726-F2ED-44E1-AA1E-5A7F1D931994}" destId="{146E0BE6-E368-413D-9C77-643C9A69AB26}" srcOrd="8" destOrd="0" presId="urn:microsoft.com/office/officeart/2005/8/layout/list1#4"/>
    <dgm:cxn modelId="{4C3D17EC-7271-4013-A39D-EEBAF7D5E400}" type="presParOf" srcId="{146E0BE6-E368-413D-9C77-643C9A69AB26}" destId="{A2565B7F-3D36-4571-AF5D-ED5EFB90D36B}" srcOrd="0" destOrd="0" presId="urn:microsoft.com/office/officeart/2005/8/layout/list1#4"/>
    <dgm:cxn modelId="{367D8F83-BBA8-437E-A6F4-00E7ADC4AC29}" type="presParOf" srcId="{146E0BE6-E368-413D-9C77-643C9A69AB26}" destId="{FFD4FFE6-8B51-4569-A545-049D47AE57E8}" srcOrd="1" destOrd="0" presId="urn:microsoft.com/office/officeart/2005/8/layout/list1#4"/>
    <dgm:cxn modelId="{8651804C-31EA-4E16-934C-369EE3A5D499}" type="presParOf" srcId="{6C474726-F2ED-44E1-AA1E-5A7F1D931994}" destId="{0C7527D2-59A1-404F-A8C1-03A11E04C0CB}" srcOrd="9" destOrd="0" presId="urn:microsoft.com/office/officeart/2005/8/layout/list1#4"/>
    <dgm:cxn modelId="{78531D91-B617-44A5-8AD2-5CC51C40A3C5}" type="presParOf" srcId="{6C474726-F2ED-44E1-AA1E-5A7F1D931994}" destId="{DDC14053-4AD0-4510-9853-96C388141197}" srcOrd="10" destOrd="0" presId="urn:microsoft.com/office/officeart/2005/8/layout/list1#4"/>
    <dgm:cxn modelId="{F1128455-5DA3-406D-BB72-1D870D74B1AB}" type="presParOf" srcId="{6C474726-F2ED-44E1-AA1E-5A7F1D931994}" destId="{2DB64A94-39CA-448F-AB6E-32A16ACC8B56}" srcOrd="11" destOrd="0" presId="urn:microsoft.com/office/officeart/2005/8/layout/list1#4"/>
    <dgm:cxn modelId="{45CF2748-C6E2-4B05-B421-C49101753C01}" type="presParOf" srcId="{6C474726-F2ED-44E1-AA1E-5A7F1D931994}" destId="{20052ABE-8303-45F9-8716-F9096225C6FF}" srcOrd="12" destOrd="0" presId="urn:microsoft.com/office/officeart/2005/8/layout/list1#4"/>
    <dgm:cxn modelId="{457230EC-B839-4A5F-BCBE-1EBC8CABEB3C}" type="presParOf" srcId="{20052ABE-8303-45F9-8716-F9096225C6FF}" destId="{D3D99B4F-3768-4079-B8B4-E04C0E47BDFF}" srcOrd="0" destOrd="0" presId="urn:microsoft.com/office/officeart/2005/8/layout/list1#4"/>
    <dgm:cxn modelId="{33973B5B-48BB-4F3D-9C97-DE5C01EC8FBC}" type="presParOf" srcId="{20052ABE-8303-45F9-8716-F9096225C6FF}" destId="{B9B6BC23-43D0-4D28-BFA3-B166F38A9C42}" srcOrd="1" destOrd="0" presId="urn:microsoft.com/office/officeart/2005/8/layout/list1#4"/>
    <dgm:cxn modelId="{FD663870-1ACD-4CEA-89D6-FC6F189B93B6}" type="presParOf" srcId="{6C474726-F2ED-44E1-AA1E-5A7F1D931994}" destId="{4CAFF9DC-1171-4AE0-A9A9-1DB6552DCEA0}" srcOrd="13" destOrd="0" presId="urn:microsoft.com/office/officeart/2005/8/layout/list1#4"/>
    <dgm:cxn modelId="{8369E3A1-A7B6-4373-94F2-81876369BAC8}" type="presParOf" srcId="{6C474726-F2ED-44E1-AA1E-5A7F1D931994}" destId="{6EA60CFC-E23B-4B8E-81FC-28EA73BCF225}" srcOrd="14" destOrd="0" presId="urn:microsoft.com/office/officeart/2005/8/layout/list1#4"/>
    <dgm:cxn modelId="{010899C9-6408-4716-8C91-BDB1C8A93793}" type="presParOf" srcId="{6C474726-F2ED-44E1-AA1E-5A7F1D931994}" destId="{19C1C7C2-4B4C-48BE-8CF5-FB7052C70826}" srcOrd="15" destOrd="0" presId="urn:microsoft.com/office/officeart/2005/8/layout/list1#4"/>
    <dgm:cxn modelId="{AD066D03-4F34-49F5-8C46-6E7EB2F2AB34}" type="presParOf" srcId="{6C474726-F2ED-44E1-AA1E-5A7F1D931994}" destId="{951D9A42-9CAA-4D76-A84A-552BA7B78D10}" srcOrd="16" destOrd="0" presId="urn:microsoft.com/office/officeart/2005/8/layout/list1#4"/>
    <dgm:cxn modelId="{9A768245-89CB-4139-B5FD-946048E5A015}" type="presParOf" srcId="{951D9A42-9CAA-4D76-A84A-552BA7B78D10}" destId="{9B5A2A05-5CA5-45CD-BE39-5D1A5513DAB0}" srcOrd="0" destOrd="0" presId="urn:microsoft.com/office/officeart/2005/8/layout/list1#4"/>
    <dgm:cxn modelId="{596010DE-A0B9-4EC4-9033-D304AE624D47}" type="presParOf" srcId="{951D9A42-9CAA-4D76-A84A-552BA7B78D10}" destId="{DE83DCF7-718C-4AFA-A06C-5710F440FD6E}" srcOrd="1" destOrd="0" presId="urn:microsoft.com/office/officeart/2005/8/layout/list1#4"/>
    <dgm:cxn modelId="{93455DDF-AD1F-48D1-9230-74A15AF4B167}" type="presParOf" srcId="{6C474726-F2ED-44E1-AA1E-5A7F1D931994}" destId="{373A4031-82D7-463E-AE7E-5A453281654E}" srcOrd="17" destOrd="0" presId="urn:microsoft.com/office/officeart/2005/8/layout/list1#4"/>
    <dgm:cxn modelId="{61999802-D27A-4FBB-82DF-6F4F50FA85CB}" type="presParOf" srcId="{6C474726-F2ED-44E1-AA1E-5A7F1D931994}" destId="{1E51D2E8-E8D2-42DE-A194-41D2BD6B6AE7}" srcOrd="18" destOrd="0" presId="urn:microsoft.com/office/officeart/2005/8/layout/list1#4"/>
    <dgm:cxn modelId="{782EB24A-E599-444B-8F77-60B8933AAE20}" type="presParOf" srcId="{6C474726-F2ED-44E1-AA1E-5A7F1D931994}" destId="{AC9D9FF3-674A-4F32-8791-3D515F281553}" srcOrd="19" destOrd="0" presId="urn:microsoft.com/office/officeart/2005/8/layout/list1#4"/>
    <dgm:cxn modelId="{63321E4B-9F39-498D-B106-861032C07AAA}" type="presParOf" srcId="{6C474726-F2ED-44E1-AA1E-5A7F1D931994}" destId="{035F8F35-A289-4349-B5BA-32A8164592A4}" srcOrd="20" destOrd="0" presId="urn:microsoft.com/office/officeart/2005/8/layout/list1#4"/>
    <dgm:cxn modelId="{3DC5FC70-2BB6-4C77-BE68-094B0DDBE860}" type="presParOf" srcId="{035F8F35-A289-4349-B5BA-32A8164592A4}" destId="{FD257822-C57C-4DAE-8B4A-9EA5D6AF38E7}" srcOrd="0" destOrd="0" presId="urn:microsoft.com/office/officeart/2005/8/layout/list1#4"/>
    <dgm:cxn modelId="{FEC827CC-FCB2-442F-B05C-CE96AC089895}" type="presParOf" srcId="{035F8F35-A289-4349-B5BA-32A8164592A4}" destId="{D9A1A512-7CAE-4000-A242-42E651DF361A}" srcOrd="1" destOrd="0" presId="urn:microsoft.com/office/officeart/2005/8/layout/list1#4"/>
    <dgm:cxn modelId="{49E72B35-606D-4F00-8CD8-928C96CFE681}" type="presParOf" srcId="{6C474726-F2ED-44E1-AA1E-5A7F1D931994}" destId="{7683184F-312A-458F-9B67-46560AB1B920}" srcOrd="21" destOrd="0" presId="urn:microsoft.com/office/officeart/2005/8/layout/list1#4"/>
    <dgm:cxn modelId="{3D17FA80-B313-43B1-8714-E8A5729E5CAA}" type="presParOf" srcId="{6C474726-F2ED-44E1-AA1E-5A7F1D931994}" destId="{5C5E2502-E524-413D-8015-2A1C0A2E28C1}" srcOrd="22" destOrd="0" presId="urn:microsoft.com/office/officeart/2005/8/layout/list1#4"/>
    <dgm:cxn modelId="{FF74C092-5744-49BF-A15E-FAE81408E39C}" type="presParOf" srcId="{6C474726-F2ED-44E1-AA1E-5A7F1D931994}" destId="{514AF584-48AB-441C-8C39-33703D9467A7}" srcOrd="23" destOrd="0" presId="urn:microsoft.com/office/officeart/2005/8/layout/list1#4"/>
    <dgm:cxn modelId="{49C21B47-BABF-41D0-AE63-A8BD26187976}" type="presParOf" srcId="{6C474726-F2ED-44E1-AA1E-5A7F1D931994}" destId="{100B63D2-5C5A-459D-8AAC-A04AD8694050}" srcOrd="24" destOrd="0" presId="urn:microsoft.com/office/officeart/2005/8/layout/list1#4"/>
    <dgm:cxn modelId="{9080B1C1-F326-4810-9BF9-AA81725625F5}" type="presParOf" srcId="{100B63D2-5C5A-459D-8AAC-A04AD8694050}" destId="{ED8A119F-4A53-46D5-8772-EF21DEE70FE6}" srcOrd="0" destOrd="0" presId="urn:microsoft.com/office/officeart/2005/8/layout/list1#4"/>
    <dgm:cxn modelId="{3C7E3602-CFF7-4A46-AFA6-D4D115E6171C}" type="presParOf" srcId="{100B63D2-5C5A-459D-8AAC-A04AD8694050}" destId="{02F30E0C-B280-4782-A7AB-B0BED77B12C0}" srcOrd="1" destOrd="0" presId="urn:microsoft.com/office/officeart/2005/8/layout/list1#4"/>
    <dgm:cxn modelId="{840AD962-D245-49AF-8B2D-19442EB4300A}" type="presParOf" srcId="{6C474726-F2ED-44E1-AA1E-5A7F1D931994}" destId="{BBB1DDBB-806A-4979-97F3-5B554E4C07E4}" srcOrd="25" destOrd="0" presId="urn:microsoft.com/office/officeart/2005/8/layout/list1#4"/>
    <dgm:cxn modelId="{55324DAE-4F43-4120-B74D-F99B2C4D4A80}" type="presParOf" srcId="{6C474726-F2ED-44E1-AA1E-5A7F1D931994}" destId="{043760D2-A265-45FF-87AE-30EA332FBCC2}" srcOrd="26" destOrd="0" presId="urn:microsoft.com/office/officeart/2005/8/layout/list1#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46250F-7875-442D-A54F-83D909F25B96}" type="doc">
      <dgm:prSet loTypeId="urn:microsoft.com/office/officeart/2005/8/layout/list1#5" loCatId="list" qsTypeId="urn:microsoft.com/office/officeart/2005/8/quickstyle/simple1#9" qsCatId="simple" csTypeId="urn:microsoft.com/office/officeart/2005/8/colors/accent1_2#9" csCatId="accent1" phldr="1"/>
      <dgm:spPr/>
      <dgm:t>
        <a:bodyPr/>
        <a:lstStyle/>
        <a:p>
          <a:endParaRPr lang="ru-RU"/>
        </a:p>
      </dgm:t>
    </dgm:pt>
    <dgm:pt modelId="{2B8AE4E8-D513-4DE8-A64B-340E4C37D30A}">
      <dgm:prSet phldrT="[Текст]" custT="1"/>
      <dgm:spPr/>
      <dgm:t>
        <a:bodyPr/>
        <a:lstStyle/>
        <a:p>
          <a:r>
            <a:rPr lang="uk-UA" sz="2000" noProof="0" dirty="0">
              <a:latin typeface="Times New Roman" panose="02020603050405020304" pitchFamily="18" charset="0"/>
              <a:cs typeface="Times New Roman" panose="02020603050405020304" pitchFamily="18" charset="0"/>
            </a:rPr>
            <a:t>Встановіть відкриту й постійну комунікацію</a:t>
          </a:r>
        </a:p>
      </dgm:t>
    </dgm:pt>
    <dgm:pt modelId="{B103F402-EBEC-4C30-907C-363CFAD5FA2E}" type="parTrans" cxnId="{8EC31DA7-310A-4D0C-BF75-A0EB7AC7E94F}">
      <dgm:prSet/>
      <dgm:spPr/>
      <dgm:t>
        <a:bodyPr/>
        <a:lstStyle/>
        <a:p>
          <a:endParaRPr lang="ru-RU"/>
        </a:p>
      </dgm:t>
    </dgm:pt>
    <dgm:pt modelId="{6863C8A6-CCA9-495E-A97F-343C3C069133}" type="sibTrans" cxnId="{8EC31DA7-310A-4D0C-BF75-A0EB7AC7E94F}">
      <dgm:prSet/>
      <dgm:spPr/>
      <dgm:t>
        <a:bodyPr/>
        <a:lstStyle/>
        <a:p>
          <a:endParaRPr lang="ru-RU"/>
        </a:p>
      </dgm:t>
    </dgm:pt>
    <dgm:pt modelId="{2943234A-DB69-46AC-98BA-8E65A2BFE2CE}">
      <dgm:prSet phldrT="[Текст]" custT="1"/>
      <dgm:spPr/>
      <dgm:t>
        <a:bodyPr/>
        <a:lstStyle/>
        <a:p>
          <a:r>
            <a:rPr lang="uk-UA" sz="2000" noProof="0" dirty="0">
              <a:latin typeface="Times New Roman" panose="02020603050405020304" pitchFamily="18" charset="0"/>
              <a:cs typeface="Times New Roman" panose="02020603050405020304" pitchFamily="18" charset="0"/>
            </a:rPr>
            <a:t>Створюйте сприятливе середовище, де чесність цінується та заохочується</a:t>
          </a:r>
        </a:p>
      </dgm:t>
    </dgm:pt>
    <dgm:pt modelId="{BDB58DF7-8B0F-4D12-B3C3-C1A832F1E6A0}" type="parTrans" cxnId="{E7DACF6F-F6DE-4AC2-B0D6-570B35465953}">
      <dgm:prSet/>
      <dgm:spPr/>
      <dgm:t>
        <a:bodyPr/>
        <a:lstStyle/>
        <a:p>
          <a:endParaRPr lang="ru-RU"/>
        </a:p>
      </dgm:t>
    </dgm:pt>
    <dgm:pt modelId="{D4B69B88-F413-4CEE-866A-10AC845215C7}" type="sibTrans" cxnId="{E7DACF6F-F6DE-4AC2-B0D6-570B35465953}">
      <dgm:prSet/>
      <dgm:spPr/>
      <dgm:t>
        <a:bodyPr/>
        <a:lstStyle/>
        <a:p>
          <a:endParaRPr lang="ru-RU"/>
        </a:p>
      </dgm:t>
    </dgm:pt>
    <dgm:pt modelId="{D369CBDE-0447-451F-BFBF-36CFFC32FD4E}">
      <dgm:prSet phldrT="[Текст]" custT="1"/>
      <dgm:spPr/>
      <dgm:t>
        <a:bodyPr/>
        <a:lstStyle/>
        <a:p>
          <a:r>
            <a:rPr lang="uk-UA" sz="2000" noProof="0" dirty="0">
              <a:latin typeface="Times New Roman" panose="02020603050405020304" pitchFamily="18" charset="0"/>
              <a:cs typeface="Times New Roman" panose="02020603050405020304" pitchFamily="18" charset="0"/>
            </a:rPr>
            <a:t>Забезпечте чіткість стратегічних цілей, ролей, обов’язків і очікувань</a:t>
          </a:r>
        </a:p>
      </dgm:t>
    </dgm:pt>
    <dgm:pt modelId="{0E246CA4-D46C-4D8C-9203-6D8085AE3F46}" type="parTrans" cxnId="{EB75E4B5-8000-4C55-8CAF-F09B47A11DB8}">
      <dgm:prSet/>
      <dgm:spPr/>
      <dgm:t>
        <a:bodyPr/>
        <a:lstStyle/>
        <a:p>
          <a:endParaRPr lang="ru-RU"/>
        </a:p>
      </dgm:t>
    </dgm:pt>
    <dgm:pt modelId="{831A5AF6-FC2F-4122-96E0-0770E064DADF}" type="sibTrans" cxnId="{EB75E4B5-8000-4C55-8CAF-F09B47A11DB8}">
      <dgm:prSet/>
      <dgm:spPr/>
      <dgm:t>
        <a:bodyPr/>
        <a:lstStyle/>
        <a:p>
          <a:endParaRPr lang="ru-RU"/>
        </a:p>
      </dgm:t>
    </dgm:pt>
    <dgm:pt modelId="{39A513C6-B1E7-4784-BE32-EB55C0D6DCF7}">
      <dgm:prSet phldrT="[Текст]" custT="1"/>
      <dgm:spPr/>
      <dgm:t>
        <a:bodyPr/>
        <a:lstStyle/>
        <a:p>
          <a:r>
            <a:rPr lang="uk-UA" sz="2000" noProof="0" dirty="0">
              <a:latin typeface="Times New Roman" panose="02020603050405020304" pitchFamily="18" charset="0"/>
              <a:cs typeface="Times New Roman" panose="02020603050405020304" pitchFamily="18" charset="0"/>
            </a:rPr>
            <a:t>Запропонуйте командну підтримку, надайте вказівки, навчання або додаткову допомогу, якщо потрібно</a:t>
          </a:r>
        </a:p>
      </dgm:t>
    </dgm:pt>
    <dgm:pt modelId="{0FBA221A-6756-44B5-B896-10CF51764B69}" type="parTrans" cxnId="{4E2105FE-2A46-4D4E-87C4-FB4D5C564DF3}">
      <dgm:prSet/>
      <dgm:spPr/>
      <dgm:t>
        <a:bodyPr/>
        <a:lstStyle/>
        <a:p>
          <a:endParaRPr lang="ru-RU"/>
        </a:p>
      </dgm:t>
    </dgm:pt>
    <dgm:pt modelId="{3041A2E0-45FE-4F91-9218-E4FCBFA6A366}" type="sibTrans" cxnId="{4E2105FE-2A46-4D4E-87C4-FB4D5C564DF3}">
      <dgm:prSet/>
      <dgm:spPr/>
      <dgm:t>
        <a:bodyPr/>
        <a:lstStyle/>
        <a:p>
          <a:endParaRPr lang="ru-RU"/>
        </a:p>
      </dgm:t>
    </dgm:pt>
    <dgm:pt modelId="{979CE958-E557-45BE-8E9C-AEE5F2A363E6}">
      <dgm:prSet phldrT="[Текст]" custT="1"/>
      <dgm:spPr/>
      <dgm:t>
        <a:bodyPr/>
        <a:lstStyle/>
        <a:p>
          <a:r>
            <a:rPr lang="uk-UA" sz="2000" noProof="0" dirty="0">
              <a:latin typeface="Times New Roman" panose="02020603050405020304" pitchFamily="18" charset="0"/>
              <a:cs typeface="Times New Roman" panose="02020603050405020304" pitchFamily="18" charset="0"/>
            </a:rPr>
            <a:t>Забезпечте правильні інструменти для роботи</a:t>
          </a:r>
          <a:endParaRPr lang="uk-UA" sz="1700" noProof="0" dirty="0">
            <a:latin typeface="Times New Roman" panose="02020603050405020304" pitchFamily="18" charset="0"/>
            <a:cs typeface="Times New Roman" panose="02020603050405020304" pitchFamily="18" charset="0"/>
          </a:endParaRPr>
        </a:p>
      </dgm:t>
    </dgm:pt>
    <dgm:pt modelId="{BA1AAB7B-DDD7-4AD6-8FE0-9F21C256178D}" type="parTrans" cxnId="{C6D013CE-42BA-49BD-958E-34DBF4C59905}">
      <dgm:prSet/>
      <dgm:spPr/>
      <dgm:t>
        <a:bodyPr/>
        <a:lstStyle/>
        <a:p>
          <a:endParaRPr lang="ru-RU"/>
        </a:p>
      </dgm:t>
    </dgm:pt>
    <dgm:pt modelId="{DBFC17DA-DA92-4CAC-99A6-7968E73E92A1}" type="sibTrans" cxnId="{C6D013CE-42BA-49BD-958E-34DBF4C59905}">
      <dgm:prSet/>
      <dgm:spPr/>
      <dgm:t>
        <a:bodyPr/>
        <a:lstStyle/>
        <a:p>
          <a:endParaRPr lang="ru-RU"/>
        </a:p>
      </dgm:t>
    </dgm:pt>
    <dgm:pt modelId="{ED4659D7-F477-41A5-B20C-A10B2EA25105}" type="pres">
      <dgm:prSet presAssocID="{2646250F-7875-442D-A54F-83D909F25B96}" presName="linear" presStyleCnt="0">
        <dgm:presLayoutVars>
          <dgm:dir/>
          <dgm:animLvl val="lvl"/>
          <dgm:resizeHandles val="exact"/>
        </dgm:presLayoutVars>
      </dgm:prSet>
      <dgm:spPr/>
      <dgm:t>
        <a:bodyPr/>
        <a:lstStyle/>
        <a:p>
          <a:endParaRPr lang="ru-RU"/>
        </a:p>
      </dgm:t>
    </dgm:pt>
    <dgm:pt modelId="{E91B89F5-949C-47D9-9220-B87C052B0567}" type="pres">
      <dgm:prSet presAssocID="{2B8AE4E8-D513-4DE8-A64B-340E4C37D30A}" presName="parentLin" presStyleCnt="0"/>
      <dgm:spPr/>
    </dgm:pt>
    <dgm:pt modelId="{4D777269-A2B8-4FBD-A37D-5F1DADFF9697}" type="pres">
      <dgm:prSet presAssocID="{2B8AE4E8-D513-4DE8-A64B-340E4C37D30A}" presName="parentLeftMargin" presStyleLbl="node1" presStyleIdx="0" presStyleCnt="5"/>
      <dgm:spPr/>
      <dgm:t>
        <a:bodyPr/>
        <a:lstStyle/>
        <a:p>
          <a:endParaRPr lang="ru-RU"/>
        </a:p>
      </dgm:t>
    </dgm:pt>
    <dgm:pt modelId="{A845AB08-2AA2-4D77-8205-79CB66312910}" type="pres">
      <dgm:prSet presAssocID="{2B8AE4E8-D513-4DE8-A64B-340E4C37D30A}" presName="parentText" presStyleLbl="node1" presStyleIdx="0" presStyleCnt="5">
        <dgm:presLayoutVars>
          <dgm:chMax val="0"/>
          <dgm:bulletEnabled val="1"/>
        </dgm:presLayoutVars>
      </dgm:prSet>
      <dgm:spPr/>
      <dgm:t>
        <a:bodyPr/>
        <a:lstStyle/>
        <a:p>
          <a:endParaRPr lang="ru-RU"/>
        </a:p>
      </dgm:t>
    </dgm:pt>
    <dgm:pt modelId="{337BEE1B-FDCE-4374-99E8-1ED461E77179}" type="pres">
      <dgm:prSet presAssocID="{2B8AE4E8-D513-4DE8-A64B-340E4C37D30A}" presName="negativeSpace" presStyleCnt="0"/>
      <dgm:spPr/>
    </dgm:pt>
    <dgm:pt modelId="{084C3AB0-6291-4B78-9895-05A0D69630F4}" type="pres">
      <dgm:prSet presAssocID="{2B8AE4E8-D513-4DE8-A64B-340E4C37D30A}" presName="childText" presStyleLbl="conFgAcc1" presStyleIdx="0" presStyleCnt="5">
        <dgm:presLayoutVars>
          <dgm:bulletEnabled val="1"/>
        </dgm:presLayoutVars>
      </dgm:prSet>
      <dgm:spPr/>
    </dgm:pt>
    <dgm:pt modelId="{7EBABD63-5E43-4399-B41A-1E59FDE55DD6}" type="pres">
      <dgm:prSet presAssocID="{6863C8A6-CCA9-495E-A97F-343C3C069133}" presName="spaceBetweenRectangles" presStyleCnt="0"/>
      <dgm:spPr/>
    </dgm:pt>
    <dgm:pt modelId="{C9AE97BC-ECB4-4EE5-8355-8B2DDF383710}" type="pres">
      <dgm:prSet presAssocID="{2943234A-DB69-46AC-98BA-8E65A2BFE2CE}" presName="parentLin" presStyleCnt="0"/>
      <dgm:spPr/>
    </dgm:pt>
    <dgm:pt modelId="{E1D4631A-E661-4E92-8C4B-CFED26A6F040}" type="pres">
      <dgm:prSet presAssocID="{2943234A-DB69-46AC-98BA-8E65A2BFE2CE}" presName="parentLeftMargin" presStyleLbl="node1" presStyleIdx="0" presStyleCnt="5"/>
      <dgm:spPr/>
      <dgm:t>
        <a:bodyPr/>
        <a:lstStyle/>
        <a:p>
          <a:endParaRPr lang="ru-RU"/>
        </a:p>
      </dgm:t>
    </dgm:pt>
    <dgm:pt modelId="{731E78E2-0079-495F-AD8E-3D301C8F005D}" type="pres">
      <dgm:prSet presAssocID="{2943234A-DB69-46AC-98BA-8E65A2BFE2CE}" presName="parentText" presStyleLbl="node1" presStyleIdx="1" presStyleCnt="5">
        <dgm:presLayoutVars>
          <dgm:chMax val="0"/>
          <dgm:bulletEnabled val="1"/>
        </dgm:presLayoutVars>
      </dgm:prSet>
      <dgm:spPr/>
      <dgm:t>
        <a:bodyPr/>
        <a:lstStyle/>
        <a:p>
          <a:endParaRPr lang="ru-RU"/>
        </a:p>
      </dgm:t>
    </dgm:pt>
    <dgm:pt modelId="{4E813789-4BD1-4BD0-BE8A-E20F9FE36F5F}" type="pres">
      <dgm:prSet presAssocID="{2943234A-DB69-46AC-98BA-8E65A2BFE2CE}" presName="negativeSpace" presStyleCnt="0"/>
      <dgm:spPr/>
    </dgm:pt>
    <dgm:pt modelId="{3070848D-6878-4893-B359-7B3D7A722261}" type="pres">
      <dgm:prSet presAssocID="{2943234A-DB69-46AC-98BA-8E65A2BFE2CE}" presName="childText" presStyleLbl="conFgAcc1" presStyleIdx="1" presStyleCnt="5">
        <dgm:presLayoutVars>
          <dgm:bulletEnabled val="1"/>
        </dgm:presLayoutVars>
      </dgm:prSet>
      <dgm:spPr/>
    </dgm:pt>
    <dgm:pt modelId="{F01C1080-82D9-45CA-8DBF-80E9D8C259B6}" type="pres">
      <dgm:prSet presAssocID="{D4B69B88-F413-4CEE-866A-10AC845215C7}" presName="spaceBetweenRectangles" presStyleCnt="0"/>
      <dgm:spPr/>
    </dgm:pt>
    <dgm:pt modelId="{A2B3913F-AA35-4A16-A196-967C04136FFC}" type="pres">
      <dgm:prSet presAssocID="{D369CBDE-0447-451F-BFBF-36CFFC32FD4E}" presName="parentLin" presStyleCnt="0"/>
      <dgm:spPr/>
    </dgm:pt>
    <dgm:pt modelId="{BDC76014-C076-4700-AA3D-CACCD2E89132}" type="pres">
      <dgm:prSet presAssocID="{D369CBDE-0447-451F-BFBF-36CFFC32FD4E}" presName="parentLeftMargin" presStyleLbl="node1" presStyleIdx="1" presStyleCnt="5"/>
      <dgm:spPr/>
      <dgm:t>
        <a:bodyPr/>
        <a:lstStyle/>
        <a:p>
          <a:endParaRPr lang="ru-RU"/>
        </a:p>
      </dgm:t>
    </dgm:pt>
    <dgm:pt modelId="{8FDA308D-DA3C-4074-9819-87DF63FC87E8}" type="pres">
      <dgm:prSet presAssocID="{D369CBDE-0447-451F-BFBF-36CFFC32FD4E}" presName="parentText" presStyleLbl="node1" presStyleIdx="2" presStyleCnt="5">
        <dgm:presLayoutVars>
          <dgm:chMax val="0"/>
          <dgm:bulletEnabled val="1"/>
        </dgm:presLayoutVars>
      </dgm:prSet>
      <dgm:spPr/>
      <dgm:t>
        <a:bodyPr/>
        <a:lstStyle/>
        <a:p>
          <a:endParaRPr lang="ru-RU"/>
        </a:p>
      </dgm:t>
    </dgm:pt>
    <dgm:pt modelId="{B266D747-493B-4980-806E-4C750AF4698C}" type="pres">
      <dgm:prSet presAssocID="{D369CBDE-0447-451F-BFBF-36CFFC32FD4E}" presName="negativeSpace" presStyleCnt="0"/>
      <dgm:spPr/>
    </dgm:pt>
    <dgm:pt modelId="{79F11E54-9DCB-4E68-A1DB-FF24597DD92B}" type="pres">
      <dgm:prSet presAssocID="{D369CBDE-0447-451F-BFBF-36CFFC32FD4E}" presName="childText" presStyleLbl="conFgAcc1" presStyleIdx="2" presStyleCnt="5">
        <dgm:presLayoutVars>
          <dgm:bulletEnabled val="1"/>
        </dgm:presLayoutVars>
      </dgm:prSet>
      <dgm:spPr/>
    </dgm:pt>
    <dgm:pt modelId="{C158B3ED-EAF8-44F4-A86E-24EFF7605E26}" type="pres">
      <dgm:prSet presAssocID="{831A5AF6-FC2F-4122-96E0-0770E064DADF}" presName="spaceBetweenRectangles" presStyleCnt="0"/>
      <dgm:spPr/>
    </dgm:pt>
    <dgm:pt modelId="{1C4DDA1B-5C33-4F09-B12E-11C461AE34CD}" type="pres">
      <dgm:prSet presAssocID="{39A513C6-B1E7-4784-BE32-EB55C0D6DCF7}" presName="parentLin" presStyleCnt="0"/>
      <dgm:spPr/>
    </dgm:pt>
    <dgm:pt modelId="{2D2124C6-5D20-46F7-91D6-D116EB91E6FC}" type="pres">
      <dgm:prSet presAssocID="{39A513C6-B1E7-4784-BE32-EB55C0D6DCF7}" presName="parentLeftMargin" presStyleLbl="node1" presStyleIdx="2" presStyleCnt="5"/>
      <dgm:spPr/>
      <dgm:t>
        <a:bodyPr/>
        <a:lstStyle/>
        <a:p>
          <a:endParaRPr lang="ru-RU"/>
        </a:p>
      </dgm:t>
    </dgm:pt>
    <dgm:pt modelId="{A439C0EB-4183-438B-B9AB-EC47488244D1}" type="pres">
      <dgm:prSet presAssocID="{39A513C6-B1E7-4784-BE32-EB55C0D6DCF7}" presName="parentText" presStyleLbl="node1" presStyleIdx="3" presStyleCnt="5">
        <dgm:presLayoutVars>
          <dgm:chMax val="0"/>
          <dgm:bulletEnabled val="1"/>
        </dgm:presLayoutVars>
      </dgm:prSet>
      <dgm:spPr/>
      <dgm:t>
        <a:bodyPr/>
        <a:lstStyle/>
        <a:p>
          <a:endParaRPr lang="ru-RU"/>
        </a:p>
      </dgm:t>
    </dgm:pt>
    <dgm:pt modelId="{BF7FCA5C-E4A9-4447-BCCF-80AA01412CCD}" type="pres">
      <dgm:prSet presAssocID="{39A513C6-B1E7-4784-BE32-EB55C0D6DCF7}" presName="negativeSpace" presStyleCnt="0"/>
      <dgm:spPr/>
    </dgm:pt>
    <dgm:pt modelId="{4EAD0289-AA2E-4DF5-B6D3-D408C80BED86}" type="pres">
      <dgm:prSet presAssocID="{39A513C6-B1E7-4784-BE32-EB55C0D6DCF7}" presName="childText" presStyleLbl="conFgAcc1" presStyleIdx="3" presStyleCnt="5">
        <dgm:presLayoutVars>
          <dgm:bulletEnabled val="1"/>
        </dgm:presLayoutVars>
      </dgm:prSet>
      <dgm:spPr/>
    </dgm:pt>
    <dgm:pt modelId="{35F93741-ACF7-4A37-A69B-D47BF6041CEB}" type="pres">
      <dgm:prSet presAssocID="{3041A2E0-45FE-4F91-9218-E4FCBFA6A366}" presName="spaceBetweenRectangles" presStyleCnt="0"/>
      <dgm:spPr/>
    </dgm:pt>
    <dgm:pt modelId="{C6CA6F52-D756-4EA0-9228-713D15A1ECB7}" type="pres">
      <dgm:prSet presAssocID="{979CE958-E557-45BE-8E9C-AEE5F2A363E6}" presName="parentLin" presStyleCnt="0"/>
      <dgm:spPr/>
    </dgm:pt>
    <dgm:pt modelId="{4908D942-0F5C-45A0-A3EA-1E4B23D307D3}" type="pres">
      <dgm:prSet presAssocID="{979CE958-E557-45BE-8E9C-AEE5F2A363E6}" presName="parentLeftMargin" presStyleLbl="node1" presStyleIdx="3" presStyleCnt="5"/>
      <dgm:spPr/>
      <dgm:t>
        <a:bodyPr/>
        <a:lstStyle/>
        <a:p>
          <a:endParaRPr lang="ru-RU"/>
        </a:p>
      </dgm:t>
    </dgm:pt>
    <dgm:pt modelId="{0CE09C62-D347-4E50-B38B-FE7A877EF003}" type="pres">
      <dgm:prSet presAssocID="{979CE958-E557-45BE-8E9C-AEE5F2A363E6}" presName="parentText" presStyleLbl="node1" presStyleIdx="4" presStyleCnt="5">
        <dgm:presLayoutVars>
          <dgm:chMax val="0"/>
          <dgm:bulletEnabled val="1"/>
        </dgm:presLayoutVars>
      </dgm:prSet>
      <dgm:spPr/>
      <dgm:t>
        <a:bodyPr/>
        <a:lstStyle/>
        <a:p>
          <a:endParaRPr lang="ru-RU"/>
        </a:p>
      </dgm:t>
    </dgm:pt>
    <dgm:pt modelId="{1320C7C0-37D9-4B50-A27C-4CABFB81A785}" type="pres">
      <dgm:prSet presAssocID="{979CE958-E557-45BE-8E9C-AEE5F2A363E6}" presName="negativeSpace" presStyleCnt="0"/>
      <dgm:spPr/>
    </dgm:pt>
    <dgm:pt modelId="{52C2D922-EE00-44DB-86D3-2CA23F0A5D50}" type="pres">
      <dgm:prSet presAssocID="{979CE958-E557-45BE-8E9C-AEE5F2A363E6}" presName="childText" presStyleLbl="conFgAcc1" presStyleIdx="4" presStyleCnt="5">
        <dgm:presLayoutVars>
          <dgm:bulletEnabled val="1"/>
        </dgm:presLayoutVars>
      </dgm:prSet>
      <dgm:spPr/>
    </dgm:pt>
  </dgm:ptLst>
  <dgm:cxnLst>
    <dgm:cxn modelId="{9B779B81-25FE-456F-9F0B-A924EABC2EC2}" type="presOf" srcId="{2943234A-DB69-46AC-98BA-8E65A2BFE2CE}" destId="{E1D4631A-E661-4E92-8C4B-CFED26A6F040}" srcOrd="0" destOrd="0" presId="urn:microsoft.com/office/officeart/2005/8/layout/list1#5"/>
    <dgm:cxn modelId="{D2C51E8A-9462-4A45-8569-D935EDA433E9}" type="presOf" srcId="{39A513C6-B1E7-4784-BE32-EB55C0D6DCF7}" destId="{A439C0EB-4183-438B-B9AB-EC47488244D1}" srcOrd="1" destOrd="0" presId="urn:microsoft.com/office/officeart/2005/8/layout/list1#5"/>
    <dgm:cxn modelId="{A59ECC44-1B4B-4BF4-8980-37D30DC97ED5}" type="presOf" srcId="{D369CBDE-0447-451F-BFBF-36CFFC32FD4E}" destId="{BDC76014-C076-4700-AA3D-CACCD2E89132}" srcOrd="0" destOrd="0" presId="urn:microsoft.com/office/officeart/2005/8/layout/list1#5"/>
    <dgm:cxn modelId="{4E2105FE-2A46-4D4E-87C4-FB4D5C564DF3}" srcId="{2646250F-7875-442D-A54F-83D909F25B96}" destId="{39A513C6-B1E7-4784-BE32-EB55C0D6DCF7}" srcOrd="3" destOrd="0" parTransId="{0FBA221A-6756-44B5-B896-10CF51764B69}" sibTransId="{3041A2E0-45FE-4F91-9218-E4FCBFA6A366}"/>
    <dgm:cxn modelId="{E7DACF6F-F6DE-4AC2-B0D6-570B35465953}" srcId="{2646250F-7875-442D-A54F-83D909F25B96}" destId="{2943234A-DB69-46AC-98BA-8E65A2BFE2CE}" srcOrd="1" destOrd="0" parTransId="{BDB58DF7-8B0F-4D12-B3C3-C1A832F1E6A0}" sibTransId="{D4B69B88-F413-4CEE-866A-10AC845215C7}"/>
    <dgm:cxn modelId="{8EC31DA7-310A-4D0C-BF75-A0EB7AC7E94F}" srcId="{2646250F-7875-442D-A54F-83D909F25B96}" destId="{2B8AE4E8-D513-4DE8-A64B-340E4C37D30A}" srcOrd="0" destOrd="0" parTransId="{B103F402-EBEC-4C30-907C-363CFAD5FA2E}" sibTransId="{6863C8A6-CCA9-495E-A97F-343C3C069133}"/>
    <dgm:cxn modelId="{B4F3E8D7-A5A9-4060-B572-AF598BABB0F6}" type="presOf" srcId="{2B8AE4E8-D513-4DE8-A64B-340E4C37D30A}" destId="{4D777269-A2B8-4FBD-A37D-5F1DADFF9697}" srcOrd="0" destOrd="0" presId="urn:microsoft.com/office/officeart/2005/8/layout/list1#5"/>
    <dgm:cxn modelId="{EBB30F5D-C54B-4AEE-B7F2-015850303B54}" type="presOf" srcId="{39A513C6-B1E7-4784-BE32-EB55C0D6DCF7}" destId="{2D2124C6-5D20-46F7-91D6-D116EB91E6FC}" srcOrd="0" destOrd="0" presId="urn:microsoft.com/office/officeart/2005/8/layout/list1#5"/>
    <dgm:cxn modelId="{C6D013CE-42BA-49BD-958E-34DBF4C59905}" srcId="{2646250F-7875-442D-A54F-83D909F25B96}" destId="{979CE958-E557-45BE-8E9C-AEE5F2A363E6}" srcOrd="4" destOrd="0" parTransId="{BA1AAB7B-DDD7-4AD6-8FE0-9F21C256178D}" sibTransId="{DBFC17DA-DA92-4CAC-99A6-7968E73E92A1}"/>
    <dgm:cxn modelId="{2B1A1808-11C1-41E0-A5D2-D0079E293BF0}" type="presOf" srcId="{2B8AE4E8-D513-4DE8-A64B-340E4C37D30A}" destId="{A845AB08-2AA2-4D77-8205-79CB66312910}" srcOrd="1" destOrd="0" presId="urn:microsoft.com/office/officeart/2005/8/layout/list1#5"/>
    <dgm:cxn modelId="{1097FCB4-B76A-4395-9CDB-407ECC9E6BC0}" type="presOf" srcId="{979CE958-E557-45BE-8E9C-AEE5F2A363E6}" destId="{0CE09C62-D347-4E50-B38B-FE7A877EF003}" srcOrd="1" destOrd="0" presId="urn:microsoft.com/office/officeart/2005/8/layout/list1#5"/>
    <dgm:cxn modelId="{A3200B96-450C-4CE2-A5D3-E4EC0B1DE1FB}" type="presOf" srcId="{2646250F-7875-442D-A54F-83D909F25B96}" destId="{ED4659D7-F477-41A5-B20C-A10B2EA25105}" srcOrd="0" destOrd="0" presId="urn:microsoft.com/office/officeart/2005/8/layout/list1#5"/>
    <dgm:cxn modelId="{64083604-E184-416B-95CF-265860740416}" type="presOf" srcId="{D369CBDE-0447-451F-BFBF-36CFFC32FD4E}" destId="{8FDA308D-DA3C-4074-9819-87DF63FC87E8}" srcOrd="1" destOrd="0" presId="urn:microsoft.com/office/officeart/2005/8/layout/list1#5"/>
    <dgm:cxn modelId="{EB75E4B5-8000-4C55-8CAF-F09B47A11DB8}" srcId="{2646250F-7875-442D-A54F-83D909F25B96}" destId="{D369CBDE-0447-451F-BFBF-36CFFC32FD4E}" srcOrd="2" destOrd="0" parTransId="{0E246CA4-D46C-4D8C-9203-6D8085AE3F46}" sibTransId="{831A5AF6-FC2F-4122-96E0-0770E064DADF}"/>
    <dgm:cxn modelId="{BCF1ADBF-E5C4-442F-A4CC-F36069343192}" type="presOf" srcId="{979CE958-E557-45BE-8E9C-AEE5F2A363E6}" destId="{4908D942-0F5C-45A0-A3EA-1E4B23D307D3}" srcOrd="0" destOrd="0" presId="urn:microsoft.com/office/officeart/2005/8/layout/list1#5"/>
    <dgm:cxn modelId="{F8A6A50C-6312-4DA5-B42C-4CF0597014DA}" type="presOf" srcId="{2943234A-DB69-46AC-98BA-8E65A2BFE2CE}" destId="{731E78E2-0079-495F-AD8E-3D301C8F005D}" srcOrd="1" destOrd="0" presId="urn:microsoft.com/office/officeart/2005/8/layout/list1#5"/>
    <dgm:cxn modelId="{291A3B61-1053-4375-A680-097F428140B3}" type="presParOf" srcId="{ED4659D7-F477-41A5-B20C-A10B2EA25105}" destId="{E91B89F5-949C-47D9-9220-B87C052B0567}" srcOrd="0" destOrd="0" presId="urn:microsoft.com/office/officeart/2005/8/layout/list1#5"/>
    <dgm:cxn modelId="{42238AF2-9781-4C1C-B27E-F2BFF0A72FD5}" type="presParOf" srcId="{E91B89F5-949C-47D9-9220-B87C052B0567}" destId="{4D777269-A2B8-4FBD-A37D-5F1DADFF9697}" srcOrd="0" destOrd="0" presId="urn:microsoft.com/office/officeart/2005/8/layout/list1#5"/>
    <dgm:cxn modelId="{66085680-FBEB-4203-8F16-D3242F19F9F1}" type="presParOf" srcId="{E91B89F5-949C-47D9-9220-B87C052B0567}" destId="{A845AB08-2AA2-4D77-8205-79CB66312910}" srcOrd="1" destOrd="0" presId="urn:microsoft.com/office/officeart/2005/8/layout/list1#5"/>
    <dgm:cxn modelId="{18D2E9B2-0171-4D1E-8AD6-ED3C910C506D}" type="presParOf" srcId="{ED4659D7-F477-41A5-B20C-A10B2EA25105}" destId="{337BEE1B-FDCE-4374-99E8-1ED461E77179}" srcOrd="1" destOrd="0" presId="urn:microsoft.com/office/officeart/2005/8/layout/list1#5"/>
    <dgm:cxn modelId="{0260528A-9508-4942-B854-A446E170F2AE}" type="presParOf" srcId="{ED4659D7-F477-41A5-B20C-A10B2EA25105}" destId="{084C3AB0-6291-4B78-9895-05A0D69630F4}" srcOrd="2" destOrd="0" presId="urn:microsoft.com/office/officeart/2005/8/layout/list1#5"/>
    <dgm:cxn modelId="{6DB6B9DA-C523-44AA-B0E0-2D976B1941F5}" type="presParOf" srcId="{ED4659D7-F477-41A5-B20C-A10B2EA25105}" destId="{7EBABD63-5E43-4399-B41A-1E59FDE55DD6}" srcOrd="3" destOrd="0" presId="urn:microsoft.com/office/officeart/2005/8/layout/list1#5"/>
    <dgm:cxn modelId="{17E0EF95-2723-4EC6-9004-2BA34E4312BF}" type="presParOf" srcId="{ED4659D7-F477-41A5-B20C-A10B2EA25105}" destId="{C9AE97BC-ECB4-4EE5-8355-8B2DDF383710}" srcOrd="4" destOrd="0" presId="urn:microsoft.com/office/officeart/2005/8/layout/list1#5"/>
    <dgm:cxn modelId="{8B663667-7968-4379-99AF-BC8EB6CF74A2}" type="presParOf" srcId="{C9AE97BC-ECB4-4EE5-8355-8B2DDF383710}" destId="{E1D4631A-E661-4E92-8C4B-CFED26A6F040}" srcOrd="0" destOrd="0" presId="urn:microsoft.com/office/officeart/2005/8/layout/list1#5"/>
    <dgm:cxn modelId="{87A8DD58-8EE7-4E7D-8F18-46383D30C5E0}" type="presParOf" srcId="{C9AE97BC-ECB4-4EE5-8355-8B2DDF383710}" destId="{731E78E2-0079-495F-AD8E-3D301C8F005D}" srcOrd="1" destOrd="0" presId="urn:microsoft.com/office/officeart/2005/8/layout/list1#5"/>
    <dgm:cxn modelId="{65154B54-D33A-465B-B9F2-14A32BFD32C1}" type="presParOf" srcId="{ED4659D7-F477-41A5-B20C-A10B2EA25105}" destId="{4E813789-4BD1-4BD0-BE8A-E20F9FE36F5F}" srcOrd="5" destOrd="0" presId="urn:microsoft.com/office/officeart/2005/8/layout/list1#5"/>
    <dgm:cxn modelId="{BE0F24EF-40C0-428C-9DC4-EFF1F2C7E64F}" type="presParOf" srcId="{ED4659D7-F477-41A5-B20C-A10B2EA25105}" destId="{3070848D-6878-4893-B359-7B3D7A722261}" srcOrd="6" destOrd="0" presId="urn:microsoft.com/office/officeart/2005/8/layout/list1#5"/>
    <dgm:cxn modelId="{4ACB4D5D-C249-4C24-B5E3-3B69E353CEDC}" type="presParOf" srcId="{ED4659D7-F477-41A5-B20C-A10B2EA25105}" destId="{F01C1080-82D9-45CA-8DBF-80E9D8C259B6}" srcOrd="7" destOrd="0" presId="urn:microsoft.com/office/officeart/2005/8/layout/list1#5"/>
    <dgm:cxn modelId="{01C112E3-EF8E-466E-9183-030F12ED2151}" type="presParOf" srcId="{ED4659D7-F477-41A5-B20C-A10B2EA25105}" destId="{A2B3913F-AA35-4A16-A196-967C04136FFC}" srcOrd="8" destOrd="0" presId="urn:microsoft.com/office/officeart/2005/8/layout/list1#5"/>
    <dgm:cxn modelId="{A283D1E6-2F0F-4D6B-B9C8-A05DAD4A1A52}" type="presParOf" srcId="{A2B3913F-AA35-4A16-A196-967C04136FFC}" destId="{BDC76014-C076-4700-AA3D-CACCD2E89132}" srcOrd="0" destOrd="0" presId="urn:microsoft.com/office/officeart/2005/8/layout/list1#5"/>
    <dgm:cxn modelId="{FB153D0B-23A9-4ECF-9B99-395BF47FA83E}" type="presParOf" srcId="{A2B3913F-AA35-4A16-A196-967C04136FFC}" destId="{8FDA308D-DA3C-4074-9819-87DF63FC87E8}" srcOrd="1" destOrd="0" presId="urn:microsoft.com/office/officeart/2005/8/layout/list1#5"/>
    <dgm:cxn modelId="{DCE15B10-6102-4304-B1D8-D90EB570B077}" type="presParOf" srcId="{ED4659D7-F477-41A5-B20C-A10B2EA25105}" destId="{B266D747-493B-4980-806E-4C750AF4698C}" srcOrd="9" destOrd="0" presId="urn:microsoft.com/office/officeart/2005/8/layout/list1#5"/>
    <dgm:cxn modelId="{713182EF-147F-4E28-8A33-2B1F5090CE49}" type="presParOf" srcId="{ED4659D7-F477-41A5-B20C-A10B2EA25105}" destId="{79F11E54-9DCB-4E68-A1DB-FF24597DD92B}" srcOrd="10" destOrd="0" presId="urn:microsoft.com/office/officeart/2005/8/layout/list1#5"/>
    <dgm:cxn modelId="{C4643CF9-F055-438B-A0F8-E6EBEABD270B}" type="presParOf" srcId="{ED4659D7-F477-41A5-B20C-A10B2EA25105}" destId="{C158B3ED-EAF8-44F4-A86E-24EFF7605E26}" srcOrd="11" destOrd="0" presId="urn:microsoft.com/office/officeart/2005/8/layout/list1#5"/>
    <dgm:cxn modelId="{45358086-A558-4450-8296-473F44321E41}" type="presParOf" srcId="{ED4659D7-F477-41A5-B20C-A10B2EA25105}" destId="{1C4DDA1B-5C33-4F09-B12E-11C461AE34CD}" srcOrd="12" destOrd="0" presId="urn:microsoft.com/office/officeart/2005/8/layout/list1#5"/>
    <dgm:cxn modelId="{7FBC37F9-3D9D-4819-A686-6A43A286C7CA}" type="presParOf" srcId="{1C4DDA1B-5C33-4F09-B12E-11C461AE34CD}" destId="{2D2124C6-5D20-46F7-91D6-D116EB91E6FC}" srcOrd="0" destOrd="0" presId="urn:microsoft.com/office/officeart/2005/8/layout/list1#5"/>
    <dgm:cxn modelId="{71C7F6B5-5BAF-4B84-9654-56D615DE9B3F}" type="presParOf" srcId="{1C4DDA1B-5C33-4F09-B12E-11C461AE34CD}" destId="{A439C0EB-4183-438B-B9AB-EC47488244D1}" srcOrd="1" destOrd="0" presId="urn:microsoft.com/office/officeart/2005/8/layout/list1#5"/>
    <dgm:cxn modelId="{9B6C99F6-AFDE-4541-8039-23CE61934BB2}" type="presParOf" srcId="{ED4659D7-F477-41A5-B20C-A10B2EA25105}" destId="{BF7FCA5C-E4A9-4447-BCCF-80AA01412CCD}" srcOrd="13" destOrd="0" presId="urn:microsoft.com/office/officeart/2005/8/layout/list1#5"/>
    <dgm:cxn modelId="{722CA915-833F-465C-BC0C-9AF4A73A1B0F}" type="presParOf" srcId="{ED4659D7-F477-41A5-B20C-A10B2EA25105}" destId="{4EAD0289-AA2E-4DF5-B6D3-D408C80BED86}" srcOrd="14" destOrd="0" presId="urn:microsoft.com/office/officeart/2005/8/layout/list1#5"/>
    <dgm:cxn modelId="{DA6F1283-AD23-4182-98F0-DAE56B83AB38}" type="presParOf" srcId="{ED4659D7-F477-41A5-B20C-A10B2EA25105}" destId="{35F93741-ACF7-4A37-A69B-D47BF6041CEB}" srcOrd="15" destOrd="0" presId="urn:microsoft.com/office/officeart/2005/8/layout/list1#5"/>
    <dgm:cxn modelId="{9167EAA8-F5C1-4DC3-B1F0-765028F02800}" type="presParOf" srcId="{ED4659D7-F477-41A5-B20C-A10B2EA25105}" destId="{C6CA6F52-D756-4EA0-9228-713D15A1ECB7}" srcOrd="16" destOrd="0" presId="urn:microsoft.com/office/officeart/2005/8/layout/list1#5"/>
    <dgm:cxn modelId="{95665113-4B5C-450C-8D66-226D60D65A0F}" type="presParOf" srcId="{C6CA6F52-D756-4EA0-9228-713D15A1ECB7}" destId="{4908D942-0F5C-45A0-A3EA-1E4B23D307D3}" srcOrd="0" destOrd="0" presId="urn:microsoft.com/office/officeart/2005/8/layout/list1#5"/>
    <dgm:cxn modelId="{3D6BECB0-8342-4BA7-A4F6-B37D0537BD09}" type="presParOf" srcId="{C6CA6F52-D756-4EA0-9228-713D15A1ECB7}" destId="{0CE09C62-D347-4E50-B38B-FE7A877EF003}" srcOrd="1" destOrd="0" presId="urn:microsoft.com/office/officeart/2005/8/layout/list1#5"/>
    <dgm:cxn modelId="{92A07657-8B71-44AE-BD0B-2CF6D6C59DB1}" type="presParOf" srcId="{ED4659D7-F477-41A5-B20C-A10B2EA25105}" destId="{1320C7C0-37D9-4B50-A27C-4CABFB81A785}" srcOrd="17" destOrd="0" presId="urn:microsoft.com/office/officeart/2005/8/layout/list1#5"/>
    <dgm:cxn modelId="{A0766D87-D348-44D6-BDA2-2B5E97BEC013}" type="presParOf" srcId="{ED4659D7-F477-41A5-B20C-A10B2EA25105}" destId="{52C2D922-EE00-44DB-86D3-2CA23F0A5D50}" srcOrd="18" destOrd="0" presId="urn:microsoft.com/office/officeart/2005/8/layout/list1#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22527-9F9F-4BB6-B494-75C4CE4BF362}">
      <dsp:nvSpPr>
        <dsp:cNvPr id="0" name=""/>
        <dsp:cNvSpPr/>
      </dsp:nvSpPr>
      <dsp:spPr>
        <a:xfrm>
          <a:off x="0" y="2496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750911-BDBE-428F-9693-BFB555FD0BA6}">
      <dsp:nvSpPr>
        <dsp:cNvPr id="0" name=""/>
        <dsp:cNvSpPr/>
      </dsp:nvSpPr>
      <dsp:spPr>
        <a:xfrm>
          <a:off x="406400" y="282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місію і основні довгострокові цілі підприємства;</a:t>
          </a:r>
        </a:p>
      </dsp:txBody>
      <dsp:txXfrm>
        <a:off x="428016" y="49849"/>
        <a:ext cx="5646368" cy="399568"/>
      </dsp:txXfrm>
    </dsp:sp>
    <dsp:sp modelId="{63F35FF4-87EA-41E7-82A2-9E24199598E7}">
      <dsp:nvSpPr>
        <dsp:cNvPr id="0" name=""/>
        <dsp:cNvSpPr/>
      </dsp:nvSpPr>
      <dsp:spPr>
        <a:xfrm>
          <a:off x="0" y="9300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D676CD-35FE-4DE8-8BD9-36DDFF0AA816}">
      <dsp:nvSpPr>
        <dsp:cNvPr id="0" name=""/>
        <dsp:cNvSpPr/>
      </dsp:nvSpPr>
      <dsp:spPr>
        <a:xfrm>
          <a:off x="406400" y="7086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основні напрямки діяльності;</a:t>
          </a:r>
        </a:p>
      </dsp:txBody>
      <dsp:txXfrm>
        <a:off x="428016" y="730249"/>
        <a:ext cx="5646368" cy="399568"/>
      </dsp:txXfrm>
    </dsp:sp>
    <dsp:sp modelId="{5E8D0F66-D1C9-4670-A4C8-169A59381CEE}">
      <dsp:nvSpPr>
        <dsp:cNvPr id="0" name=""/>
        <dsp:cNvSpPr/>
      </dsp:nvSpPr>
      <dsp:spPr>
        <a:xfrm>
          <a:off x="0" y="16104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DC9E32-2F8E-49AB-80E6-B8BCC4BA5C1A}">
      <dsp:nvSpPr>
        <dsp:cNvPr id="0" name=""/>
        <dsp:cNvSpPr/>
      </dsp:nvSpPr>
      <dsp:spPr>
        <a:xfrm>
          <a:off x="406400" y="13890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зовнішні можливості і загрози;</a:t>
          </a:r>
        </a:p>
      </dsp:txBody>
      <dsp:txXfrm>
        <a:off x="428016" y="1410649"/>
        <a:ext cx="5646368" cy="399568"/>
      </dsp:txXfrm>
    </dsp:sp>
    <dsp:sp modelId="{F65A52B3-4351-4220-ADA0-51FBF517BC24}">
      <dsp:nvSpPr>
        <dsp:cNvPr id="0" name=""/>
        <dsp:cNvSpPr/>
      </dsp:nvSpPr>
      <dsp:spPr>
        <a:xfrm>
          <a:off x="0" y="22908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F01C6D-D4DE-4EAB-B0F5-635AF48BE833}">
      <dsp:nvSpPr>
        <dsp:cNvPr id="0" name=""/>
        <dsp:cNvSpPr/>
      </dsp:nvSpPr>
      <dsp:spPr>
        <a:xfrm>
          <a:off x="406400" y="20694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масштаби бізнесу, рівень різноманіття продукції, диверсифікації;</a:t>
          </a:r>
        </a:p>
      </dsp:txBody>
      <dsp:txXfrm>
        <a:off x="428016" y="2091049"/>
        <a:ext cx="5646368" cy="399568"/>
      </dsp:txXfrm>
    </dsp:sp>
    <dsp:sp modelId="{6F790AF1-DF5D-4936-AB83-D3A12A085C61}">
      <dsp:nvSpPr>
        <dsp:cNvPr id="0" name=""/>
        <dsp:cNvSpPr/>
      </dsp:nvSpPr>
      <dsp:spPr>
        <a:xfrm>
          <a:off x="0" y="29712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01992B-86FC-46E7-B10D-C34504CE42F4}">
      <dsp:nvSpPr>
        <dsp:cNvPr id="0" name=""/>
        <dsp:cNvSpPr/>
      </dsp:nvSpPr>
      <dsp:spPr>
        <a:xfrm>
          <a:off x="406400" y="27498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критерії розподілу ресурсів і структуру капіталовкладень;</a:t>
          </a:r>
        </a:p>
      </dsp:txBody>
      <dsp:txXfrm>
        <a:off x="428016" y="2771449"/>
        <a:ext cx="5646368" cy="399568"/>
      </dsp:txXfrm>
    </dsp:sp>
    <dsp:sp modelId="{687EA009-101A-4EB4-91DC-9ABFB79A34BD}">
      <dsp:nvSpPr>
        <dsp:cNvPr id="0" name=""/>
        <dsp:cNvSpPr/>
      </dsp:nvSpPr>
      <dsp:spPr>
        <a:xfrm>
          <a:off x="0" y="36516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BEF99C-41C7-4433-BA1B-2B855C594B12}">
      <dsp:nvSpPr>
        <dsp:cNvPr id="0" name=""/>
        <dsp:cNvSpPr/>
      </dsp:nvSpPr>
      <dsp:spPr>
        <a:xfrm>
          <a:off x="406400" y="34302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фінансову політику керівництва;</a:t>
          </a:r>
        </a:p>
      </dsp:txBody>
      <dsp:txXfrm>
        <a:off x="428016" y="3451849"/>
        <a:ext cx="5646368" cy="399568"/>
      </dsp:txXfrm>
    </dsp:sp>
    <dsp:sp modelId="{1087C569-B9B4-40A4-9400-4DC616A121B2}">
      <dsp:nvSpPr>
        <dsp:cNvPr id="0" name=""/>
        <dsp:cNvSpPr/>
      </dsp:nvSpPr>
      <dsp:spPr>
        <a:xfrm>
          <a:off x="0" y="43320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C57F56-FC74-4D56-91F2-62F250A98927}">
      <dsp:nvSpPr>
        <dsp:cNvPr id="0" name=""/>
        <dsp:cNvSpPr/>
      </dsp:nvSpPr>
      <dsp:spPr>
        <a:xfrm>
          <a:off x="406400" y="41106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рівень уваги до досліджень і нових розробок;</a:t>
          </a:r>
        </a:p>
      </dsp:txBody>
      <dsp:txXfrm>
        <a:off x="428016" y="4132249"/>
        <a:ext cx="5646368" cy="399568"/>
      </dsp:txXfrm>
    </dsp:sp>
    <dsp:sp modelId="{482C2286-1CD3-4325-B481-5A46B5F40EC4}">
      <dsp:nvSpPr>
        <dsp:cNvPr id="0" name=""/>
        <dsp:cNvSpPr/>
      </dsp:nvSpPr>
      <dsp:spPr>
        <a:xfrm>
          <a:off x="0" y="5012433"/>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F4C6A7-7C8B-4134-9E1C-C34CA88746AA}">
      <dsp:nvSpPr>
        <dsp:cNvPr id="0" name=""/>
        <dsp:cNvSpPr/>
      </dsp:nvSpPr>
      <dsp:spPr>
        <a:xfrm>
          <a:off x="406400" y="4791033"/>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функціональні стратегії (маркетингову, виробничу, інноваційну, фінансову та інші).</a:t>
          </a:r>
        </a:p>
      </dsp:txBody>
      <dsp:txXfrm>
        <a:off x="428016" y="4812649"/>
        <a:ext cx="5646368"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D34C78-9D7E-4C56-8161-F64C814913C3}">
      <dsp:nvSpPr>
        <dsp:cNvPr id="0" name=""/>
        <dsp:cNvSpPr/>
      </dsp:nvSpPr>
      <dsp:spPr>
        <a:xfrm>
          <a:off x="0" y="290597"/>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6CE179-8DE4-4FB9-B208-1ACD3521F53E}">
      <dsp:nvSpPr>
        <dsp:cNvPr id="0" name=""/>
        <dsp:cNvSpPr/>
      </dsp:nvSpPr>
      <dsp:spPr>
        <a:xfrm>
          <a:off x="406400" y="69197"/>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Характеристики галузевого ринку</a:t>
          </a:r>
        </a:p>
      </dsp:txBody>
      <dsp:txXfrm>
        <a:off x="428016" y="90813"/>
        <a:ext cx="5646368" cy="399568"/>
      </dsp:txXfrm>
    </dsp:sp>
    <dsp:sp modelId="{1C8C0D69-A03D-464E-82C2-4F9B555B8C8B}">
      <dsp:nvSpPr>
        <dsp:cNvPr id="0" name=""/>
        <dsp:cNvSpPr/>
      </dsp:nvSpPr>
      <dsp:spPr>
        <a:xfrm>
          <a:off x="0" y="970997"/>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176683-1E45-40E9-AB57-FA266CCEFB9D}">
      <dsp:nvSpPr>
        <dsp:cNvPr id="0" name=""/>
        <dsp:cNvSpPr/>
      </dsp:nvSpPr>
      <dsp:spPr>
        <a:xfrm>
          <a:off x="406400" y="749597"/>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sp:txBody>
      <dsp:txXfrm>
        <a:off x="428016" y="771213"/>
        <a:ext cx="5646368" cy="399568"/>
      </dsp:txXfrm>
    </dsp:sp>
    <dsp:sp modelId="{77043BFA-E91B-4C5B-94D4-90B61A9512B3}">
      <dsp:nvSpPr>
        <dsp:cNvPr id="0" name=""/>
        <dsp:cNvSpPr/>
      </dsp:nvSpPr>
      <dsp:spPr>
        <a:xfrm>
          <a:off x="0" y="1651397"/>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A18244-EE95-4D99-8FFC-7240D30AEBB0}">
      <dsp:nvSpPr>
        <dsp:cNvPr id="0" name=""/>
        <dsp:cNvSpPr/>
      </dsp:nvSpPr>
      <dsp:spPr>
        <a:xfrm>
          <a:off x="406400" y="1429997"/>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Внутрішні характеристики підприємства</a:t>
          </a:r>
        </a:p>
      </dsp:txBody>
      <dsp:txXfrm>
        <a:off x="428016" y="1451613"/>
        <a:ext cx="5646368" cy="399568"/>
      </dsp:txXfrm>
    </dsp:sp>
    <dsp:sp modelId="{68A4B950-E259-48DA-9802-A8CA7E159A05}">
      <dsp:nvSpPr>
        <dsp:cNvPr id="0" name=""/>
        <dsp:cNvSpPr/>
      </dsp:nvSpPr>
      <dsp:spPr>
        <a:xfrm>
          <a:off x="0" y="2331797"/>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4870E0-7191-4ADA-824C-2F898B1067BE}">
      <dsp:nvSpPr>
        <dsp:cNvPr id="0" name=""/>
        <dsp:cNvSpPr/>
      </dsp:nvSpPr>
      <dsp:spPr>
        <a:xfrm>
          <a:off x="406400" y="2110397"/>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Рівень залежності підприємства від зовнішнього середовища: постачальників, покупців, правового регулювання, соціальних обмежень, умов взаємодії з природним середовищем тощо</a:t>
          </a:r>
        </a:p>
      </dsp:txBody>
      <dsp:txXfrm>
        <a:off x="428016" y="2132013"/>
        <a:ext cx="5646368" cy="399568"/>
      </dsp:txXfrm>
    </dsp:sp>
    <dsp:sp modelId="{4C6E932E-4CA3-49FB-A723-B22EBE49A0D7}">
      <dsp:nvSpPr>
        <dsp:cNvPr id="0" name=""/>
        <dsp:cNvSpPr/>
      </dsp:nvSpPr>
      <dsp:spPr>
        <a:xfrm>
          <a:off x="0" y="3262618"/>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0D88D1-E965-4053-BDA2-F52661171EB7}">
      <dsp:nvSpPr>
        <dsp:cNvPr id="0" name=""/>
        <dsp:cNvSpPr/>
      </dsp:nvSpPr>
      <dsp:spPr>
        <a:xfrm>
          <a:off x="406400" y="2790797"/>
          <a:ext cx="5689600" cy="69322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Характер співставлення сильних і слабких сторін підприємства з можливостями і загрозами із зовнішнього середовища</a:t>
          </a:r>
        </a:p>
      </dsp:txBody>
      <dsp:txXfrm>
        <a:off x="440240" y="2824637"/>
        <a:ext cx="5621920" cy="625541"/>
      </dsp:txXfrm>
    </dsp:sp>
    <dsp:sp modelId="{8F5A08C1-23CB-4A67-99C7-5F30EF13E28E}">
      <dsp:nvSpPr>
        <dsp:cNvPr id="0" name=""/>
        <dsp:cNvSpPr/>
      </dsp:nvSpPr>
      <dsp:spPr>
        <a:xfrm>
          <a:off x="0" y="3943018"/>
          <a:ext cx="8128000" cy="378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254E6A-A326-4AF8-A56F-EAC312299319}">
      <dsp:nvSpPr>
        <dsp:cNvPr id="0" name=""/>
        <dsp:cNvSpPr/>
      </dsp:nvSpPr>
      <dsp:spPr>
        <a:xfrm>
          <a:off x="406400" y="3721618"/>
          <a:ext cx="5689600" cy="4428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just" defTabSz="711200">
            <a:lnSpc>
              <a:spcPct val="90000"/>
            </a:lnSpc>
            <a:spcBef>
              <a:spcPct val="0"/>
            </a:spcBef>
            <a:spcAft>
              <a:spcPct val="35000"/>
            </a:spcAft>
          </a:pPr>
          <a:r>
            <a:rPr lang="uk-UA" sz="1600" kern="1200" noProof="0" dirty="0">
              <a:latin typeface="Times New Roman" panose="02020603050405020304" pitchFamily="18" charset="0"/>
              <a:cs typeface="Times New Roman" panose="02020603050405020304" pitchFamily="18" charset="0"/>
            </a:rPr>
            <a:t>Вплив попередніх стратегій і зобов’язань підприємства по ним</a:t>
          </a:r>
        </a:p>
      </dsp:txBody>
      <dsp:txXfrm>
        <a:off x="428016" y="3743234"/>
        <a:ext cx="5646368"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337927-A935-4552-93F3-4B2BFF9A5A37}">
      <dsp:nvSpPr>
        <dsp:cNvPr id="0" name=""/>
        <dsp:cNvSpPr/>
      </dsp:nvSpPr>
      <dsp:spPr>
        <a:xfrm rot="5400000">
          <a:off x="4322525" y="-1397118"/>
          <a:ext cx="2395569" cy="5195586"/>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114300" lvl="1" indent="-114300" algn="l"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рівень перспективності (зростаючий, зрілий чи неперспективний);</a:t>
          </a:r>
        </a:p>
        <a:p>
          <a:pPr marL="114300" lvl="1" indent="-114300" algn="l"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конкурентна модель, яка склалася (монополістична конкуренція, олігополія, чиста монополія); рівень конкурентної боротьби; частка ринку основних конкурентів;</a:t>
          </a:r>
        </a:p>
        <a:p>
          <a:pPr marL="114300" lvl="1" indent="-114300" algn="l"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географічні межі ринку, характер його географічної сконцентрованості;</a:t>
          </a:r>
        </a:p>
        <a:p>
          <a:pPr marL="114300" lvl="1" indent="-114300" algn="l"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 можливості сегментації;</a:t>
          </a:r>
        </a:p>
        <a:p>
          <a:pPr marL="114300" lvl="1" indent="-114300" algn="l" defTabSz="622300">
            <a:lnSpc>
              <a:spcPct val="90000"/>
            </a:lnSpc>
            <a:spcBef>
              <a:spcPct val="0"/>
            </a:spcBef>
            <a:spcAft>
              <a:spcPct val="15000"/>
            </a:spcAft>
            <a:buChar char="••"/>
          </a:pPr>
          <a:r>
            <a:rPr lang="uk-UA" sz="1400" kern="1200" noProof="0" dirty="0">
              <a:latin typeface="Times New Roman" panose="02020603050405020304" pitchFamily="18" charset="0"/>
              <a:cs typeface="Times New Roman" panose="02020603050405020304" pitchFamily="18" charset="0"/>
            </a:rPr>
            <a:t>важливі події, які відбуваються на ринку (нові винаходи, припинення дії патентів чи інших обмежень, зміни в стилі життя, потребах покупців, вхід на ринок чи вихід з нього сильних конкурентів тощо).</a:t>
          </a:r>
        </a:p>
      </dsp:txBody>
      <dsp:txXfrm rot="-5400000">
        <a:off x="2922517" y="119832"/>
        <a:ext cx="5078644" cy="2161685"/>
      </dsp:txXfrm>
    </dsp:sp>
    <dsp:sp modelId="{B8CB546F-1925-44BD-AFDA-4893F8216E81}">
      <dsp:nvSpPr>
        <dsp:cNvPr id="0" name=""/>
        <dsp:cNvSpPr/>
      </dsp:nvSpPr>
      <dsp:spPr>
        <a:xfrm>
          <a:off x="0" y="233126"/>
          <a:ext cx="2922517" cy="193509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uk-UA" sz="2700" kern="1200" noProof="0" dirty="0">
              <a:latin typeface="Times New Roman" panose="02020603050405020304" pitchFamily="18" charset="0"/>
              <a:cs typeface="Times New Roman" panose="02020603050405020304" pitchFamily="18" charset="0"/>
            </a:rPr>
            <a:t>Характеристики галузевого ринку</a:t>
          </a:r>
        </a:p>
      </dsp:txBody>
      <dsp:txXfrm>
        <a:off x="94464" y="327590"/>
        <a:ext cx="2733589" cy="1746166"/>
      </dsp:txXfrm>
    </dsp:sp>
    <dsp:sp modelId="{9DF64866-E784-4676-85CC-83F0F9BAF5EE}">
      <dsp:nvSpPr>
        <dsp:cNvPr id="0" name=""/>
        <dsp:cNvSpPr/>
      </dsp:nvSpPr>
      <dsp:spPr>
        <a:xfrm rot="5400000">
          <a:off x="4751668" y="862428"/>
          <a:ext cx="1548075" cy="5200664"/>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тип товару, його якість, споживчі характеристики, дизайн, упаковка, наявність товарної марки;</a:t>
          </a:r>
        </a:p>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етап життєвого циклу товару;</a:t>
          </a:r>
        </a:p>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тип товарного асортименту, можливості диференціації продукції.</a:t>
          </a:r>
        </a:p>
      </dsp:txBody>
      <dsp:txXfrm rot="-5400000">
        <a:off x="2925374" y="2764294"/>
        <a:ext cx="5125093" cy="1396933"/>
      </dsp:txXfrm>
    </dsp:sp>
    <dsp:sp modelId="{4B89391D-BFA0-4079-B69D-796E7263EFB2}">
      <dsp:nvSpPr>
        <dsp:cNvPr id="0" name=""/>
        <dsp:cNvSpPr/>
      </dsp:nvSpPr>
      <dsp:spPr>
        <a:xfrm>
          <a:off x="0" y="2495213"/>
          <a:ext cx="2925374" cy="193509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uk-UA" sz="2700" kern="1200"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sp:txBody>
      <dsp:txXfrm>
        <a:off x="94464" y="2589677"/>
        <a:ext cx="2736446" cy="1746166"/>
      </dsp:txXfrm>
    </dsp:sp>
    <dsp:sp modelId="{6A8BFB86-B36F-4FFC-BB0F-F877A0A46FC8}">
      <dsp:nvSpPr>
        <dsp:cNvPr id="0" name=""/>
        <dsp:cNvSpPr/>
      </dsp:nvSpPr>
      <dsp:spPr>
        <a:xfrm rot="5400000">
          <a:off x="4751668" y="2894277"/>
          <a:ext cx="1548075" cy="5200664"/>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фінансовий стан, наявність фінансових ресурсів чи доступ до них;</a:t>
          </a:r>
        </a:p>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інтереси і відношення до вибору нових стратегій вищого керівництва підприємства;</a:t>
          </a:r>
        </a:p>
        <a:p>
          <a:pPr marL="171450" lvl="1" indent="-171450" algn="l" defTabSz="711200">
            <a:lnSpc>
              <a:spcPct val="90000"/>
            </a:lnSpc>
            <a:spcBef>
              <a:spcPct val="0"/>
            </a:spcBef>
            <a:spcAft>
              <a:spcPct val="15000"/>
            </a:spcAft>
            <a:buChar char="••"/>
          </a:pPr>
          <a:r>
            <a:rPr lang="uk-UA" sz="1600" kern="1200" noProof="0" dirty="0">
              <a:latin typeface="Times New Roman" panose="02020603050405020304" pitchFamily="18" charset="0"/>
              <a:cs typeface="Times New Roman" panose="02020603050405020304" pitchFamily="18" charset="0"/>
            </a:rPr>
            <a:t>рівень кваліфікації персоналу (може бути важливим обмежуючим фактором при виборі стратегії).</a:t>
          </a:r>
        </a:p>
      </dsp:txBody>
      <dsp:txXfrm rot="-5400000">
        <a:off x="2925374" y="4796143"/>
        <a:ext cx="5125093" cy="1396933"/>
      </dsp:txXfrm>
    </dsp:sp>
    <dsp:sp modelId="{3FA7F15A-48C6-4FAE-B1FB-61D4340D0AA2}">
      <dsp:nvSpPr>
        <dsp:cNvPr id="0" name=""/>
        <dsp:cNvSpPr/>
      </dsp:nvSpPr>
      <dsp:spPr>
        <a:xfrm>
          <a:off x="0" y="4527063"/>
          <a:ext cx="2925374" cy="193509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uk-UA" sz="2700" b="0" i="0" kern="1200" noProof="0" dirty="0">
              <a:latin typeface="Times New Roman" panose="02020603050405020304" pitchFamily="18" charset="0"/>
              <a:cs typeface="Times New Roman" panose="02020603050405020304" pitchFamily="18" charset="0"/>
            </a:rPr>
            <a:t>Внутрішні характеристики підприємства</a:t>
          </a:r>
          <a:endParaRPr lang="uk-UA" sz="2700" kern="1200" noProof="0" dirty="0">
            <a:latin typeface="Times New Roman" panose="02020603050405020304" pitchFamily="18" charset="0"/>
            <a:cs typeface="Times New Roman" panose="02020603050405020304" pitchFamily="18" charset="0"/>
          </a:endParaRPr>
        </a:p>
      </dsp:txBody>
      <dsp:txXfrm>
        <a:off x="94464" y="4621527"/>
        <a:ext cx="2736446" cy="17461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2">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3">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1">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4">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5">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9" name="Rectangle 6"/>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7"/>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11"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2"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3"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algn="r">
              <a:buNone/>
            </a:pPr>
            <a:fld id="{9A0DB2DC-4C9A-4742-B13C-FB6460FD350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Замещающая дата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Замещающая дата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ижний колонтитул 6"/>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8" name="Замещающий номер слайда 7"/>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Замещающая дата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9" name="Date Placeholder 4"/>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5"/>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6"/>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algn="r">
              <a:buNone/>
            </a:pPr>
            <a:fld id="{9A0DB2DC-4C9A-4742-B13C-FB6460FD350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Замещающая дата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vert="horz" lIns="91440" tIns="45720" rIns="91440" bIns="45720"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anose="05020102010507070707" pitchFamily="18" charset="2"/>
              <a:buNone/>
              <a:defRPr/>
            </a:pPr>
            <a:r>
              <a:rPr kumimoji="0" lang="ru-RU" sz="3200" b="0" i="0" u="none" strike="noStrike" kern="1200" cap="none" spc="0" normalizeH="0" baseline="0" noProof="0">
                <a:ln>
                  <a:noFill/>
                </a:ln>
                <a:solidFill>
                  <a:schemeClr val="tx1">
                    <a:lumMod val="65000"/>
                    <a:lumOff val="35000"/>
                  </a:schemeClr>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Date Placeholder 7"/>
          <p:cNvSpPr>
            <a:spLocks noGrp="1"/>
          </p:cNvSpPr>
          <p:nvPr>
            <p:ph type="dt" sz="half" idx="1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8"/>
          <p:cNvSpPr>
            <a:spLocks noGrp="1"/>
          </p:cNvSpPr>
          <p:nvPr>
            <p:ph type="ftr" sz="quarter" idx="3"/>
          </p:nvPr>
        </p:nvSpPr>
        <p:spPr>
          <a:xfrm>
            <a:off x="3498850"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9"/>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algn="r">
              <a:buNone/>
            </a:pPr>
            <a:fld id="{9A0DB2DC-4C9A-4742-B13C-FB6460FD350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413" y="1123950"/>
            <a:ext cx="2947988" cy="460057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p:cNvSpPr>
            <a:spLocks noGrp="1"/>
          </p:cNvSpPr>
          <p:nvPr>
            <p:ph type="body" idx="1"/>
          </p:nvPr>
        </p:nvSpPr>
        <p:spPr>
          <a:xfrm>
            <a:off x="3868738" y="863600"/>
            <a:ext cx="7315200" cy="5121275"/>
          </a:xfrm>
          <a:prstGeom prst="rect">
            <a:avLst/>
          </a:prstGeom>
          <a:noFill/>
          <a:ln w="9525">
            <a:noFill/>
          </a:ln>
        </p:spPr>
        <p:txBody>
          <a:bodyPr anchor="ctr" anchorCtr="0"/>
          <a:lstStyle/>
          <a:p>
            <a:pPr lvl="0"/>
            <a:r>
              <a:rPr lang="ru-RU" altLang="x-none" dirty="0"/>
              <a:t>Образец текста</a:t>
            </a:r>
          </a:p>
          <a:p>
            <a:pPr lvl="1"/>
            <a:r>
              <a:rPr lang="ru-RU" altLang="x-none" dirty="0"/>
              <a:t>Второй уровень</a:t>
            </a:r>
          </a:p>
          <a:p>
            <a:pPr lvl="2"/>
            <a:r>
              <a:rPr lang="ru-RU" altLang="x-none" dirty="0"/>
              <a:t>Третий уровень</a:t>
            </a:r>
          </a:p>
          <a:p>
            <a:pPr lvl="3"/>
            <a:r>
              <a:rPr lang="ru-RU" altLang="x-none" dirty="0"/>
              <a:t>Четвертый уровень</a:t>
            </a:r>
          </a:p>
          <a:p>
            <a:pPr lvl="4"/>
            <a:r>
              <a:rPr lang="ru-RU" altLang="x-none" dirty="0"/>
              <a:t>Пятый уровень</a:t>
            </a:r>
            <a:endParaRPr dirty="0"/>
          </a:p>
        </p:txBody>
      </p:sp>
      <p:sp>
        <p:nvSpPr>
          <p:cNvPr id="4"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lvl1pPr algn="r">
              <a:defRPr sz="1200" b="1">
                <a:solidFill>
                  <a:schemeClr val="accent1"/>
                </a:solidFill>
              </a:defRPr>
            </a:lvl1pPr>
          </a:lstStyle>
          <a:p>
            <a:pPr lvl="0" eaLnBrk="1" hangingPunct="1">
              <a:buNone/>
            </a:pPr>
            <a:fld id="{9A0DB2DC-4C9A-4742-B13C-FB6460FD3503}" type="slidenum">
              <a:rPr lang="en-US" dirty="0">
                <a:latin typeface="Corbel" panose="020B0503020204020204" pitchFamily="34" charset="0"/>
              </a:rPr>
              <a:t>‹№›</a:t>
            </a:fld>
            <a:endParaRPr lang="en-US" dirty="0">
              <a:latin typeface="Corbel" panose="020B0503020204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anose="05020102010507070707"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3" Type="http://schemas.openxmlformats.org/officeDocument/2006/relationships/hyperlink" Target="https://ahaslides.com/uk/blog/strategy-formulation/" TargetMode="External"/><Relationship Id="rId2" Type="http://schemas.openxmlformats.org/officeDocument/2006/relationships/hyperlink" Target="https://ahaslides.com/uk/blog/strategic-implement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9975" y="1298575"/>
            <a:ext cx="7315200" cy="3254375"/>
          </a:xfrm>
        </p:spPr>
        <p:txBody>
          <a:bodyPr vert="horz" lIns="91440" tIns="45720" rIns="91440" bIns="45720" rtlCol="0" anchor="b"/>
          <a:lstStyle/>
          <a:p>
            <a:pPr algn="ctr" defTabSz="914400">
              <a:buClrTx/>
              <a:buSzTx/>
              <a:buFontTx/>
              <a:buNone/>
            </a:pPr>
            <a:r>
              <a:rPr lang="uk-UA" altLang="x-none" sz="5300" b="1" kern="1200" baseline="0" dirty="0" smtClean="0">
                <a:latin typeface="Times New Roman" panose="02020603050405020304" pitchFamily="18" charset="0"/>
                <a:ea typeface="+mj-ea"/>
                <a:cs typeface="Times New Roman" panose="02020603050405020304" pitchFamily="18" charset="0"/>
              </a:rPr>
              <a:t>Оцінка</a:t>
            </a:r>
            <a:r>
              <a:rPr lang="uk-UA" altLang="x-none" sz="5300" b="1" kern="1200" baseline="0" dirty="0">
                <a:latin typeface="Times New Roman" panose="02020603050405020304" pitchFamily="18" charset="0"/>
                <a:ea typeface="+mj-ea"/>
                <a:cs typeface="Times New Roman" panose="02020603050405020304" pitchFamily="18" charset="0"/>
              </a:rPr>
              <a:t>, вибір та реалізація стратегії підприємства </a:t>
            </a:r>
            <a:endParaRPr lang="uk-UA" altLang="x-none" sz="5300" b="1" kern="1200" baseline="0" dirty="0">
              <a:latin typeface="Times New Roman" panose="02020603050405020304" pitchFamily="18" charset="0"/>
              <a:ea typeface="Times New Roman" panose="02020603050405020304" pitchFamily="18"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5 кроків у процесі розробки стратегії</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20821" y="603745"/>
          <a:ext cx="7803308" cy="5850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950"/>
            <a:ext cx="3375025" cy="4600575"/>
          </a:xfrm>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Крок 1: Формулювання місії та бачення</a:t>
            </a:r>
            <a:endParaRPr lang="uk-UA" altLang="x-none"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lstStyle/>
          <a:p>
            <a:pPr marL="0" indent="0" algn="just">
              <a:lnSpc>
                <a:spcPct val="100000"/>
              </a:lnSpc>
              <a:spcBef>
                <a:spcPct val="0"/>
              </a:spcBef>
              <a:buNone/>
            </a:pPr>
            <a:r>
              <a:rPr lang="uk-UA" altLang="x-none" sz="2600" dirty="0">
                <a:latin typeface="Times New Roman" panose="02020603050405020304" pitchFamily="18" charset="0"/>
                <a:cs typeface="Times New Roman" panose="02020603050405020304" pitchFamily="18" charset="0"/>
              </a:rPr>
              <a:t>Першим кроком у формулюванні стратегії є визначення місії та бачення організації. Це включає уточнення мети організації та встановлення конкретних, вимірних цілей, яких організація прагне досягти.</a:t>
            </a:r>
          </a:p>
          <a:p>
            <a:pPr marL="0" indent="0" algn="just">
              <a:lnSpc>
                <a:spcPct val="100000"/>
              </a:lnSpc>
              <a:spcBef>
                <a:spcPct val="0"/>
              </a:spcBef>
              <a:buNone/>
            </a:pPr>
            <a:endParaRPr lang="uk-UA" altLang="x-none" sz="26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600" dirty="0">
                <a:latin typeface="Times New Roman" panose="02020603050405020304" pitchFamily="18" charset="0"/>
                <a:cs typeface="Times New Roman" panose="02020603050405020304" pitchFamily="18" charset="0"/>
              </a:rPr>
              <a:t>Пам’ятайте, що ваша місія та бачення не статичні. Вони повинні розвиватися та адаптуватися в міру зростання та змін вашої організації. Регулярно переглядайте та оновлюйте їх, щоб переконатися, що вони й надалі відображають мету та напрямок вашої організації.</a:t>
            </a:r>
            <a:endParaRPr lang="uk-UA" altLang="x-none" sz="2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Крок 2: Сканування середовища</a:t>
            </a:r>
            <a:endParaRPr lang="uk-UA" altLang="x-none"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479800" y="123825"/>
            <a:ext cx="8286750" cy="6465888"/>
          </a:xfrm>
        </p:spPr>
        <p:txBody>
          <a:bodyPr vert="horz" lIns="91440" tIns="45720" rIns="91440" bIns="45720" rtlCol="0" anchor="ctr"/>
          <a:lstStyle/>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Настав час для організацій визначити загрози та можливості, сильні та слабкі сторони, іншими словами, внутрішні та зовнішні фактори, які можуть вплинути на їхній успіх.</a:t>
            </a:r>
          </a:p>
          <a:p>
            <a:pPr marL="0" indent="0" algn="just">
              <a:lnSpc>
                <a:spcPct val="100000"/>
              </a:lnSpc>
              <a:spcBef>
                <a:spcPct val="0"/>
              </a:spcBef>
              <a:buNone/>
            </a:pP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Сканування навколишнього середовища передбачає систематичний збір та аналіз інформації про зовнішні фактори, які можуть вплинути на ефективність організації. Ці фактори можуть включати економічні, соціальні, технологічні, екологічні та політичні тенденції, а також конкурентів і клієнтів. Метою сканування навколишнього середовища є виявлення загроз і можливостей, які можуть вплинути на організацію та прийняття стратегічних рішень. Використання аналізу </a:t>
            </a:r>
            <a:r>
              <a:rPr sz="2100" dirty="0">
                <a:latin typeface="Times New Roman" panose="02020603050405020304" pitchFamily="18" charset="0"/>
                <a:cs typeface="Times New Roman" panose="02020603050405020304" pitchFamily="18" charset="0"/>
              </a:rPr>
              <a:t>PEST </a:t>
            </a:r>
            <a:r>
              <a:rPr lang="uk-UA" altLang="x-none" sz="2100" dirty="0">
                <a:latin typeface="Times New Roman" panose="02020603050405020304" pitchFamily="18" charset="0"/>
                <a:cs typeface="Times New Roman" panose="02020603050405020304" pitchFamily="18" charset="0"/>
              </a:rPr>
              <a:t>може допомогти вам у середовищі сканування.</a:t>
            </a:r>
          </a:p>
          <a:p>
            <a:pPr marL="0" indent="0" algn="just">
              <a:lnSpc>
                <a:spcPct val="100000"/>
              </a:lnSpc>
              <a:spcBef>
                <a:spcPct val="0"/>
              </a:spcBef>
              <a:buNone/>
            </a:pP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Крім того, другий крок формулювання стратегії також може початися </a:t>
            </a:r>
            <a:r>
              <a:rPr lang="ru-RU" altLang="x-none" sz="2100" dirty="0">
                <a:latin typeface="Times New Roman" panose="02020603050405020304" pitchFamily="18" charset="0"/>
                <a:cs typeface="Times New Roman" panose="02020603050405020304" pitchFamily="18" charset="0"/>
              </a:rPr>
              <a:t>з </a:t>
            </a:r>
            <a:r>
              <a:rPr sz="2100" dirty="0">
                <a:latin typeface="Times New Roman" panose="02020603050405020304" pitchFamily="18" charset="0"/>
                <a:cs typeface="Times New Roman" panose="02020603050405020304" pitchFamily="18" charset="0"/>
              </a:rPr>
              <a:t>SWOT-</a:t>
            </a:r>
            <a:r>
              <a:rPr lang="uk-UA" altLang="x-none" sz="2100" dirty="0">
                <a:latin typeface="Times New Roman" panose="02020603050405020304" pitchFamily="18" charset="0"/>
                <a:cs typeface="Times New Roman" panose="02020603050405020304" pitchFamily="18" charset="0"/>
              </a:rPr>
              <a:t>аналіз. Цей аналіз дає повне розуміння поточного становища організації та допомагає визначити сфери, які необхідно покращити</a:t>
            </a:r>
            <a:r>
              <a:rPr lang="ru-RU" altLang="x-none" sz="13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Крок 3: Визначте стратегічні варіанти</a:t>
            </a:r>
            <a:endParaRPr lang="uk-UA" altLang="x-none" i="1" dirty="0">
              <a:latin typeface="Times New Roman" panose="02020603050405020304" pitchFamily="18" charset="0"/>
              <a:ea typeface="Times New Roman" panose="02020603050405020304" pitchFamily="18" charset="0"/>
            </a:endParaRPr>
          </a:p>
        </p:txBody>
      </p:sp>
      <p:sp>
        <p:nvSpPr>
          <p:cNvPr id="17411"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Визначення стратегічних варіантів є критично важливим кроком у формулюванні стратегії, який передбачає розгляд різних підходів до досягнення цілей і завдань організації.</a:t>
            </a:r>
          </a:p>
          <a:p>
            <a:pPr marL="0" indent="0" algn="just">
              <a:lnSpc>
                <a:spcPct val="100000"/>
              </a:lnSpc>
              <a:spcBef>
                <a:spcPct val="0"/>
              </a:spcBef>
              <a:buNone/>
            </a:pPr>
            <a:endParaRPr lang="uk-UA" altLang="x-none" sz="28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На основі ситуаційного аналізу на другому кроці організація повинна визначити стратегічні варіанти досягнення своїх цілей і завдань. Це може включати варіанти зростання, диверсифікації, фокусування або проникнення на ринок.</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Крок 4: Оцінка стратегії</a:t>
            </a:r>
            <a:endParaRPr lang="uk-UA" altLang="x-none" i="1" dirty="0">
              <a:latin typeface="Times New Roman" panose="02020603050405020304" pitchFamily="18" charset="0"/>
              <a:ea typeface="Times New Roman" panose="02020603050405020304" pitchFamily="18" charset="0"/>
            </a:endParaRPr>
          </a:p>
        </p:txBody>
      </p:sp>
      <p:sp>
        <p:nvSpPr>
          <p:cNvPr id="18435"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Необхідно визначити втрати підприємства за кожним варіантом запропонованої стратегії. Їх слід оцінювати з урахуванням таких факторів, як здійсненність, придатність, прийнятність, повернення інвестицій </a:t>
            </a:r>
            <a:r>
              <a:rPr lang="ru-RU" altLang="x-none" sz="2800" dirty="0">
                <a:latin typeface="Times New Roman" panose="02020603050405020304" pitchFamily="18" charset="0"/>
                <a:cs typeface="Times New Roman" panose="02020603050405020304" pitchFamily="18" charset="0"/>
              </a:rPr>
              <a:t>(</a:t>
            </a:r>
            <a:r>
              <a:rPr sz="2800" dirty="0">
                <a:latin typeface="Times New Roman" panose="02020603050405020304" pitchFamily="18" charset="0"/>
                <a:cs typeface="Times New Roman" panose="02020603050405020304" pitchFamily="18" charset="0"/>
              </a:rPr>
              <a:t>ROI), </a:t>
            </a:r>
            <a:r>
              <a:rPr lang="uk-UA" altLang="x-none" sz="2800" dirty="0">
                <a:latin typeface="Times New Roman" panose="02020603050405020304" pitchFamily="18" charset="0"/>
                <a:cs typeface="Times New Roman" panose="02020603050405020304" pitchFamily="18" charset="0"/>
              </a:rPr>
              <a:t>ризик, часові рамки та вартість. </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Крок 5: Виберіть найкращу стратегію</a:t>
            </a:r>
            <a:endParaRPr lang="uk-UA" altLang="x-none" i="1" dirty="0">
              <a:latin typeface="Times New Roman" panose="02020603050405020304" pitchFamily="18" charset="0"/>
              <a:ea typeface="Times New Roman" panose="02020603050405020304" pitchFamily="18" charset="0"/>
            </a:endParaRPr>
          </a:p>
        </p:txBody>
      </p:sp>
      <p:sp>
        <p:nvSpPr>
          <p:cNvPr id="19459"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Підійшовши до останнього кроку, після того, як компанія зважить плюси та мінуси кожного стратегічного варіанту з цілями та завданнями організації, ресурсами та зовнішнім середовищем, здається, що настав час вибрати найкращий і розробити план дій, який окреслює конкретні кроки. які будуть використані для реалізації стратегії.</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b="1" dirty="0">
                <a:latin typeface="Times New Roman" panose="02020603050405020304" pitchFamily="18" charset="0"/>
                <a:cs typeface="Times New Roman" panose="02020603050405020304" pitchFamily="18" charset="0"/>
              </a:rPr>
              <a:t>3. Реалізація стратегії підприємства</a:t>
            </a:r>
            <a:r>
              <a:rPr lang="ru-RU" altLang="x-none" dirty="0"/>
              <a:t/>
            </a:r>
            <a:br>
              <a:rPr lang="ru-RU" altLang="x-none" dirty="0"/>
            </a:br>
            <a:endParaRPr lang="ru-RU" altLang="x-none" dirty="0"/>
          </a:p>
        </p:txBody>
      </p:sp>
      <p:sp>
        <p:nvSpPr>
          <p:cNvPr id="20483" name="Объект 2"/>
          <p:cNvSpPr>
            <a:spLocks noGrp="1"/>
          </p:cNvSpPr>
          <p:nvPr>
            <p:ph idx="1"/>
          </p:nvPr>
        </p:nvSpPr>
        <p:spPr>
          <a:ln/>
        </p:spPr>
        <p:txBody>
          <a:bodyPr vert="horz" wrap="square" lIns="91440" tIns="45720" rIns="91440" bIns="45720" anchor="ctr" anchorCtr="0"/>
          <a:lstStyle/>
          <a:p>
            <a:pPr marL="0" indent="0" algn="just">
              <a:buNone/>
            </a:pPr>
            <a:r>
              <a:rPr lang="uk-UA" altLang="x-none" sz="2800" dirty="0">
                <a:solidFill>
                  <a:schemeClr val="tx1"/>
                </a:solidFill>
                <a:latin typeface="Times New Roman" panose="02020603050405020304" pitchFamily="18" charset="0"/>
                <a:cs typeface="Times New Roman" panose="02020603050405020304" pitchFamily="18" charset="0"/>
              </a:rPr>
              <a:t>Стратегічне впровадження описує стратегію перетворення планів у дії для досягнення бажаних результатів, особливо довгострокових цілей організації. Це набір заходів, де стратегічний план змінюється на суворе виконання в організації.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950"/>
            <a:ext cx="3362325" cy="4600575"/>
          </a:xfrm>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П’ять основних компонентів, які підтримують реалізацію стратегії </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3" y="603745"/>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950"/>
            <a:ext cx="3375025" cy="4600575"/>
          </a:xfrm>
        </p:spPr>
        <p:txBody>
          <a:bodyPr vert="horz" lIns="91440" tIns="45720" rIns="91440" bIns="45720" rtlCol="0" anchor="ctr">
            <a:noAutofit/>
          </a:bodyPr>
          <a:lstStyle/>
          <a:p>
            <a:pPr>
              <a:lnSpc>
                <a:spcPct val="100000"/>
              </a:lnSpc>
              <a:buNone/>
            </a:pPr>
            <a:r>
              <a:rPr lang="uk-UA" altLang="x-none" sz="2800" i="1" dirty="0">
                <a:latin typeface="Times New Roman" panose="02020603050405020304" pitchFamily="18" charset="0"/>
                <a:cs typeface="Times New Roman" panose="02020603050405020304" pitchFamily="18" charset="0"/>
              </a:rPr>
              <a:t>Важливо відзначити, що стратегічне впровадження є однією з найважливіших частин будь-якого проекту та приносить багато переваг організаціям через такі причини:</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2" y="343508"/>
          <a:ext cx="7951227" cy="62589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Етапи реалізації стратегії:</a:t>
            </a:r>
            <a:endParaRPr lang="ru-RU" altLang="x-none" i="1" dirty="0">
              <a:latin typeface="Times New Roman" panose="02020603050405020304" pitchFamily="18" charset="0"/>
              <a:ea typeface="Times New Roman" panose="02020603050405020304" pitchFamily="18" charset="0"/>
            </a:endParaRPr>
          </a:p>
        </p:txBody>
      </p:sp>
      <p:sp>
        <p:nvSpPr>
          <p:cNvPr id="23555" name="Объект 2"/>
          <p:cNvSpPr>
            <a:spLocks noGrp="1"/>
          </p:cNvSpPr>
          <p:nvPr>
            <p:ph idx="1"/>
          </p:nvPr>
        </p:nvSpPr>
        <p:spPr>
          <a:xfrm>
            <a:off x="3640138" y="236538"/>
            <a:ext cx="7978775" cy="6384925"/>
          </a:xfrm>
          <a:ln/>
        </p:spPr>
        <p:txBody>
          <a:bodyPr vert="horz" wrap="square" lIns="91440" tIns="45720" rIns="91440" bIns="45720" anchor="ctr" anchorCtr="0"/>
          <a:lstStyle/>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Стратегічне впровадження складається з 7 кроків, починаючи від встановлення чітких цілей і закінчуючи подальшими діями. Ці етапи служать дорожньою картою для організацій, щоб орієнтуватися в складній місцевості реалізації стратегії.</a:t>
            </a: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1: Уточніть свої цілі</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2: Призначте команді ролі та обов’язки</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3: Виконуйте та контролюйте стратегію</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4: прийміть несподіване та внесіть зміни, якщо це необхідно</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6: Закриття проекту</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a:t>
            </a:r>
            <a:r>
              <a:rPr lang="ru-RU" altLang="x-none" sz="2800" dirty="0">
                <a:solidFill>
                  <a:schemeClr val="tx1"/>
                </a:solidFill>
                <a:latin typeface="Times New Roman" panose="02020603050405020304" pitchFamily="18" charset="0"/>
                <a:cs typeface="Times New Roman" panose="02020603050405020304" pitchFamily="18" charset="0"/>
              </a:rPr>
              <a:t> 7: </a:t>
            </a:r>
            <a:r>
              <a:rPr lang="uk-UA" altLang="x-none" sz="2800" dirty="0">
                <a:solidFill>
                  <a:schemeClr val="tx1"/>
                </a:solidFill>
                <a:latin typeface="Times New Roman" panose="02020603050405020304" pitchFamily="18" charset="0"/>
                <a:cs typeface="Times New Roman" panose="02020603050405020304" pitchFamily="18" charset="0"/>
              </a:rPr>
              <a:t>Проведіть подальші дії</a:t>
            </a: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План</a:t>
            </a:r>
            <a:endParaRPr lang="ru-RU" altLang="x-none" dirty="0">
              <a:latin typeface="Times New Roman" panose="02020603050405020304" pitchFamily="18" charset="0"/>
              <a:ea typeface="Times New Roman" panose="02020603050405020304" pitchFamily="18" charset="0"/>
            </a:endParaRPr>
          </a:p>
        </p:txBody>
      </p:sp>
      <p:sp>
        <p:nvSpPr>
          <p:cNvPr id="6147" name="Объект 2"/>
          <p:cNvSpPr>
            <a:spLocks noGrp="1"/>
          </p:cNvSpPr>
          <p:nvPr>
            <p:ph idx="1"/>
          </p:nvPr>
        </p:nvSpPr>
        <p:spPr>
          <a:ln/>
        </p:spPr>
        <p:txBody>
          <a:bodyPr vert="horz" wrap="square" lIns="91440" tIns="45720" rIns="91440" bIns="45720" anchor="ctr" anchorCtr="0"/>
          <a:lstStyle/>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1. Усвідомлення поточної стратегії</a:t>
            </a:r>
          </a:p>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2. Вибір нової стратегії розвитку</a:t>
            </a:r>
          </a:p>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3. Реалізація стратегії підприємства</a:t>
            </a:r>
          </a:p>
          <a:p>
            <a:pPr marL="0" indent="0">
              <a:buNone/>
            </a:pPr>
            <a:endParaRPr lang="ru-RU"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Етап 1: Уточніть свої цілі</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lstStyle/>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Як іскра, що запалює палаючий вогонь, чіткі цілі підживлюють пристрасть і рішучість, необхідні для успішного їх реалізації. Вони служать дороговказними маяками, спрямовуючи зусилля на спільне бачення</a:t>
            </a:r>
            <a:r>
              <a:rPr lang="ru-RU" altLang="x-none" sz="2600" dirty="0">
                <a:latin typeface="Times New Roman" panose="02020603050405020304" pitchFamily="18" charset="0"/>
                <a:cs typeface="Times New Roman" panose="02020603050405020304" pitchFamily="18" charset="0"/>
              </a:rPr>
              <a:t>. </a:t>
            </a:r>
          </a:p>
          <a:p>
            <a:pPr marL="0" indent="0" algn="just">
              <a:spcBef>
                <a:spcPct val="0"/>
              </a:spcBef>
              <a:buNone/>
            </a:pPr>
            <a:endParaRPr lang="ru-RU" altLang="x-none" sz="2600" dirty="0">
              <a:latin typeface="Times New Roman" panose="02020603050405020304" pitchFamily="18" charset="0"/>
              <a:cs typeface="Times New Roman" panose="02020603050405020304" pitchFamily="18" charset="0"/>
            </a:endParaRPr>
          </a:p>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Встановлюючи конкретні, вимірні, досяжні, релевантні та обмежені в часі </a:t>
            </a:r>
            <a:r>
              <a:rPr lang="ru-RU" altLang="x-none" sz="2600" dirty="0">
                <a:latin typeface="Times New Roman" panose="02020603050405020304" pitchFamily="18" charset="0"/>
                <a:cs typeface="Times New Roman" panose="02020603050405020304" pitchFamily="18" charset="0"/>
              </a:rPr>
              <a:t>(</a:t>
            </a:r>
            <a:r>
              <a:rPr sz="2600" dirty="0">
                <a:latin typeface="Times New Roman" panose="02020603050405020304" pitchFamily="18" charset="0"/>
                <a:cs typeface="Times New Roman" panose="02020603050405020304" pitchFamily="18" charset="0"/>
              </a:rPr>
              <a:t>SMART) </a:t>
            </a:r>
            <a:r>
              <a:rPr lang="uk-UA" altLang="x-none" sz="2600" dirty="0">
                <a:latin typeface="Times New Roman" panose="02020603050405020304" pitchFamily="18" charset="0"/>
                <a:cs typeface="Times New Roman" panose="02020603050405020304" pitchFamily="18" charset="0"/>
              </a:rPr>
              <a:t>цілі, організації запалюють вогонь натхнення у своїх командах. Паралельно визначення ключових змінних і факторів, які формують успіх, є компасом для навігації в бурхливих водах впровадження.</a:t>
            </a:r>
            <a:endParaRPr lang="uk-UA" altLang="x-none" sz="2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Етап 2: Призначте команді ролі та обов’язки</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546475" y="406400"/>
            <a:ext cx="8220075" cy="6330950"/>
          </a:xfrm>
        </p:spPr>
        <p:txBody>
          <a:bodyPr vert="horz" lIns="91440" tIns="45720" rIns="91440" bIns="45720" rtlCol="0" anchor="ctr"/>
          <a:lstStyle/>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Жоден шедевр не створюється одним художником; потрібна симфонія талантів, які гармонійно працюють. Подібним чином визначення ролей, обов’язків і стосунків є мистецтвом плетіння гобелена співпраці та синергії. </a:t>
            </a:r>
          </a:p>
          <a:p>
            <a:pPr marL="0" indent="0" algn="just">
              <a:lnSpc>
                <a:spcPct val="110000"/>
              </a:lnSpc>
              <a:spcBef>
                <a:spcPct val="0"/>
              </a:spcBef>
              <a:buNone/>
            </a:pP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Чітко визначаючи, хто що робить і як вони взаємодіють, організації створюють динамічну екосистему, яка сприяє інноваціям, довірі та колективній досконалості. Використовуючи силу командної роботи, вони розкривають справжній потенціал своїх співробітників.</a:t>
            </a:r>
          </a:p>
          <a:p>
            <a:pPr marL="0" indent="0" algn="just">
              <a:lnSpc>
                <a:spcPct val="110000"/>
              </a:lnSpc>
              <a:spcBef>
                <a:spcPct val="0"/>
              </a:spcBef>
              <a:buNone/>
            </a:pP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Зауважте, що довіряючи кожному співробітнику значимі завдання відповідно до його навичок і пристрастей, організації розпалюють почуття власності, цілеспрямованості та особистісного зростання. Це вивільняє силу, здатну зрушити гори, просуваючи стратегію вперед із непохитною рішучістю.</a:t>
            </a:r>
            <a:endParaRPr lang="uk-UA" altLang="x-none" sz="22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lnSpc>
                <a:spcPct val="100000"/>
              </a:lnSpc>
              <a:buNone/>
            </a:pPr>
            <a:r>
              <a:rPr lang="uk-UA" altLang="x-none" dirty="0">
                <a:latin typeface="Times New Roman" panose="02020603050405020304" pitchFamily="18" charset="0"/>
                <a:cs typeface="Times New Roman" panose="02020603050405020304" pitchFamily="18" charset="0"/>
              </a:rPr>
              <a:t>Етап 3: Виконуйте та контролюйте стратегію</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lstStyle/>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Маючи чітко визначену стратегію та делеговані завдання, організації приступають до виконання свого плану впровадження. На цьому етапі дуже важливо скласти розклад, щоб ви могли часто оновлювати статус свого прогресу.</a:t>
            </a: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Регулярні оцінки та цикли зворотного зв’язку допомагають виявити вузькі місця, відстежувати віхи та забезпечити відповідність стратегічним цілям. </a:t>
            </a: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Постійна підтримка та керівництво, які надаються командам, ще більше посилюють їх мотивацію та ефективність у досягненні результатів.</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Етап 4: прийміть несподіване та внесіть зміни, якщо це необхідно</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lstStyle/>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У непередбачуваному ландшафті реалізації стратегії часто виникають несподівані повороти. Проте саме в ці моменти виявляється справжня стійкість і здатність до адаптації. Організації повинні сприймати несподіване з розпростертими обіймами та розглядати виклики як можливості для зростання. </a:t>
            </a:r>
          </a:p>
          <a:p>
            <a:pPr marL="0" indent="0" algn="just">
              <a:spcBef>
                <a:spcPct val="0"/>
              </a:spcBef>
              <a:buNone/>
            </a:pPr>
            <a:endParaRPr lang="uk-UA" altLang="x-none" sz="2600" dirty="0">
              <a:latin typeface="Times New Roman" panose="02020603050405020304" pitchFamily="18" charset="0"/>
              <a:cs typeface="Times New Roman" panose="02020603050405020304" pitchFamily="18" charset="0"/>
            </a:endParaRPr>
          </a:p>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Швидко вживаючи коригуючих заходів, коригуючи свої кроки та переглядаючи свої стратегії, вони не лише долають перешкоди, але й стають сильнішими та спритнішими, ніж будь-коли</a:t>
            </a:r>
            <a:r>
              <a:rPr lang="ru-RU" altLang="x-none" sz="19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Етап 6: Закриття проекту</a:t>
            </a:r>
            <a:endParaRPr lang="uk-UA" altLang="x-none" dirty="0">
              <a:latin typeface="Times New Roman" panose="02020603050405020304" pitchFamily="18" charset="0"/>
              <a:ea typeface="Times New Roman" panose="02020603050405020304" pitchFamily="18" charset="0"/>
            </a:endParaRPr>
          </a:p>
        </p:txBody>
      </p:sp>
      <p:sp>
        <p:nvSpPr>
          <p:cNvPr id="28675"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Коли впровадження наближається до завершення, важливо завершити розпочаті проекти чи ініціативи. Цей етап також включає отримання згоди щодо результатів і отриманих результатів, забезпечення відповідності стратегічним намірам організації.</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Етап 7: Проведіть подальші дії</a:t>
            </a:r>
            <a:endParaRPr lang="uk-UA" altLang="x-none" dirty="0">
              <a:latin typeface="Times New Roman" panose="02020603050405020304" pitchFamily="18" charset="0"/>
              <a:ea typeface="Times New Roman" panose="02020603050405020304" pitchFamily="18" charset="0"/>
            </a:endParaRPr>
          </a:p>
        </p:txBody>
      </p:sp>
      <p:sp>
        <p:nvSpPr>
          <p:cNvPr id="29699"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Оцінка необхідна в кінці реалізації стратегії. Ви можете провести патологоанатомічний огляд, ретроспективу чи огляд того, як пройшов процес. За допомогою правильного зворотного зв’язку та процесу роздумів це створює можливість для менеджерів і команди визначити отримані уроки, відзначити успіхи та визначити сфери для вдосконалення, висвітлити майбутній шлях і надихнути на майбутні починання.</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Під час реалізації стратегії можуть виникнути наступні проблеми:</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67031" y="352611"/>
          <a:ext cx="8085697" cy="62767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Шляхи подолання проблем</a:t>
            </a:r>
            <a:endParaRPr lang="ru-RU"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2" y="352611"/>
          <a:ext cx="7897439" cy="6344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defRPr/>
            </a:pPr>
            <a:r>
              <a:rPr kumimoji="0" lang="uk-UA" sz="3600" b="0" i="0" u="none" strike="noStrike" kern="1200" cap="none" spc="-60" normalizeH="0" baseline="0" noProof="0" dirty="0">
                <a:ln>
                  <a:noFill/>
                </a:ln>
                <a:solidFill>
                  <a:srgbClr val="FFFFFF"/>
                </a:solidFill>
                <a:effectLst/>
                <a:uLnTx/>
                <a:uFillTx/>
                <a:latin typeface="+mj-lt"/>
                <a:ea typeface="+mj-ea"/>
                <a:cs typeface="+mj-cs"/>
              </a:rPr>
              <a:t>Література:</a:t>
            </a:r>
            <a:endParaRPr kumimoji="0" lang="ru-RU" sz="3600" b="0" i="0" u="none" strike="noStrike" kern="1200" cap="none" spc="-60" normalizeH="0" baseline="0" noProof="0" dirty="0">
              <a:ln>
                <a:noFill/>
              </a:ln>
              <a:solidFill>
                <a:srgbClr val="FFFFFF"/>
              </a:solidFill>
              <a:effectLst/>
              <a:uLnTx/>
              <a:uFillTx/>
              <a:latin typeface="+mj-lt"/>
              <a:ea typeface="+mj-ea"/>
              <a:cs typeface="+mj-cs"/>
            </a:endParaRPr>
          </a:p>
        </p:txBody>
      </p:sp>
      <p:sp>
        <p:nvSpPr>
          <p:cNvPr id="32771" name="Объект 2"/>
          <p:cNvSpPr>
            <a:spLocks noGrp="1"/>
          </p:cNvSpPr>
          <p:nvPr>
            <p:ph idx="1"/>
          </p:nvPr>
        </p:nvSpPr>
        <p:spPr>
          <a:ln/>
        </p:spPr>
        <p:txBody>
          <a:bodyPr vert="horz" wrap="square" lIns="91440" tIns="45720" rIns="91440" bIns="45720" anchor="ctr" anchorCtr="0"/>
          <a:lstStyle/>
          <a:p>
            <a:pPr marL="0" indent="0">
              <a:buNone/>
            </a:pPr>
            <a:endParaRPr lang="uk-UA" altLang="x-none" dirty="0"/>
          </a:p>
          <a:p>
            <a:pPr marL="0" indent="0">
              <a:buNone/>
            </a:pPr>
            <a:r>
              <a:rPr lang="uk-UA" altLang="x-none" sz="2400" dirty="0">
                <a:solidFill>
                  <a:schemeClr val="tx1"/>
                </a:solidFill>
                <a:latin typeface="Times New Roman" panose="02020603050405020304" pitchFamily="18" charset="0"/>
                <a:cs typeface="Times New Roman" panose="02020603050405020304" pitchFamily="18" charset="0"/>
              </a:rPr>
              <a:t>Електронні джерела:</a:t>
            </a:r>
          </a:p>
          <a:p>
            <a:pPr marL="0" indent="0">
              <a:buNone/>
            </a:pPr>
            <a:r>
              <a:rPr lang="uk-UA" altLang="x-none" dirty="0">
                <a:latin typeface="Times New Roman" panose="02020603050405020304" pitchFamily="18" charset="0"/>
                <a:cs typeface="Times New Roman" panose="02020603050405020304" pitchFamily="18" charset="0"/>
              </a:rPr>
              <a:t>Освоєння стратегічної реалізації </a:t>
            </a:r>
            <a:r>
              <a:rPr dirty="0">
                <a:latin typeface="Times New Roman" panose="02020603050405020304" pitchFamily="18" charset="0"/>
                <a:cs typeface="Times New Roman" panose="02020603050405020304" pitchFamily="18" charset="0"/>
                <a:hlinkClick r:id="rId2"/>
              </a:rPr>
              <a:t>https://ahaslides.com/uk/blog/strategic-implementation/</a:t>
            </a:r>
            <a:r>
              <a:rPr lang="uk-UA" altLang="x-none" dirty="0">
                <a:latin typeface="Times New Roman" panose="02020603050405020304" pitchFamily="18" charset="0"/>
                <a:cs typeface="Times New Roman" panose="02020603050405020304" pitchFamily="18" charset="0"/>
              </a:rPr>
              <a:t> </a:t>
            </a:r>
          </a:p>
          <a:p>
            <a:pPr marL="0" indent="0">
              <a:buNone/>
            </a:pPr>
            <a:r>
              <a:rPr lang="uk-UA" altLang="x-none" dirty="0">
                <a:solidFill>
                  <a:schemeClr val="tx1"/>
                </a:solidFill>
                <a:latin typeface="Times New Roman" panose="02020603050405020304" pitchFamily="18" charset="0"/>
                <a:cs typeface="Times New Roman" panose="02020603050405020304" pitchFamily="18" charset="0"/>
              </a:rPr>
              <a:t>Формулювання стратегії</a:t>
            </a:r>
          </a:p>
          <a:p>
            <a:pPr marL="0" indent="0">
              <a:buNone/>
            </a:pPr>
            <a:r>
              <a:rPr dirty="0">
                <a:latin typeface="Times New Roman" panose="02020603050405020304" pitchFamily="18" charset="0"/>
                <a:cs typeface="Times New Roman" panose="02020603050405020304" pitchFamily="18" charset="0"/>
                <a:hlinkClick r:id="rId3"/>
              </a:rPr>
              <a:t>https://ahaslides.com/uk/blog/strategy-formulation/</a:t>
            </a:r>
            <a:r>
              <a:rPr lang="uk-UA" altLang="x-none" dirty="0">
                <a:latin typeface="Times New Roman" panose="02020603050405020304" pitchFamily="18" charset="0"/>
                <a:cs typeface="Times New Roman" panose="02020603050405020304" pitchFamily="18" charset="0"/>
              </a:rPr>
              <a:t> </a:t>
            </a:r>
            <a:endParaRPr lang="ru-RU" altLang="x-none"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950"/>
            <a:ext cx="3416300" cy="4600575"/>
          </a:xfrm>
        </p:spPr>
        <p:txBody>
          <a:bodyPr vert="horz" lIns="91440" tIns="45720" rIns="91440" bIns="45720" rtlCol="0" anchor="ctr"/>
          <a:lstStyle/>
          <a:p>
            <a:pPr>
              <a:buNone/>
            </a:pPr>
            <a:r>
              <a:rPr lang="uk-UA" altLang="x-none" b="1" dirty="0">
                <a:latin typeface="Times New Roman" panose="02020603050405020304" pitchFamily="18" charset="0"/>
                <a:cs typeface="Times New Roman" panose="02020603050405020304" pitchFamily="18" charset="0"/>
              </a:rPr>
              <a:t>1. Усвідомлення поточної стратегії</a:t>
            </a:r>
            <a:br>
              <a:rPr lang="uk-UA" altLang="x-none" b="1" dirty="0">
                <a:latin typeface="Times New Roman" panose="02020603050405020304" pitchFamily="18" charset="0"/>
                <a:cs typeface="Times New Roman" panose="02020603050405020304" pitchFamily="18" charset="0"/>
              </a:rPr>
            </a:br>
            <a:endParaRPr lang="uk-UA" altLang="x-none" b="1" dirty="0">
              <a:latin typeface="Times New Roman" panose="02020603050405020304" pitchFamily="18" charset="0"/>
              <a:ea typeface="Times New Roman" panose="02020603050405020304" pitchFamily="18" charset="0"/>
            </a:endParaRPr>
          </a:p>
        </p:txBody>
      </p:sp>
      <p:sp>
        <p:nvSpPr>
          <p:cNvPr id="7171" name="Объект 2"/>
          <p:cNvSpPr>
            <a:spLocks noGrp="1"/>
          </p:cNvSpPr>
          <p:nvPr>
            <p:ph idx="1"/>
          </p:nvPr>
        </p:nvSpPr>
        <p:spPr>
          <a:xfrm>
            <a:off x="3509963" y="150813"/>
            <a:ext cx="8283575" cy="5121275"/>
          </a:xfrm>
          <a:ln/>
        </p:spPr>
        <p:txBody>
          <a:bodyPr vert="horz" wrap="square" lIns="91440" tIns="45720" rIns="91440" bIns="45720" anchor="ctr" anchorCtr="0"/>
          <a:lstStyle/>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При усвідомленні поточної стратегії необхідно оцінити:</a:t>
            </a: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587627" y="128791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Усвідомлення перелічених питань дозволяє розібратися зі станом підприємства і визначити стратегію, яку воно реалізує на даний момент. Закладається основа об’єктивного аналізу поточної стратегії та наступного її коригування.</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b="1" dirty="0">
                <a:latin typeface="Times New Roman" panose="02020603050405020304" pitchFamily="18" charset="0"/>
                <a:cs typeface="Times New Roman" panose="02020603050405020304" pitchFamily="18" charset="0"/>
              </a:rPr>
              <a:t>2. Вибір нової стратегії розвитку</a:t>
            </a:r>
            <a:br>
              <a:rPr lang="uk-UA" altLang="x-none" b="1" dirty="0">
                <a:latin typeface="Times New Roman" panose="02020603050405020304" pitchFamily="18" charset="0"/>
                <a:cs typeface="Times New Roman" panose="02020603050405020304" pitchFamily="18" charset="0"/>
              </a:rPr>
            </a:br>
            <a:endParaRPr lang="uk-UA" altLang="x-none" b="1" dirty="0">
              <a:latin typeface="Times New Roman" panose="02020603050405020304" pitchFamily="18" charset="0"/>
              <a:ea typeface="Times New Roman" panose="02020603050405020304" pitchFamily="18" charset="0"/>
            </a:endParaRPr>
          </a:p>
        </p:txBody>
      </p:sp>
      <p:sp>
        <p:nvSpPr>
          <p:cNvPr id="9219" name="Объект 2"/>
          <p:cNvSpPr>
            <a:spLocks noGrp="1"/>
          </p:cNvSpPr>
          <p:nvPr>
            <p:ph idx="1"/>
          </p:nvPr>
        </p:nvSpPr>
        <p:spPr>
          <a:xfrm>
            <a:off x="3681413" y="447675"/>
            <a:ext cx="7989887" cy="6007100"/>
          </a:xfrm>
          <a:ln/>
        </p:spPr>
        <p:txBody>
          <a:bodyPr vert="horz" wrap="square" lIns="91440" tIns="45720" rIns="91440" bIns="45720" anchor="ctr" anchorCtr="0"/>
          <a:lstStyle/>
          <a:p>
            <a:pPr marL="0" indent="0" algn="just">
              <a:buNone/>
            </a:pPr>
            <a:r>
              <a:rPr lang="uk-UA" altLang="x-none" sz="2800" dirty="0">
                <a:solidFill>
                  <a:schemeClr val="tx1"/>
                </a:solidFill>
                <a:latin typeface="Times New Roman" panose="02020603050405020304" pitchFamily="18" charset="0"/>
                <a:cs typeface="Times New Roman" panose="02020603050405020304" pitchFamily="18" charset="0"/>
              </a:rPr>
              <a:t>Вибір нової стратегії підприємства здійснюється керівництвом на основі усвідомлення поточної стратегії, аналізу портфелю бізнесів і з урахуванням наступних факторів:</a:t>
            </a: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a:p>
            <a:pPr marL="0" indent="0">
              <a:buNone/>
            </a:pPr>
            <a:endParaRPr lang="ru-RU" altLang="x-none" dirty="0"/>
          </a:p>
        </p:txBody>
      </p:sp>
      <p:graphicFrame>
        <p:nvGraphicFramePr>
          <p:cNvPr id="4" name="Схема 3"/>
          <p:cNvGraphicFramePr/>
          <p:nvPr/>
        </p:nvGraphicFramePr>
        <p:xfrm>
          <a:off x="3544047" y="2306420"/>
          <a:ext cx="8128000" cy="4390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413" y="1123950"/>
            <a:ext cx="3136900" cy="4600575"/>
          </a:xfrm>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Формулювання стратегії</a:t>
            </a:r>
            <a:endParaRPr lang="uk-UA" altLang="x-none" i="1" dirty="0">
              <a:latin typeface="Times New Roman" panose="02020603050405020304" pitchFamily="18" charset="0"/>
              <a:ea typeface="Times New Roman" panose="02020603050405020304" pitchFamily="18" charset="0"/>
            </a:endParaRPr>
          </a:p>
        </p:txBody>
      </p:sp>
      <p:sp>
        <p:nvSpPr>
          <p:cNvPr id="10243" name="Объект 2"/>
          <p:cNvSpPr>
            <a:spLocks noGrp="1"/>
          </p:cNvSpPr>
          <p:nvPr>
            <p:ph idx="1"/>
          </p:nvPr>
        </p:nvSpPr>
        <p:spPr>
          <a:xfrm>
            <a:off x="3868738" y="863600"/>
            <a:ext cx="7305675" cy="4502150"/>
          </a:xfrm>
          <a:ln/>
        </p:spPr>
        <p:txBody>
          <a:bodyPr vert="horz" wrap="square" lIns="91440" tIns="45720" rIns="91440" bIns="45720" anchor="ctr" anchorCtr="0"/>
          <a:lstStyle/>
          <a:p>
            <a:pPr marL="0" indent="0" algn="just">
              <a:buNone/>
            </a:pPr>
            <a:r>
              <a:rPr lang="uk-UA" altLang="x-none" sz="2800" dirty="0">
                <a:latin typeface="Times New Roman" panose="02020603050405020304" pitchFamily="18" charset="0"/>
                <a:cs typeface="Times New Roman" panose="02020603050405020304" pitchFamily="18" charset="0"/>
              </a:rPr>
              <a:t>Це процес визначення напрямку діяльності організації, цілей і планів досягнення цих цілей. Це передбачає аналіз сильних і слабких сторін організації, а також можливостей і загроз, присутніх у її зовнішньому середовищі, щоб розробити комплексний план досягнення її цілей.</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950"/>
            <a:ext cx="3321050" cy="4600575"/>
          </a:xfrm>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Характеристика факторів для обрання нової стратегії</a:t>
            </a:r>
            <a:endParaRPr lang="uk-UA" altLang="x-none"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32560" y="218141"/>
          <a:ext cx="8126039" cy="64650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44900" y="863600"/>
            <a:ext cx="7893050" cy="5121275"/>
          </a:xfrm>
        </p:spPr>
        <p:txBody>
          <a:bodyPr vert="horz" lIns="91440" tIns="45720" rIns="91440" bIns="45720" rtlCol="0" anchor="ctr"/>
          <a:lstStyle/>
          <a:p>
            <a:pPr marL="0" indent="0" algn="just">
              <a:spcBef>
                <a:spcPct val="0"/>
              </a:spcBef>
              <a:buNone/>
            </a:pPr>
            <a:r>
              <a:rPr lang="uk-UA" altLang="x-none" sz="2800" dirty="0">
                <a:latin typeface="Times New Roman" panose="02020603050405020304" pitchFamily="18" charset="0"/>
                <a:cs typeface="Times New Roman" panose="02020603050405020304" pitchFamily="18" charset="0"/>
              </a:rPr>
              <a:t>Результатом формулювання стратегії зазвичай є стратегічний план, який окреслює цілі організації, завдання та дії, необхідні для їх досягнення. Цей план забезпечує основу для прийняття рішень і керує розподілом ресурсів, а також розробкою та реалізацією конкретних ініціатив і проектів. Ефективне формулювання стратегії має вирішальне значення для успіху організації, оскільки воно гарантує, що її зусилля узгоджуються з її загальною місією та баченням і що вона має хороші позиції для конкуренції на обраних ринках.</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950" y="1123950"/>
            <a:ext cx="3227388" cy="4600575"/>
          </a:xfrm>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Типи формулювання стратегії</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86348" y="97117"/>
          <a:ext cx="8179827" cy="6572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{22B38C63-084E-4547-A08C-6A5A2E8D9351}tf03457475</Template>
  <TotalTime>5</TotalTime>
  <Words>1909</Words>
  <Application>Microsoft Office PowerPoint</Application>
  <PresentationFormat>Довільний</PresentationFormat>
  <Paragraphs>158</Paragraphs>
  <Slides>28</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28</vt:i4>
      </vt:variant>
    </vt:vector>
  </HeadingPairs>
  <TitlesOfParts>
    <vt:vector size="29" baseType="lpstr">
      <vt:lpstr>Рамка</vt:lpstr>
      <vt:lpstr>Оцінка, вибір та реалізація стратегії підприємства </vt:lpstr>
      <vt:lpstr>План</vt:lpstr>
      <vt:lpstr>1. Усвідомлення поточної стратегії </vt:lpstr>
      <vt:lpstr>Презентація PowerPoint</vt:lpstr>
      <vt:lpstr>2. Вибір нової стратегії розвитку </vt:lpstr>
      <vt:lpstr>Формулювання стратегії</vt:lpstr>
      <vt:lpstr>Характеристика факторів для обрання нової стратегії</vt:lpstr>
      <vt:lpstr>Презентація PowerPoint</vt:lpstr>
      <vt:lpstr>Типи формулювання стратегії</vt:lpstr>
      <vt:lpstr>5 кроків у процесі розробки стратегії</vt:lpstr>
      <vt:lpstr>Крок 1: Формулювання місії та бачення</vt:lpstr>
      <vt:lpstr>Крок 2: Сканування середовища</vt:lpstr>
      <vt:lpstr>Крок 3: Визначте стратегічні варіанти</vt:lpstr>
      <vt:lpstr>Крок 4: Оцінка стратегії</vt:lpstr>
      <vt:lpstr>Крок 5: Виберіть найкращу стратегію</vt:lpstr>
      <vt:lpstr>3. Реалізація стратегії підприємства </vt:lpstr>
      <vt:lpstr>П’ять основних компонентів, які підтримують реалізацію стратегії </vt:lpstr>
      <vt:lpstr>Важливо відзначити, що стратегічне впровадження є однією з найважливіших частин будь-якого проекту та приносить багато переваг організаціям через такі причини:</vt:lpstr>
      <vt:lpstr>Етапи реалізації стратегії:</vt:lpstr>
      <vt:lpstr>Етап 1: Уточніть свої цілі</vt:lpstr>
      <vt:lpstr>Етап 2: Призначте команді ролі та обов’язки</vt:lpstr>
      <vt:lpstr>Етап 3: Виконуйте та контролюйте стратегію</vt:lpstr>
      <vt:lpstr>Етап 4: прийміть несподіване та внесіть зміни, якщо це необхідно</vt:lpstr>
      <vt:lpstr>Етап 6: Закриття проекту</vt:lpstr>
      <vt:lpstr>Етап 7: Проведіть подальші дії</vt:lpstr>
      <vt:lpstr>Під час реалізації стратегії можуть виникнути наступні проблеми:</vt:lpstr>
      <vt:lpstr>Шляхи подолання проблем</vt:lpstr>
      <vt:lpstr>Література: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Оцінка, вибір та реалізація стратегії підприємства </dc:title>
  <dc:creator>user</dc:creator>
  <cp:lastModifiedBy>Пользователь</cp:lastModifiedBy>
  <cp:revision>16</cp:revision>
  <dcterms:created xsi:type="dcterms:W3CDTF">2024-09-29T18:31:23Z</dcterms:created>
  <dcterms:modified xsi:type="dcterms:W3CDTF">2024-10-11T14:42:40Z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9E349B45F7FD485B8D6364A26DC15703_13</vt:lpwstr>
  </property>
  <property fmtid="{D5CDD505-2E9C-101B-9397-08002B2CF9AE}" pid="3" name="KSOProductBuildVer">
    <vt:lpwstr>1049-12.2.0.18283</vt:lpwstr>
  </property>
</Properties>
</file>