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76450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5747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9936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481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60149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33619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23999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91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6604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2874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600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6E720F-37CB-4886-B3FD-88BE86ED35E2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1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A316C9-FBA5-6A1C-6420-B021245BA5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4804" y="2876764"/>
            <a:ext cx="11637196" cy="261661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uk-UA" sz="5100" b="1" spc="200" dirty="0"/>
              <a:t>етапи проведення </a:t>
            </a:r>
            <a:br>
              <a:rPr lang="uk-UA" sz="5100" b="1" spc="200" dirty="0"/>
            </a:br>
            <a:r>
              <a:rPr lang="uk-UA" sz="5100" b="1" spc="200" dirty="0"/>
              <a:t>міні соціологічного дослідження студентами</a:t>
            </a:r>
            <a:br>
              <a:rPr lang="uk-UA" sz="4600" b="1" spc="200" dirty="0"/>
            </a:br>
            <a:endParaRPr lang="uk-UA" sz="4600" b="1" spc="2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3B49A58-C507-BACA-7C7B-29DE699476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1352" y="466191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896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020C4E-819B-0EB9-54AF-A7BE46EC3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/>
              <a:t>10. Оформлення результатів </a:t>
            </a:r>
            <a:br>
              <a:rPr lang="uk-UA" b="1" dirty="0"/>
            </a:br>
            <a:r>
              <a:rPr lang="uk-UA" b="1" dirty="0"/>
              <a:t>(звіт у вигляді презентації) </a:t>
            </a:r>
            <a:br>
              <a:rPr lang="uk-UA" b="1" dirty="0"/>
            </a:br>
            <a:r>
              <a:rPr lang="uk-UA" b="1" dirty="0"/>
              <a:t>та представлення на занятті</a:t>
            </a:r>
            <a:br>
              <a:rPr lang="uk-UA" dirty="0"/>
            </a:br>
            <a:endParaRPr lang="uk-UA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1B171016-C861-2D62-5BF2-6EEDD7234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42872" y="2902522"/>
            <a:ext cx="5106256" cy="339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99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75137-4A70-5164-0EF4-D68304A9E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24908C-8153-C10B-4E16-221433F5E0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1539" y="2845942"/>
            <a:ext cx="10318418" cy="26166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5100" b="1" spc="200" dirty="0"/>
              <a:t>Дякую за увагу!</a:t>
            </a:r>
            <a:br>
              <a:rPr lang="uk-UA" sz="5100" b="1" spc="200" dirty="0"/>
            </a:br>
            <a:br>
              <a:rPr lang="uk-UA" sz="5100" b="1" spc="200" dirty="0"/>
            </a:br>
            <a:r>
              <a:rPr lang="uk-UA" sz="5100" b="1" spc="200" dirty="0"/>
              <a:t>Успішного цікавого проведення  дослідження та його  представлення!</a:t>
            </a:r>
            <a:br>
              <a:rPr lang="uk-UA" sz="5100" b="1" spc="200" dirty="0"/>
            </a:br>
            <a:endParaRPr lang="uk-UA" sz="5100" b="1" spc="200" dirty="0"/>
          </a:p>
        </p:txBody>
      </p:sp>
    </p:spTree>
    <p:extLst>
      <p:ext uri="{BB962C8B-B14F-4D97-AF65-F5344CB8AC3E}">
        <p14:creationId xmlns:p14="http://schemas.microsoft.com/office/powerpoint/2010/main" val="183873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534D3A-CA68-DC19-CA28-F99650DBD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1. Визначення теми та проблеми дослідження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F34C52-2CED-2364-2B38-9BD749ACC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 загальної проблеми, актуальної для психології чи ін. (наприклад, про смаки та вподобання чи певні проблеми студентської молоді, рівень стресу, особливості міжособистісної комунікації, ставлення до онлайн-навчання, </a:t>
            </a:r>
            <a:r>
              <a:rPr lang="uk-UA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позанавчальна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 тощо)</a:t>
            </a:r>
          </a:p>
          <a:p>
            <a:pPr algn="just"/>
            <a:endParaRPr lang="uk-UA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 актуальності (кілька речень чому це важливо)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9388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282B5F-999A-273E-A12A-4773DAB5B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2. Постановка мети, об’єкта, предмета, завдань та гіпотези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CD781E-3C36-EA89-14E4-A64F84215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1005" y="2275727"/>
            <a:ext cx="10178322" cy="3593591"/>
          </a:xfrm>
        </p:spPr>
        <p:txBody>
          <a:bodyPr/>
          <a:lstStyle/>
          <a:p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чого саме прагне досягти дослідження</a:t>
            </a:r>
          </a:p>
          <a:p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соціально-психологічне явище або група</a:t>
            </a:r>
          </a:p>
          <a:p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конкретний аспект об’єкта</a:t>
            </a:r>
          </a:p>
          <a:p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3–5 дій, що дозволяють досягти мети</a:t>
            </a:r>
          </a:p>
          <a:p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 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твердження, яке ми перевіряємо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01396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FC4FD-6084-03A8-7B08-6710C56A8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501029-3BBD-5EF5-DDC2-2190319A7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3. Вибір методології та методів збору даних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6A7616-0C2B-910A-1AD8-E01ACB894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 інструментів: 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(3-5 питань), 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інтерв’ю (2-3 питання), 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 та ін. методики тощо.</a:t>
            </a:r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22C5BEE-1198-A3AC-C349-ABADE2A93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7128" y="4490138"/>
            <a:ext cx="2576436" cy="171450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60377B9-2F0E-04FE-10A1-46EA384EF6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30" y="1704441"/>
            <a:ext cx="3431570" cy="220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59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18C89-62E8-4EBE-C1D8-51ADE706D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33719-0C02-44B1-B6F9-63F48BBF9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4. Визначення вибірки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8A1FA1B-4D7C-B085-3564-F8466EADD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цільової групи (студенти, підлітки, працівники певної галузі тощо) </a:t>
            </a:r>
          </a:p>
          <a:p>
            <a:pPr marL="0" indent="0" algn="ctr"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формування вибірки (20–50 респондентів)</a:t>
            </a:r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EA1A915-0B39-0E1C-CA1B-D7EE80AF6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6944" y="4675458"/>
            <a:ext cx="3218112" cy="19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34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720C1E-3395-C3BB-4CF1-67EC44C57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5. Збір емпіричних даних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B4CBBE0-E65B-1CCE-6F8A-F7180C909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анкетування / інтерв’ю / спостереження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етичних вимог: добровільність, конфіденційність, інформована згода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 результатів у записах, таблицях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F4911E2-28DD-FAAB-5B02-41E7082D8C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8113" y="978408"/>
            <a:ext cx="2131888" cy="265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565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2675E-77F8-C3FC-141A-69E31AE0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7. Обробка та аналіз даних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309BF3-F072-6744-78A1-3859F820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00028"/>
            <a:ext cx="10178322" cy="3369924"/>
          </a:xfrm>
        </p:spPr>
        <p:txBody>
          <a:bodyPr/>
          <a:lstStyle/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Первинна обробка (підрахунок відповідей, побудова таблиць, графіків)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Якісний аналіз (для інтерв’ю)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Інтерпретація у психологічному та соціальному контексті.</a:t>
            </a:r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2FC4EB7-7691-30A8-2179-04880973A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892" y="4512961"/>
            <a:ext cx="3224430" cy="234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46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FD21A4-10F3-97ED-E277-91C18EBB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8. Формулювання висновків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D10FC4-BB13-617C-1806-66B634ED4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 на поставлені завдання і мету дослідження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 отриманих результатів. Виявлення чинників, закономірностей, тенденцій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8818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291950-0113-18E2-29CC-9BB5175B7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9. Підготовка рекомендацій </a:t>
            </a:r>
            <a:br>
              <a:rPr lang="en-US" b="1" dirty="0"/>
            </a:br>
            <a:r>
              <a:rPr lang="uk-UA" b="1" dirty="0"/>
              <a:t>(за необхідності)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FF57BEE-D716-94A4-2360-2587D3DB1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 кілька практичних порад для психологів, студентів, викладачів або інших цільових груп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8923838"/>
      </p:ext>
    </p:extLst>
  </p:cSld>
  <p:clrMapOvr>
    <a:masterClrMapping/>
  </p:clrMapOvr>
</p:sld>
</file>

<file path=ppt/theme/theme1.xml><?xml version="1.0" encoding="utf-8"?>
<a:theme xmlns:a="http://schemas.openxmlformats.org/drawingml/2006/main" name="Значок">
  <a:themeElements>
    <a:clrScheme name="Значок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Значок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начок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Значок</Template>
  <TotalTime>84</TotalTime>
  <Words>301</Words>
  <Application>Microsoft Office PowerPoint</Application>
  <PresentationFormat>Широкий екран</PresentationFormat>
  <Paragraphs>34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7" baseType="lpstr">
      <vt:lpstr>Arial</vt:lpstr>
      <vt:lpstr>Corbel</vt:lpstr>
      <vt:lpstr>Gill Sans MT</vt:lpstr>
      <vt:lpstr>Impact</vt:lpstr>
      <vt:lpstr>Times New Roman</vt:lpstr>
      <vt:lpstr>Значок</vt:lpstr>
      <vt:lpstr>етапи проведення  міні соціологічного дослідження студентами </vt:lpstr>
      <vt:lpstr>1. Визначення теми та проблеми дослідження </vt:lpstr>
      <vt:lpstr>2. Постановка мети, об’єкта, предмета, завдань та гіпотези </vt:lpstr>
      <vt:lpstr>3. Вибір методології та методів збору даних </vt:lpstr>
      <vt:lpstr>4. Визначення вибірки </vt:lpstr>
      <vt:lpstr>5. Збір емпіричних даних </vt:lpstr>
      <vt:lpstr>7. Обробка та аналіз даних </vt:lpstr>
      <vt:lpstr>8. Формулювання висновків </vt:lpstr>
      <vt:lpstr>9. Підготовка рекомендацій  (за необхідності) </vt:lpstr>
      <vt:lpstr>10. Оформлення результатів  (звіт у вигляді презентації)  та представлення на занятті </vt:lpstr>
      <vt:lpstr>Дякую за увагу!  Успішного цікавого проведення  дослідження та його  представлення!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Olga</dc:creator>
  <cp:lastModifiedBy>Olga</cp:lastModifiedBy>
  <cp:revision>2</cp:revision>
  <dcterms:created xsi:type="dcterms:W3CDTF">2025-11-26T14:27:23Z</dcterms:created>
  <dcterms:modified xsi:type="dcterms:W3CDTF">2025-11-26T15:53:36Z</dcterms:modified>
</cp:coreProperties>
</file>