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240" autoAdjust="0"/>
  </p:normalViewPr>
  <p:slideViewPr>
    <p:cSldViewPr snapToGrid="0">
      <p:cViewPr varScale="1">
        <p:scale>
          <a:sx n="66" d="100"/>
          <a:sy n="66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5D76CC-B14E-456C-A1BD-0289BC5844C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5663B9D-3FC1-4326-AC1B-D85B037CF82D}">
      <dgm:prSet phldrT="[Текст]"/>
      <dgm:spPr/>
      <dgm:t>
        <a:bodyPr/>
        <a:lstStyle/>
        <a:p>
          <a:r>
            <a:rPr lang="ru-RU" i="1" dirty="0" err="1" smtClean="0"/>
            <a:t>Дестинація</a:t>
          </a:r>
          <a:r>
            <a:rPr lang="ru-RU" i="1" dirty="0" smtClean="0"/>
            <a:t> </a:t>
          </a:r>
          <a:r>
            <a:rPr lang="ru-RU" i="1" dirty="0" err="1" smtClean="0"/>
            <a:t>являє</a:t>
          </a:r>
          <a:r>
            <a:rPr lang="ru-RU" i="1" dirty="0" smtClean="0"/>
            <a:t> собою </a:t>
          </a:r>
          <a:r>
            <a:rPr lang="ru-RU" i="1" dirty="0" err="1" smtClean="0"/>
            <a:t>сукупність</a:t>
          </a:r>
          <a:r>
            <a:rPr lang="ru-RU" i="1" dirty="0" smtClean="0"/>
            <a:t> </a:t>
          </a:r>
          <a:r>
            <a:rPr lang="ru-RU" i="1" dirty="0" err="1" smtClean="0"/>
            <a:t>декількох</a:t>
          </a:r>
          <a:r>
            <a:rPr lang="ru-RU" i="1" dirty="0" smtClean="0"/>
            <a:t> </a:t>
          </a:r>
          <a:r>
            <a:rPr lang="ru-RU" i="1" dirty="0" err="1" smtClean="0"/>
            <a:t>компонентів</a:t>
          </a:r>
          <a:endParaRPr lang="uk-UA" dirty="0"/>
        </a:p>
      </dgm:t>
    </dgm:pt>
    <dgm:pt modelId="{6DDE76D9-3D31-4162-9D9A-0C119AEE2133}" type="parTrans" cxnId="{C4E14FBE-20CE-43EF-A816-A8CB0A051C00}">
      <dgm:prSet/>
      <dgm:spPr/>
      <dgm:t>
        <a:bodyPr/>
        <a:lstStyle/>
        <a:p>
          <a:endParaRPr lang="uk-UA"/>
        </a:p>
      </dgm:t>
    </dgm:pt>
    <dgm:pt modelId="{1455D647-B88F-45D7-9B1D-60D6E3C17FD7}" type="sibTrans" cxnId="{C4E14FBE-20CE-43EF-A816-A8CB0A051C00}">
      <dgm:prSet/>
      <dgm:spPr/>
      <dgm:t>
        <a:bodyPr/>
        <a:lstStyle/>
        <a:p>
          <a:endParaRPr lang="uk-UA"/>
        </a:p>
      </dgm:t>
    </dgm:pt>
    <dgm:pt modelId="{282B1ED3-0743-4F96-AFF9-125586E077B5}">
      <dgm:prSet phldrT="[Текст]"/>
      <dgm:spPr/>
      <dgm:t>
        <a:bodyPr/>
        <a:lstStyle/>
        <a:p>
          <a:r>
            <a:rPr lang="uk-UA" i="1" dirty="0" err="1" smtClean="0"/>
            <a:t>Дестинація</a:t>
          </a:r>
          <a:r>
            <a:rPr lang="uk-UA" i="1" dirty="0" smtClean="0"/>
            <a:t> являє собою культурну цінність</a:t>
          </a:r>
          <a:endParaRPr lang="uk-UA" dirty="0"/>
        </a:p>
      </dgm:t>
    </dgm:pt>
    <dgm:pt modelId="{9A6F5430-023F-4D19-AAE1-068B3185DC65}" type="parTrans" cxnId="{71D1B835-BA52-4675-9B4B-6D666A2E5185}">
      <dgm:prSet/>
      <dgm:spPr/>
      <dgm:t>
        <a:bodyPr/>
        <a:lstStyle/>
        <a:p>
          <a:endParaRPr lang="uk-UA"/>
        </a:p>
      </dgm:t>
    </dgm:pt>
    <dgm:pt modelId="{610DAF09-2C66-40CF-A07F-5FBEE0210DBE}" type="sibTrans" cxnId="{71D1B835-BA52-4675-9B4B-6D666A2E5185}">
      <dgm:prSet/>
      <dgm:spPr/>
      <dgm:t>
        <a:bodyPr/>
        <a:lstStyle/>
        <a:p>
          <a:endParaRPr lang="uk-UA"/>
        </a:p>
      </dgm:t>
    </dgm:pt>
    <dgm:pt modelId="{78638760-0F97-449C-9512-7F9E36EE48E4}">
      <dgm:prSet phldrT="[Текст]"/>
      <dgm:spPr/>
      <dgm:t>
        <a:bodyPr/>
        <a:lstStyle/>
        <a:p>
          <a:r>
            <a:rPr lang="ru-RU" i="1" dirty="0" err="1" smtClean="0"/>
            <a:t>Дестинація</a:t>
          </a:r>
          <a:r>
            <a:rPr lang="ru-RU" i="1" dirty="0" smtClean="0"/>
            <a:t> </a:t>
          </a:r>
          <a:r>
            <a:rPr lang="ru-RU" i="1" dirty="0" err="1" smtClean="0"/>
            <a:t>неподільна</a:t>
          </a:r>
          <a:endParaRPr lang="uk-UA" dirty="0"/>
        </a:p>
      </dgm:t>
    </dgm:pt>
    <dgm:pt modelId="{5FC96B20-5FB4-478D-87FE-3118C61387DC}" type="parTrans" cxnId="{9A5C4D27-D4B3-4DC3-A0EE-F0433818F614}">
      <dgm:prSet/>
      <dgm:spPr/>
      <dgm:t>
        <a:bodyPr/>
        <a:lstStyle/>
        <a:p>
          <a:endParaRPr lang="uk-UA"/>
        </a:p>
      </dgm:t>
    </dgm:pt>
    <dgm:pt modelId="{6FA5C80D-335E-4D62-A3D0-EA8708588C02}" type="sibTrans" cxnId="{9A5C4D27-D4B3-4DC3-A0EE-F0433818F614}">
      <dgm:prSet/>
      <dgm:spPr/>
      <dgm:t>
        <a:bodyPr/>
        <a:lstStyle/>
        <a:p>
          <a:endParaRPr lang="uk-UA"/>
        </a:p>
      </dgm:t>
    </dgm:pt>
    <dgm:pt modelId="{200C759C-0E40-498F-B39A-3914D37E6D49}">
      <dgm:prSet phldrT="[Текст]"/>
      <dgm:spPr/>
      <dgm:t>
        <a:bodyPr/>
        <a:lstStyle/>
        <a:p>
          <a:r>
            <a:rPr lang="ru-RU" i="1" smtClean="0"/>
            <a:t>Дестинації орієнтовані не тільки на туристів</a:t>
          </a:r>
          <a:endParaRPr lang="uk-UA" dirty="0"/>
        </a:p>
      </dgm:t>
    </dgm:pt>
    <dgm:pt modelId="{80530228-D54F-4097-B60D-CD9F2A4E66D6}" type="parTrans" cxnId="{3E2A7AEB-C6DB-46F0-8D19-5D512A07FDA1}">
      <dgm:prSet/>
      <dgm:spPr/>
      <dgm:t>
        <a:bodyPr/>
        <a:lstStyle/>
        <a:p>
          <a:endParaRPr lang="uk-UA"/>
        </a:p>
      </dgm:t>
    </dgm:pt>
    <dgm:pt modelId="{9887B94E-3748-4921-B9F2-573D7B46FBF0}" type="sibTrans" cxnId="{3E2A7AEB-C6DB-46F0-8D19-5D512A07FDA1}">
      <dgm:prSet/>
      <dgm:spPr/>
      <dgm:t>
        <a:bodyPr/>
        <a:lstStyle/>
        <a:p>
          <a:endParaRPr lang="uk-UA"/>
        </a:p>
      </dgm:t>
    </dgm:pt>
    <dgm:pt modelId="{2106ED1A-002C-4CEF-8098-356E8D3F86C4}" type="pres">
      <dgm:prSet presAssocID="{585D76CC-B14E-456C-A1BD-0289BC5844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2860AA5-37A3-4E24-B036-378B4A9D92B9}" type="pres">
      <dgm:prSet presAssocID="{D5663B9D-3FC1-4326-AC1B-D85B037CF82D}" presName="parentLin" presStyleCnt="0"/>
      <dgm:spPr/>
    </dgm:pt>
    <dgm:pt modelId="{0A10D64F-9740-4448-87C7-029BD64706D9}" type="pres">
      <dgm:prSet presAssocID="{D5663B9D-3FC1-4326-AC1B-D85B037CF82D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1CA7429C-E702-4286-A52F-D2B68E949759}" type="pres">
      <dgm:prSet presAssocID="{D5663B9D-3FC1-4326-AC1B-D85B037CF82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472B4A-B072-43A3-B49D-6D1FF6F6AABD}" type="pres">
      <dgm:prSet presAssocID="{D5663B9D-3FC1-4326-AC1B-D85B037CF82D}" presName="negativeSpace" presStyleCnt="0"/>
      <dgm:spPr/>
    </dgm:pt>
    <dgm:pt modelId="{607B3692-F570-4C8F-8A24-A0E15268316D}" type="pres">
      <dgm:prSet presAssocID="{D5663B9D-3FC1-4326-AC1B-D85B037CF82D}" presName="childText" presStyleLbl="conFgAcc1" presStyleIdx="0" presStyleCnt="4">
        <dgm:presLayoutVars>
          <dgm:bulletEnabled val="1"/>
        </dgm:presLayoutVars>
      </dgm:prSet>
      <dgm:spPr/>
    </dgm:pt>
    <dgm:pt modelId="{DA8A5722-D940-48F7-97C3-D5B9F7EEF4BA}" type="pres">
      <dgm:prSet presAssocID="{1455D647-B88F-45D7-9B1D-60D6E3C17FD7}" presName="spaceBetweenRectangles" presStyleCnt="0"/>
      <dgm:spPr/>
    </dgm:pt>
    <dgm:pt modelId="{6E9A464A-3626-4613-8C74-9CFD33E054C0}" type="pres">
      <dgm:prSet presAssocID="{282B1ED3-0743-4F96-AFF9-125586E077B5}" presName="parentLin" presStyleCnt="0"/>
      <dgm:spPr/>
    </dgm:pt>
    <dgm:pt modelId="{217C5483-8770-4A53-8EEF-A394E047D7C9}" type="pres">
      <dgm:prSet presAssocID="{282B1ED3-0743-4F96-AFF9-125586E077B5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A507F78B-6D6B-475E-88F0-F9FD891045A8}" type="pres">
      <dgm:prSet presAssocID="{282B1ED3-0743-4F96-AFF9-125586E077B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D66055-E9AF-4952-A691-3A977EE8AE8F}" type="pres">
      <dgm:prSet presAssocID="{282B1ED3-0743-4F96-AFF9-125586E077B5}" presName="negativeSpace" presStyleCnt="0"/>
      <dgm:spPr/>
    </dgm:pt>
    <dgm:pt modelId="{974DDE7E-0C7F-4BBF-8EFA-26E206C84ECA}" type="pres">
      <dgm:prSet presAssocID="{282B1ED3-0743-4F96-AFF9-125586E077B5}" presName="childText" presStyleLbl="conFgAcc1" presStyleIdx="1" presStyleCnt="4">
        <dgm:presLayoutVars>
          <dgm:bulletEnabled val="1"/>
        </dgm:presLayoutVars>
      </dgm:prSet>
      <dgm:spPr/>
    </dgm:pt>
    <dgm:pt modelId="{9D8FF8F2-2008-4C28-86A0-77CF3421BB5E}" type="pres">
      <dgm:prSet presAssocID="{610DAF09-2C66-40CF-A07F-5FBEE0210DBE}" presName="spaceBetweenRectangles" presStyleCnt="0"/>
      <dgm:spPr/>
    </dgm:pt>
    <dgm:pt modelId="{6AC9F394-5598-423D-A2EC-CEF7716797E3}" type="pres">
      <dgm:prSet presAssocID="{78638760-0F97-449C-9512-7F9E36EE48E4}" presName="parentLin" presStyleCnt="0"/>
      <dgm:spPr/>
    </dgm:pt>
    <dgm:pt modelId="{2669AB24-3DEF-46D5-86F0-785344EFCB67}" type="pres">
      <dgm:prSet presAssocID="{78638760-0F97-449C-9512-7F9E36EE48E4}" presName="parentLeftMargin" presStyleLbl="node1" presStyleIdx="1" presStyleCnt="4"/>
      <dgm:spPr/>
      <dgm:t>
        <a:bodyPr/>
        <a:lstStyle/>
        <a:p>
          <a:endParaRPr lang="uk-UA"/>
        </a:p>
      </dgm:t>
    </dgm:pt>
    <dgm:pt modelId="{5F923D7B-D6B9-441F-B1FB-4B610A0E8E80}" type="pres">
      <dgm:prSet presAssocID="{78638760-0F97-449C-9512-7F9E36EE48E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E7FCE19-0A53-44D7-97D5-0ED2BFFE6938}" type="pres">
      <dgm:prSet presAssocID="{78638760-0F97-449C-9512-7F9E36EE48E4}" presName="negativeSpace" presStyleCnt="0"/>
      <dgm:spPr/>
    </dgm:pt>
    <dgm:pt modelId="{8EF9970B-368A-4D3D-97C8-FAAD4AB781E3}" type="pres">
      <dgm:prSet presAssocID="{78638760-0F97-449C-9512-7F9E36EE48E4}" presName="childText" presStyleLbl="conFgAcc1" presStyleIdx="2" presStyleCnt="4">
        <dgm:presLayoutVars>
          <dgm:bulletEnabled val="1"/>
        </dgm:presLayoutVars>
      </dgm:prSet>
      <dgm:spPr/>
    </dgm:pt>
    <dgm:pt modelId="{6ADCF3B2-933A-449E-AB9D-380DA5073CAF}" type="pres">
      <dgm:prSet presAssocID="{6FA5C80D-335E-4D62-A3D0-EA8708588C02}" presName="spaceBetweenRectangles" presStyleCnt="0"/>
      <dgm:spPr/>
    </dgm:pt>
    <dgm:pt modelId="{8C6F8C2C-5EDD-40CC-82F4-430A9122B61E}" type="pres">
      <dgm:prSet presAssocID="{200C759C-0E40-498F-B39A-3914D37E6D49}" presName="parentLin" presStyleCnt="0"/>
      <dgm:spPr/>
    </dgm:pt>
    <dgm:pt modelId="{BE97E7ED-7EFE-42AC-B480-C8F1F2C3E9B2}" type="pres">
      <dgm:prSet presAssocID="{200C759C-0E40-498F-B39A-3914D37E6D49}" presName="parentLeftMargin" presStyleLbl="node1" presStyleIdx="2" presStyleCnt="4"/>
      <dgm:spPr/>
      <dgm:t>
        <a:bodyPr/>
        <a:lstStyle/>
        <a:p>
          <a:endParaRPr lang="uk-UA"/>
        </a:p>
      </dgm:t>
    </dgm:pt>
    <dgm:pt modelId="{F8F7FFC5-EA36-4A83-83CF-A213D69E9C39}" type="pres">
      <dgm:prSet presAssocID="{200C759C-0E40-498F-B39A-3914D37E6D4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6F6B86B-F7E1-40F8-931D-29F5E8CC33C0}" type="pres">
      <dgm:prSet presAssocID="{200C759C-0E40-498F-B39A-3914D37E6D49}" presName="negativeSpace" presStyleCnt="0"/>
      <dgm:spPr/>
    </dgm:pt>
    <dgm:pt modelId="{98EACD9D-E1C8-4ADF-9221-4EFD40E4DD72}" type="pres">
      <dgm:prSet presAssocID="{200C759C-0E40-498F-B39A-3914D37E6D4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1D1B835-BA52-4675-9B4B-6D666A2E5185}" srcId="{585D76CC-B14E-456C-A1BD-0289BC5844CB}" destId="{282B1ED3-0743-4F96-AFF9-125586E077B5}" srcOrd="1" destOrd="0" parTransId="{9A6F5430-023F-4D19-AAE1-068B3185DC65}" sibTransId="{610DAF09-2C66-40CF-A07F-5FBEE0210DBE}"/>
    <dgm:cxn modelId="{FF8C2F4A-7B92-483D-937C-5B48C0761578}" type="presOf" srcId="{200C759C-0E40-498F-B39A-3914D37E6D49}" destId="{BE97E7ED-7EFE-42AC-B480-C8F1F2C3E9B2}" srcOrd="0" destOrd="0" presId="urn:microsoft.com/office/officeart/2005/8/layout/list1"/>
    <dgm:cxn modelId="{3E2A7AEB-C6DB-46F0-8D19-5D512A07FDA1}" srcId="{585D76CC-B14E-456C-A1BD-0289BC5844CB}" destId="{200C759C-0E40-498F-B39A-3914D37E6D49}" srcOrd="3" destOrd="0" parTransId="{80530228-D54F-4097-B60D-CD9F2A4E66D6}" sibTransId="{9887B94E-3748-4921-B9F2-573D7B46FBF0}"/>
    <dgm:cxn modelId="{C4E14FBE-20CE-43EF-A816-A8CB0A051C00}" srcId="{585D76CC-B14E-456C-A1BD-0289BC5844CB}" destId="{D5663B9D-3FC1-4326-AC1B-D85B037CF82D}" srcOrd="0" destOrd="0" parTransId="{6DDE76D9-3D31-4162-9D9A-0C119AEE2133}" sibTransId="{1455D647-B88F-45D7-9B1D-60D6E3C17FD7}"/>
    <dgm:cxn modelId="{9A5C4D27-D4B3-4DC3-A0EE-F0433818F614}" srcId="{585D76CC-B14E-456C-A1BD-0289BC5844CB}" destId="{78638760-0F97-449C-9512-7F9E36EE48E4}" srcOrd="2" destOrd="0" parTransId="{5FC96B20-5FB4-478D-87FE-3118C61387DC}" sibTransId="{6FA5C80D-335E-4D62-A3D0-EA8708588C02}"/>
    <dgm:cxn modelId="{ACD6D742-74DF-448D-9B03-2736E471B08C}" type="presOf" srcId="{D5663B9D-3FC1-4326-AC1B-D85B037CF82D}" destId="{0A10D64F-9740-4448-87C7-029BD64706D9}" srcOrd="0" destOrd="0" presId="urn:microsoft.com/office/officeart/2005/8/layout/list1"/>
    <dgm:cxn modelId="{1F4244BC-0928-476F-BDD7-5B665B374F8F}" type="presOf" srcId="{585D76CC-B14E-456C-A1BD-0289BC5844CB}" destId="{2106ED1A-002C-4CEF-8098-356E8D3F86C4}" srcOrd="0" destOrd="0" presId="urn:microsoft.com/office/officeart/2005/8/layout/list1"/>
    <dgm:cxn modelId="{1D827713-A57D-4D65-8F05-A1266B18C5CA}" type="presOf" srcId="{78638760-0F97-449C-9512-7F9E36EE48E4}" destId="{2669AB24-3DEF-46D5-86F0-785344EFCB67}" srcOrd="0" destOrd="0" presId="urn:microsoft.com/office/officeart/2005/8/layout/list1"/>
    <dgm:cxn modelId="{FB8E2EE1-5415-4775-B1C1-5B069E68D058}" type="presOf" srcId="{282B1ED3-0743-4F96-AFF9-125586E077B5}" destId="{217C5483-8770-4A53-8EEF-A394E047D7C9}" srcOrd="0" destOrd="0" presId="urn:microsoft.com/office/officeart/2005/8/layout/list1"/>
    <dgm:cxn modelId="{269B556C-931C-42CC-A054-DBF1A6B8D0B8}" type="presOf" srcId="{282B1ED3-0743-4F96-AFF9-125586E077B5}" destId="{A507F78B-6D6B-475E-88F0-F9FD891045A8}" srcOrd="1" destOrd="0" presId="urn:microsoft.com/office/officeart/2005/8/layout/list1"/>
    <dgm:cxn modelId="{03176354-826C-4262-ABAD-F24078CF7B5E}" type="presOf" srcId="{200C759C-0E40-498F-B39A-3914D37E6D49}" destId="{F8F7FFC5-EA36-4A83-83CF-A213D69E9C39}" srcOrd="1" destOrd="0" presId="urn:microsoft.com/office/officeart/2005/8/layout/list1"/>
    <dgm:cxn modelId="{A50A9F06-6463-475C-98FB-0FD33813175C}" type="presOf" srcId="{78638760-0F97-449C-9512-7F9E36EE48E4}" destId="{5F923D7B-D6B9-441F-B1FB-4B610A0E8E80}" srcOrd="1" destOrd="0" presId="urn:microsoft.com/office/officeart/2005/8/layout/list1"/>
    <dgm:cxn modelId="{DA254D48-AA96-4DCD-9A58-D81AD37112F6}" type="presOf" srcId="{D5663B9D-3FC1-4326-AC1B-D85B037CF82D}" destId="{1CA7429C-E702-4286-A52F-D2B68E949759}" srcOrd="1" destOrd="0" presId="urn:microsoft.com/office/officeart/2005/8/layout/list1"/>
    <dgm:cxn modelId="{1AA9ADDD-11A9-407C-AD31-F5A20175D79F}" type="presParOf" srcId="{2106ED1A-002C-4CEF-8098-356E8D3F86C4}" destId="{92860AA5-37A3-4E24-B036-378B4A9D92B9}" srcOrd="0" destOrd="0" presId="urn:microsoft.com/office/officeart/2005/8/layout/list1"/>
    <dgm:cxn modelId="{E2A41AA5-0D07-41CB-9E9B-4356B6A55C4F}" type="presParOf" srcId="{92860AA5-37A3-4E24-B036-378B4A9D92B9}" destId="{0A10D64F-9740-4448-87C7-029BD64706D9}" srcOrd="0" destOrd="0" presId="urn:microsoft.com/office/officeart/2005/8/layout/list1"/>
    <dgm:cxn modelId="{D42A9D87-230A-4E15-82CE-ACAAFC039DBE}" type="presParOf" srcId="{92860AA5-37A3-4E24-B036-378B4A9D92B9}" destId="{1CA7429C-E702-4286-A52F-D2B68E949759}" srcOrd="1" destOrd="0" presId="urn:microsoft.com/office/officeart/2005/8/layout/list1"/>
    <dgm:cxn modelId="{0FBC496A-BFC5-4A51-AE2D-947EF345E6CD}" type="presParOf" srcId="{2106ED1A-002C-4CEF-8098-356E8D3F86C4}" destId="{89472B4A-B072-43A3-B49D-6D1FF6F6AABD}" srcOrd="1" destOrd="0" presId="urn:microsoft.com/office/officeart/2005/8/layout/list1"/>
    <dgm:cxn modelId="{4021B288-76CD-432D-92B2-C3699DB44AA9}" type="presParOf" srcId="{2106ED1A-002C-4CEF-8098-356E8D3F86C4}" destId="{607B3692-F570-4C8F-8A24-A0E15268316D}" srcOrd="2" destOrd="0" presId="urn:microsoft.com/office/officeart/2005/8/layout/list1"/>
    <dgm:cxn modelId="{90C9F1D6-722C-4612-B1D7-1A64DABDF927}" type="presParOf" srcId="{2106ED1A-002C-4CEF-8098-356E8D3F86C4}" destId="{DA8A5722-D940-48F7-97C3-D5B9F7EEF4BA}" srcOrd="3" destOrd="0" presId="urn:microsoft.com/office/officeart/2005/8/layout/list1"/>
    <dgm:cxn modelId="{F86765DD-53D5-4385-9E40-8EF44264A2B7}" type="presParOf" srcId="{2106ED1A-002C-4CEF-8098-356E8D3F86C4}" destId="{6E9A464A-3626-4613-8C74-9CFD33E054C0}" srcOrd="4" destOrd="0" presId="urn:microsoft.com/office/officeart/2005/8/layout/list1"/>
    <dgm:cxn modelId="{1102FCE4-A4F7-4D16-B9E9-8B2F02095D57}" type="presParOf" srcId="{6E9A464A-3626-4613-8C74-9CFD33E054C0}" destId="{217C5483-8770-4A53-8EEF-A394E047D7C9}" srcOrd="0" destOrd="0" presId="urn:microsoft.com/office/officeart/2005/8/layout/list1"/>
    <dgm:cxn modelId="{C49AC1FB-F5E2-4423-97D7-28ACD70F2F47}" type="presParOf" srcId="{6E9A464A-3626-4613-8C74-9CFD33E054C0}" destId="{A507F78B-6D6B-475E-88F0-F9FD891045A8}" srcOrd="1" destOrd="0" presId="urn:microsoft.com/office/officeart/2005/8/layout/list1"/>
    <dgm:cxn modelId="{7C2EAC34-4791-413D-83C0-6A22BFA33F9F}" type="presParOf" srcId="{2106ED1A-002C-4CEF-8098-356E8D3F86C4}" destId="{FFD66055-E9AF-4952-A691-3A977EE8AE8F}" srcOrd="5" destOrd="0" presId="urn:microsoft.com/office/officeart/2005/8/layout/list1"/>
    <dgm:cxn modelId="{CF1B8D37-B3DC-43E5-9016-2CACE12BE1A5}" type="presParOf" srcId="{2106ED1A-002C-4CEF-8098-356E8D3F86C4}" destId="{974DDE7E-0C7F-4BBF-8EFA-26E206C84ECA}" srcOrd="6" destOrd="0" presId="urn:microsoft.com/office/officeart/2005/8/layout/list1"/>
    <dgm:cxn modelId="{98D98C2E-C9BD-4AC7-9BB9-14B15589564A}" type="presParOf" srcId="{2106ED1A-002C-4CEF-8098-356E8D3F86C4}" destId="{9D8FF8F2-2008-4C28-86A0-77CF3421BB5E}" srcOrd="7" destOrd="0" presId="urn:microsoft.com/office/officeart/2005/8/layout/list1"/>
    <dgm:cxn modelId="{04A156F2-6727-4C26-A027-700CEC2FAFC8}" type="presParOf" srcId="{2106ED1A-002C-4CEF-8098-356E8D3F86C4}" destId="{6AC9F394-5598-423D-A2EC-CEF7716797E3}" srcOrd="8" destOrd="0" presId="urn:microsoft.com/office/officeart/2005/8/layout/list1"/>
    <dgm:cxn modelId="{86D1704B-0816-41D6-83B2-B10BB4E33379}" type="presParOf" srcId="{6AC9F394-5598-423D-A2EC-CEF7716797E3}" destId="{2669AB24-3DEF-46D5-86F0-785344EFCB67}" srcOrd="0" destOrd="0" presId="urn:microsoft.com/office/officeart/2005/8/layout/list1"/>
    <dgm:cxn modelId="{D9665E5E-8B91-4CDD-8A89-75819BA4623D}" type="presParOf" srcId="{6AC9F394-5598-423D-A2EC-CEF7716797E3}" destId="{5F923D7B-D6B9-441F-B1FB-4B610A0E8E80}" srcOrd="1" destOrd="0" presId="urn:microsoft.com/office/officeart/2005/8/layout/list1"/>
    <dgm:cxn modelId="{E3DACF32-68C7-4408-AAAB-EAF315201AD0}" type="presParOf" srcId="{2106ED1A-002C-4CEF-8098-356E8D3F86C4}" destId="{CE7FCE19-0A53-44D7-97D5-0ED2BFFE6938}" srcOrd="9" destOrd="0" presId="urn:microsoft.com/office/officeart/2005/8/layout/list1"/>
    <dgm:cxn modelId="{A4855BAD-EA1C-4F1F-9E2A-9024BD49E33A}" type="presParOf" srcId="{2106ED1A-002C-4CEF-8098-356E8D3F86C4}" destId="{8EF9970B-368A-4D3D-97C8-FAAD4AB781E3}" srcOrd="10" destOrd="0" presId="urn:microsoft.com/office/officeart/2005/8/layout/list1"/>
    <dgm:cxn modelId="{EA701D33-FEF1-46AF-AE32-A1A664C37021}" type="presParOf" srcId="{2106ED1A-002C-4CEF-8098-356E8D3F86C4}" destId="{6ADCF3B2-933A-449E-AB9D-380DA5073CAF}" srcOrd="11" destOrd="0" presId="urn:microsoft.com/office/officeart/2005/8/layout/list1"/>
    <dgm:cxn modelId="{532769C9-307E-4AAF-9A00-038167DA0AFC}" type="presParOf" srcId="{2106ED1A-002C-4CEF-8098-356E8D3F86C4}" destId="{8C6F8C2C-5EDD-40CC-82F4-430A9122B61E}" srcOrd="12" destOrd="0" presId="urn:microsoft.com/office/officeart/2005/8/layout/list1"/>
    <dgm:cxn modelId="{BFBC7F29-79C9-4544-8B64-779F967A3984}" type="presParOf" srcId="{8C6F8C2C-5EDD-40CC-82F4-430A9122B61E}" destId="{BE97E7ED-7EFE-42AC-B480-C8F1F2C3E9B2}" srcOrd="0" destOrd="0" presId="urn:microsoft.com/office/officeart/2005/8/layout/list1"/>
    <dgm:cxn modelId="{CA20CD5B-A7EE-459C-B119-5115DFB98DF9}" type="presParOf" srcId="{8C6F8C2C-5EDD-40CC-82F4-430A9122B61E}" destId="{F8F7FFC5-EA36-4A83-83CF-A213D69E9C39}" srcOrd="1" destOrd="0" presId="urn:microsoft.com/office/officeart/2005/8/layout/list1"/>
    <dgm:cxn modelId="{0ADF1BDF-28E2-4AAA-B7E6-D952E5AF2141}" type="presParOf" srcId="{2106ED1A-002C-4CEF-8098-356E8D3F86C4}" destId="{C6F6B86B-F7E1-40F8-931D-29F5E8CC33C0}" srcOrd="13" destOrd="0" presId="urn:microsoft.com/office/officeart/2005/8/layout/list1"/>
    <dgm:cxn modelId="{8F53F04D-ABE9-4F70-8A36-1D1444E73A79}" type="presParOf" srcId="{2106ED1A-002C-4CEF-8098-356E8D3F86C4}" destId="{98EACD9D-E1C8-4ADF-9221-4EFD40E4DD7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6C84AF6-495F-48EE-A571-AA6B37457C2A}" type="doc">
      <dgm:prSet loTypeId="urn:microsoft.com/office/officeart/2005/8/layout/vProcess5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6F6C8AC7-E84A-4D97-89D7-178DE9DD93BE}">
      <dgm:prSet phldrT="[Текст]"/>
      <dgm:spPr/>
      <dgm:t>
        <a:bodyPr/>
        <a:lstStyle/>
        <a:p>
          <a:pPr algn="ctr"/>
          <a:r>
            <a:rPr lang="uk-UA" dirty="0" smtClean="0"/>
            <a:t>Сприятиме подоланню депресивного характеру регіональної економіки. </a:t>
          </a:r>
          <a:endParaRPr lang="uk-UA" dirty="0"/>
        </a:p>
      </dgm:t>
    </dgm:pt>
    <dgm:pt modelId="{01F98BF3-C046-41DE-99C6-C1CAE39E630B}" type="parTrans" cxnId="{2953BEA8-189E-49A6-B63C-79426A4971DE}">
      <dgm:prSet/>
      <dgm:spPr/>
      <dgm:t>
        <a:bodyPr/>
        <a:lstStyle/>
        <a:p>
          <a:pPr algn="ctr"/>
          <a:endParaRPr lang="uk-UA"/>
        </a:p>
      </dgm:t>
    </dgm:pt>
    <dgm:pt modelId="{3BCB5715-4066-4391-8704-D55FF35F8F45}" type="sibTrans" cxnId="{2953BEA8-189E-49A6-B63C-79426A4971DE}">
      <dgm:prSet/>
      <dgm:spPr/>
      <dgm:t>
        <a:bodyPr/>
        <a:lstStyle/>
        <a:p>
          <a:pPr algn="ctr"/>
          <a:endParaRPr lang="uk-UA"/>
        </a:p>
      </dgm:t>
    </dgm:pt>
    <dgm:pt modelId="{6ED50224-F144-40FE-88BA-977BB547E57F}">
      <dgm:prSet/>
      <dgm:spPr/>
      <dgm:t>
        <a:bodyPr/>
        <a:lstStyle/>
        <a:p>
          <a:pPr algn="ctr"/>
          <a:r>
            <a:rPr lang="uk-UA" smtClean="0"/>
            <a:t>Стимулюватиме структурні перетворення, активізує підприємницьку діяльність. </a:t>
          </a:r>
          <a:endParaRPr lang="uk-UA"/>
        </a:p>
      </dgm:t>
    </dgm:pt>
    <dgm:pt modelId="{61591442-9B21-4FF5-9051-6CB11DBD5C24}" type="parTrans" cxnId="{00750E34-6217-4BBA-8E8D-2AEEFFA565BD}">
      <dgm:prSet/>
      <dgm:spPr/>
      <dgm:t>
        <a:bodyPr/>
        <a:lstStyle/>
        <a:p>
          <a:pPr algn="ctr"/>
          <a:endParaRPr lang="uk-UA"/>
        </a:p>
      </dgm:t>
    </dgm:pt>
    <dgm:pt modelId="{05FE08DF-1B05-428E-97DE-7D53C5E1897A}" type="sibTrans" cxnId="{00750E34-6217-4BBA-8E8D-2AEEFFA565BD}">
      <dgm:prSet/>
      <dgm:spPr/>
      <dgm:t>
        <a:bodyPr/>
        <a:lstStyle/>
        <a:p>
          <a:pPr algn="ctr"/>
          <a:endParaRPr lang="uk-UA"/>
        </a:p>
      </dgm:t>
    </dgm:pt>
    <dgm:pt modelId="{F5816537-3F41-47EC-8D66-DEBB77588030}">
      <dgm:prSet/>
      <dgm:spPr/>
      <dgm:t>
        <a:bodyPr/>
        <a:lstStyle/>
        <a:p>
          <a:pPr algn="ctr"/>
          <a:r>
            <a:rPr lang="uk-UA" dirty="0" smtClean="0"/>
            <a:t>Пом’якшить  проблеми  зайнятості, підвищення життєвого рівня населення, залучення іноземних інвестицій, нарощування експорту товарів, пожвавлення інноваційної діяльності, підвищення ефективності використання природних ресурсів.          </a:t>
          </a:r>
          <a:endParaRPr lang="uk-UA" dirty="0"/>
        </a:p>
      </dgm:t>
    </dgm:pt>
    <dgm:pt modelId="{5B7DEF71-A0AE-4DCB-ABB2-2CBC2ADA814D}" type="parTrans" cxnId="{ED2FCC91-D9B9-4469-B9F7-C0AC5F994A30}">
      <dgm:prSet/>
      <dgm:spPr/>
      <dgm:t>
        <a:bodyPr/>
        <a:lstStyle/>
        <a:p>
          <a:pPr algn="ctr"/>
          <a:endParaRPr lang="uk-UA"/>
        </a:p>
      </dgm:t>
    </dgm:pt>
    <dgm:pt modelId="{828C5903-1CDB-4495-8852-9334CE7488A0}" type="sibTrans" cxnId="{ED2FCC91-D9B9-4469-B9F7-C0AC5F994A30}">
      <dgm:prSet/>
      <dgm:spPr/>
      <dgm:t>
        <a:bodyPr/>
        <a:lstStyle/>
        <a:p>
          <a:pPr algn="ctr"/>
          <a:endParaRPr lang="uk-UA"/>
        </a:p>
      </dgm:t>
    </dgm:pt>
    <dgm:pt modelId="{7882BE0C-CA35-4C54-8867-2D757BB7F5E4}" type="pres">
      <dgm:prSet presAssocID="{26C84AF6-495F-48EE-A571-AA6B37457C2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0A9AE7F-B1B4-4A53-8FAB-D68B13C58864}" type="pres">
      <dgm:prSet presAssocID="{26C84AF6-495F-48EE-A571-AA6B37457C2A}" presName="dummyMaxCanvas" presStyleCnt="0">
        <dgm:presLayoutVars/>
      </dgm:prSet>
      <dgm:spPr/>
    </dgm:pt>
    <dgm:pt modelId="{1A57FED2-EE22-411A-8CB9-C4BF59271E17}" type="pres">
      <dgm:prSet presAssocID="{26C84AF6-495F-48EE-A571-AA6B37457C2A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E3AA14-A8DE-4BF4-9201-5FFC4154A2EA}" type="pres">
      <dgm:prSet presAssocID="{26C84AF6-495F-48EE-A571-AA6B37457C2A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F07A3F-D12F-4D59-A0D4-3CD855A25C24}" type="pres">
      <dgm:prSet presAssocID="{26C84AF6-495F-48EE-A571-AA6B37457C2A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CE2822-662A-434F-B6C2-1A818CBAF7EB}" type="pres">
      <dgm:prSet presAssocID="{26C84AF6-495F-48EE-A571-AA6B37457C2A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48E8D6D-7816-471E-AE8D-F6D4965CC3C6}" type="pres">
      <dgm:prSet presAssocID="{26C84AF6-495F-48EE-A571-AA6B37457C2A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B34E35D-7146-4C61-86B8-EAA732790965}" type="pres">
      <dgm:prSet presAssocID="{26C84AF6-495F-48EE-A571-AA6B37457C2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B1AC6A-CED6-41DE-841F-8684FCAB0013}" type="pres">
      <dgm:prSet presAssocID="{26C84AF6-495F-48EE-A571-AA6B37457C2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1DFF04-2578-44EB-8926-633370C74834}" type="pres">
      <dgm:prSet presAssocID="{26C84AF6-495F-48EE-A571-AA6B37457C2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F5AC15F-B464-468C-A9CF-41E15E7D6B52}" type="presOf" srcId="{6ED50224-F144-40FE-88BA-977BB547E57F}" destId="{B4B1AC6A-CED6-41DE-841F-8684FCAB0013}" srcOrd="1" destOrd="0" presId="urn:microsoft.com/office/officeart/2005/8/layout/vProcess5"/>
    <dgm:cxn modelId="{2953BEA8-189E-49A6-B63C-79426A4971DE}" srcId="{26C84AF6-495F-48EE-A571-AA6B37457C2A}" destId="{6F6C8AC7-E84A-4D97-89D7-178DE9DD93BE}" srcOrd="0" destOrd="0" parTransId="{01F98BF3-C046-41DE-99C6-C1CAE39E630B}" sibTransId="{3BCB5715-4066-4391-8704-D55FF35F8F45}"/>
    <dgm:cxn modelId="{83D585A8-18C9-427B-AFD6-C10F2A92C440}" type="presOf" srcId="{6F6C8AC7-E84A-4D97-89D7-178DE9DD93BE}" destId="{1A57FED2-EE22-411A-8CB9-C4BF59271E17}" srcOrd="0" destOrd="0" presId="urn:microsoft.com/office/officeart/2005/8/layout/vProcess5"/>
    <dgm:cxn modelId="{ED2FCC91-D9B9-4469-B9F7-C0AC5F994A30}" srcId="{26C84AF6-495F-48EE-A571-AA6B37457C2A}" destId="{F5816537-3F41-47EC-8D66-DEBB77588030}" srcOrd="2" destOrd="0" parTransId="{5B7DEF71-A0AE-4DCB-ABB2-2CBC2ADA814D}" sibTransId="{828C5903-1CDB-4495-8852-9334CE7488A0}"/>
    <dgm:cxn modelId="{5D4FCCF4-AD04-43D1-B3E2-794E5B9FF633}" type="presOf" srcId="{05FE08DF-1B05-428E-97DE-7D53C5E1897A}" destId="{E48E8D6D-7816-471E-AE8D-F6D4965CC3C6}" srcOrd="0" destOrd="0" presId="urn:microsoft.com/office/officeart/2005/8/layout/vProcess5"/>
    <dgm:cxn modelId="{D75206FE-0BB3-4501-969F-7016C80233BB}" type="presOf" srcId="{6F6C8AC7-E84A-4D97-89D7-178DE9DD93BE}" destId="{2B34E35D-7146-4C61-86B8-EAA732790965}" srcOrd="1" destOrd="0" presId="urn:microsoft.com/office/officeart/2005/8/layout/vProcess5"/>
    <dgm:cxn modelId="{00750E34-6217-4BBA-8E8D-2AEEFFA565BD}" srcId="{26C84AF6-495F-48EE-A571-AA6B37457C2A}" destId="{6ED50224-F144-40FE-88BA-977BB547E57F}" srcOrd="1" destOrd="0" parTransId="{61591442-9B21-4FF5-9051-6CB11DBD5C24}" sibTransId="{05FE08DF-1B05-428E-97DE-7D53C5E1897A}"/>
    <dgm:cxn modelId="{51DB7BD5-6443-45E0-B446-AFB24C8B2611}" type="presOf" srcId="{3BCB5715-4066-4391-8704-D55FF35F8F45}" destId="{39CE2822-662A-434F-B6C2-1A818CBAF7EB}" srcOrd="0" destOrd="0" presId="urn:microsoft.com/office/officeart/2005/8/layout/vProcess5"/>
    <dgm:cxn modelId="{F3785CFE-30DF-4B0F-992D-5A4154098CA1}" type="presOf" srcId="{F5816537-3F41-47EC-8D66-DEBB77588030}" destId="{721DFF04-2578-44EB-8926-633370C74834}" srcOrd="1" destOrd="0" presId="urn:microsoft.com/office/officeart/2005/8/layout/vProcess5"/>
    <dgm:cxn modelId="{1BD55E0A-E0C6-4D76-8696-40C372770EB5}" type="presOf" srcId="{26C84AF6-495F-48EE-A571-AA6B37457C2A}" destId="{7882BE0C-CA35-4C54-8867-2D757BB7F5E4}" srcOrd="0" destOrd="0" presId="urn:microsoft.com/office/officeart/2005/8/layout/vProcess5"/>
    <dgm:cxn modelId="{A21E0107-59AE-4847-8895-21D3A5C3A984}" type="presOf" srcId="{F5816537-3F41-47EC-8D66-DEBB77588030}" destId="{36F07A3F-D12F-4D59-A0D4-3CD855A25C24}" srcOrd="0" destOrd="0" presId="urn:microsoft.com/office/officeart/2005/8/layout/vProcess5"/>
    <dgm:cxn modelId="{809E10A4-C9F5-45D3-86C9-681EBAA7A6C2}" type="presOf" srcId="{6ED50224-F144-40FE-88BA-977BB547E57F}" destId="{89E3AA14-A8DE-4BF4-9201-5FFC4154A2EA}" srcOrd="0" destOrd="0" presId="urn:microsoft.com/office/officeart/2005/8/layout/vProcess5"/>
    <dgm:cxn modelId="{329A5E80-BE24-47B4-9FAF-36008C0E126E}" type="presParOf" srcId="{7882BE0C-CA35-4C54-8867-2D757BB7F5E4}" destId="{A0A9AE7F-B1B4-4A53-8FAB-D68B13C58864}" srcOrd="0" destOrd="0" presId="urn:microsoft.com/office/officeart/2005/8/layout/vProcess5"/>
    <dgm:cxn modelId="{1A558B68-AAC1-4147-A5B0-7AF2250D0479}" type="presParOf" srcId="{7882BE0C-CA35-4C54-8867-2D757BB7F5E4}" destId="{1A57FED2-EE22-411A-8CB9-C4BF59271E17}" srcOrd="1" destOrd="0" presId="urn:microsoft.com/office/officeart/2005/8/layout/vProcess5"/>
    <dgm:cxn modelId="{43EF9E72-BE8C-4D16-97BE-652365B63760}" type="presParOf" srcId="{7882BE0C-CA35-4C54-8867-2D757BB7F5E4}" destId="{89E3AA14-A8DE-4BF4-9201-5FFC4154A2EA}" srcOrd="2" destOrd="0" presId="urn:microsoft.com/office/officeart/2005/8/layout/vProcess5"/>
    <dgm:cxn modelId="{52682C10-C996-4849-8095-56CECCB4FFE5}" type="presParOf" srcId="{7882BE0C-CA35-4C54-8867-2D757BB7F5E4}" destId="{36F07A3F-D12F-4D59-A0D4-3CD855A25C24}" srcOrd="3" destOrd="0" presId="urn:microsoft.com/office/officeart/2005/8/layout/vProcess5"/>
    <dgm:cxn modelId="{64D41534-D051-4862-B1EA-E2DF887DE1B5}" type="presParOf" srcId="{7882BE0C-CA35-4C54-8867-2D757BB7F5E4}" destId="{39CE2822-662A-434F-B6C2-1A818CBAF7EB}" srcOrd="4" destOrd="0" presId="urn:microsoft.com/office/officeart/2005/8/layout/vProcess5"/>
    <dgm:cxn modelId="{851E1AD5-00F9-4B9F-BD6F-388BCE8EC5EC}" type="presParOf" srcId="{7882BE0C-CA35-4C54-8867-2D757BB7F5E4}" destId="{E48E8D6D-7816-471E-AE8D-F6D4965CC3C6}" srcOrd="5" destOrd="0" presId="urn:microsoft.com/office/officeart/2005/8/layout/vProcess5"/>
    <dgm:cxn modelId="{6628B2D1-1D8C-40B8-8480-958B12447673}" type="presParOf" srcId="{7882BE0C-CA35-4C54-8867-2D757BB7F5E4}" destId="{2B34E35D-7146-4C61-86B8-EAA732790965}" srcOrd="6" destOrd="0" presId="urn:microsoft.com/office/officeart/2005/8/layout/vProcess5"/>
    <dgm:cxn modelId="{819D9D21-E868-4CB4-A347-E399ADEBB97F}" type="presParOf" srcId="{7882BE0C-CA35-4C54-8867-2D757BB7F5E4}" destId="{B4B1AC6A-CED6-41DE-841F-8684FCAB0013}" srcOrd="7" destOrd="0" presId="urn:microsoft.com/office/officeart/2005/8/layout/vProcess5"/>
    <dgm:cxn modelId="{5D386604-B01A-444B-95E5-1F91290404D3}" type="presParOf" srcId="{7882BE0C-CA35-4C54-8867-2D757BB7F5E4}" destId="{721DFF04-2578-44EB-8926-633370C7483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EDE68A8-6C43-4B4E-B921-7CB43E51DEA6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EE98F7C-D3CB-4B06-9862-FBE4EF752D04}">
      <dgm:prSet phldrT="[Текст]"/>
      <dgm:spPr/>
      <dgm:t>
        <a:bodyPr/>
        <a:lstStyle/>
        <a:p>
          <a:r>
            <a:rPr lang="ru-RU" dirty="0" smtClean="0"/>
            <a:t>1.	</a:t>
          </a:r>
          <a:r>
            <a:rPr lang="ru-RU" dirty="0" err="1" smtClean="0"/>
            <a:t>Поширення</a:t>
          </a:r>
          <a:r>
            <a:rPr lang="ru-RU" dirty="0" smtClean="0"/>
            <a:t> </a:t>
          </a:r>
          <a:r>
            <a:rPr lang="ru-RU" dirty="0" err="1" smtClean="0"/>
            <a:t>загальнодоступної</a:t>
          </a:r>
          <a:r>
            <a:rPr lang="ru-RU" dirty="0" smtClean="0"/>
            <a:t> і </a:t>
          </a:r>
          <a:r>
            <a:rPr lang="ru-RU" dirty="0" err="1" smtClean="0"/>
            <a:t>конфіденційної</a:t>
          </a:r>
          <a:r>
            <a:rPr lang="ru-RU" dirty="0" smtClean="0"/>
            <a:t> </a:t>
          </a:r>
          <a:r>
            <a:rPr lang="ru-RU" dirty="0" err="1" smtClean="0"/>
            <a:t>інформації</a:t>
          </a:r>
          <a:r>
            <a:rPr lang="ru-RU" dirty="0" smtClean="0"/>
            <a:t>.</a:t>
          </a:r>
          <a:endParaRPr lang="uk-UA" dirty="0"/>
        </a:p>
      </dgm:t>
    </dgm:pt>
    <dgm:pt modelId="{5BCAC9E7-E320-46F9-8B0A-FAADE3E521B5}" type="parTrans" cxnId="{091C03E2-1051-41CD-8CBB-7376DF7F4369}">
      <dgm:prSet/>
      <dgm:spPr/>
      <dgm:t>
        <a:bodyPr/>
        <a:lstStyle/>
        <a:p>
          <a:endParaRPr lang="uk-UA"/>
        </a:p>
      </dgm:t>
    </dgm:pt>
    <dgm:pt modelId="{1FE8F4FE-710A-4CA8-B5C6-DE6D1FA27401}" type="sibTrans" cxnId="{091C03E2-1051-41CD-8CBB-7376DF7F4369}">
      <dgm:prSet/>
      <dgm:spPr/>
      <dgm:t>
        <a:bodyPr/>
        <a:lstStyle/>
        <a:p>
          <a:endParaRPr lang="uk-UA"/>
        </a:p>
      </dgm:t>
    </dgm:pt>
    <dgm:pt modelId="{83312EC4-6B78-4281-A6F5-5DAA45F63C55}">
      <dgm:prSet/>
      <dgm:spPr/>
      <dgm:t>
        <a:bodyPr/>
        <a:lstStyle/>
        <a:p>
          <a:r>
            <a:rPr lang="uk-UA" smtClean="0"/>
            <a:t>2.	Рейтингування (ранжування) підприємств і формування репутації.</a:t>
          </a:r>
          <a:endParaRPr lang="uk-UA"/>
        </a:p>
      </dgm:t>
    </dgm:pt>
    <dgm:pt modelId="{E0E4B1B0-EE1E-4F3F-9165-6FDC1067F531}" type="parTrans" cxnId="{37C96335-527B-4158-B519-C0D7BA7437EF}">
      <dgm:prSet/>
      <dgm:spPr/>
      <dgm:t>
        <a:bodyPr/>
        <a:lstStyle/>
        <a:p>
          <a:endParaRPr lang="uk-UA"/>
        </a:p>
      </dgm:t>
    </dgm:pt>
    <dgm:pt modelId="{FFF9DFE4-E91E-4F7C-8493-1A8099CB1EDD}" type="sibTrans" cxnId="{37C96335-527B-4158-B519-C0D7BA7437EF}">
      <dgm:prSet/>
      <dgm:spPr/>
      <dgm:t>
        <a:bodyPr/>
        <a:lstStyle/>
        <a:p>
          <a:endParaRPr lang="uk-UA"/>
        </a:p>
      </dgm:t>
    </dgm:pt>
    <dgm:pt modelId="{9CB995B7-FC18-4678-9D43-6F0ADCF8B9B8}">
      <dgm:prSet/>
      <dgm:spPr/>
      <dgm:t>
        <a:bodyPr/>
        <a:lstStyle/>
        <a:p>
          <a:r>
            <a:rPr lang="ru-RU" smtClean="0"/>
            <a:t>3.	Встановлення довірчих відносин і зменшення ступеня невизначеності. </a:t>
          </a:r>
          <a:endParaRPr lang="uk-UA"/>
        </a:p>
      </dgm:t>
    </dgm:pt>
    <dgm:pt modelId="{A2BF4DA2-8D16-4CD7-AACC-60F54BF401A4}" type="parTrans" cxnId="{CE3911DB-5EBE-49AC-BC23-CD6A28A27EE4}">
      <dgm:prSet/>
      <dgm:spPr/>
      <dgm:t>
        <a:bodyPr/>
        <a:lstStyle/>
        <a:p>
          <a:endParaRPr lang="uk-UA"/>
        </a:p>
      </dgm:t>
    </dgm:pt>
    <dgm:pt modelId="{DCBA47B8-8F9D-421E-B1B2-32A9B0F5BABF}" type="sibTrans" cxnId="{CE3911DB-5EBE-49AC-BC23-CD6A28A27EE4}">
      <dgm:prSet/>
      <dgm:spPr/>
      <dgm:t>
        <a:bodyPr/>
        <a:lstStyle/>
        <a:p>
          <a:endParaRPr lang="uk-UA"/>
        </a:p>
      </dgm:t>
    </dgm:pt>
    <dgm:pt modelId="{509588B8-EEC8-44C6-8840-A22244574716}">
      <dgm:prSet/>
      <dgm:spPr/>
      <dgm:t>
        <a:bodyPr/>
        <a:lstStyle/>
        <a:p>
          <a:r>
            <a:rPr lang="ru-RU" smtClean="0"/>
            <a:t>4.	Надання взаємодопомоги на формальній та неформальній основах. </a:t>
          </a:r>
          <a:endParaRPr lang="uk-UA"/>
        </a:p>
      </dgm:t>
    </dgm:pt>
    <dgm:pt modelId="{2C42A705-B7DD-41FD-9CF1-21058716A7B6}" type="parTrans" cxnId="{AFC372CD-AE19-4360-9D93-0476AA0D3ED4}">
      <dgm:prSet/>
      <dgm:spPr/>
      <dgm:t>
        <a:bodyPr/>
        <a:lstStyle/>
        <a:p>
          <a:endParaRPr lang="uk-UA"/>
        </a:p>
      </dgm:t>
    </dgm:pt>
    <dgm:pt modelId="{025215A4-0ADF-4482-935A-3FB115E48C26}" type="sibTrans" cxnId="{AFC372CD-AE19-4360-9D93-0476AA0D3ED4}">
      <dgm:prSet/>
      <dgm:spPr/>
      <dgm:t>
        <a:bodyPr/>
        <a:lstStyle/>
        <a:p>
          <a:endParaRPr lang="uk-UA"/>
        </a:p>
      </dgm:t>
    </dgm:pt>
    <dgm:pt modelId="{166EE22A-490E-401D-B971-D73002340EB7}">
      <dgm:prSet/>
      <dgm:spPr/>
      <dgm:t>
        <a:bodyPr/>
        <a:lstStyle/>
        <a:p>
          <a:r>
            <a:rPr lang="ru-RU" smtClean="0"/>
            <a:t>5.	Зниження трансакційних витрат, пов'язаних із взаємодією з незнайомими партнерами.    </a:t>
          </a:r>
          <a:endParaRPr lang="uk-UA"/>
        </a:p>
      </dgm:t>
    </dgm:pt>
    <dgm:pt modelId="{21D2CC9D-DB45-4F71-8FBD-193CF4F75595}" type="parTrans" cxnId="{320A718F-728C-4554-82A6-D34C42987710}">
      <dgm:prSet/>
      <dgm:spPr/>
      <dgm:t>
        <a:bodyPr/>
        <a:lstStyle/>
        <a:p>
          <a:endParaRPr lang="uk-UA"/>
        </a:p>
      </dgm:t>
    </dgm:pt>
    <dgm:pt modelId="{AD72D82F-2186-4645-AA0B-82A0EED90051}" type="sibTrans" cxnId="{320A718F-728C-4554-82A6-D34C42987710}">
      <dgm:prSet/>
      <dgm:spPr/>
      <dgm:t>
        <a:bodyPr/>
        <a:lstStyle/>
        <a:p>
          <a:endParaRPr lang="uk-UA"/>
        </a:p>
      </dgm:t>
    </dgm:pt>
    <dgm:pt modelId="{F7E6AC58-D162-4F0F-98A4-E515592B121A}" type="pres">
      <dgm:prSet presAssocID="{5EDE68A8-6C43-4B4E-B921-7CB43E51DEA6}" presName="Name0" presStyleCnt="0">
        <dgm:presLayoutVars>
          <dgm:chMax val="7"/>
          <dgm:chPref val="7"/>
          <dgm:dir/>
        </dgm:presLayoutVars>
      </dgm:prSet>
      <dgm:spPr/>
    </dgm:pt>
    <dgm:pt modelId="{E7C76A46-4AEB-45F1-AF24-1D835A9D4A36}" type="pres">
      <dgm:prSet presAssocID="{5EDE68A8-6C43-4B4E-B921-7CB43E51DEA6}" presName="Name1" presStyleCnt="0"/>
      <dgm:spPr/>
    </dgm:pt>
    <dgm:pt modelId="{203E72FB-A7EE-4D10-BC45-E9309D5C0332}" type="pres">
      <dgm:prSet presAssocID="{5EDE68A8-6C43-4B4E-B921-7CB43E51DEA6}" presName="cycle" presStyleCnt="0"/>
      <dgm:spPr/>
    </dgm:pt>
    <dgm:pt modelId="{DA0125AC-7623-4B11-AA0F-BA84A83093EF}" type="pres">
      <dgm:prSet presAssocID="{5EDE68A8-6C43-4B4E-B921-7CB43E51DEA6}" presName="srcNode" presStyleLbl="node1" presStyleIdx="0" presStyleCnt="5"/>
      <dgm:spPr/>
    </dgm:pt>
    <dgm:pt modelId="{B2859F51-6ED9-405B-9C66-5BE3E1BC1A44}" type="pres">
      <dgm:prSet presAssocID="{5EDE68A8-6C43-4B4E-B921-7CB43E51DEA6}" presName="conn" presStyleLbl="parChTrans1D2" presStyleIdx="0" presStyleCnt="1"/>
      <dgm:spPr/>
    </dgm:pt>
    <dgm:pt modelId="{988FA7EA-E806-4F68-A3C3-6AE0B2AF2C7C}" type="pres">
      <dgm:prSet presAssocID="{5EDE68A8-6C43-4B4E-B921-7CB43E51DEA6}" presName="extraNode" presStyleLbl="node1" presStyleIdx="0" presStyleCnt="5"/>
      <dgm:spPr/>
    </dgm:pt>
    <dgm:pt modelId="{972B6309-091A-4642-840E-E2C8BA3AD4E6}" type="pres">
      <dgm:prSet presAssocID="{5EDE68A8-6C43-4B4E-B921-7CB43E51DEA6}" presName="dstNode" presStyleLbl="node1" presStyleIdx="0" presStyleCnt="5"/>
      <dgm:spPr/>
    </dgm:pt>
    <dgm:pt modelId="{C59F4194-3FCB-4164-B1B6-CE2B8FE5DFD6}" type="pres">
      <dgm:prSet presAssocID="{EEE98F7C-D3CB-4B06-9862-FBE4EF752D04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81EF1BF-62CB-4E4E-988C-1BD4AA866550}" type="pres">
      <dgm:prSet presAssocID="{EEE98F7C-D3CB-4B06-9862-FBE4EF752D04}" presName="accent_1" presStyleCnt="0"/>
      <dgm:spPr/>
    </dgm:pt>
    <dgm:pt modelId="{E4C817DA-6FF4-4D22-8A2F-89CEF39D3CA3}" type="pres">
      <dgm:prSet presAssocID="{EEE98F7C-D3CB-4B06-9862-FBE4EF752D04}" presName="accentRepeatNode" presStyleLbl="solidFgAcc1" presStyleIdx="0" presStyleCnt="5"/>
      <dgm:spPr/>
    </dgm:pt>
    <dgm:pt modelId="{33699DE8-8DB2-43E8-A0D4-11965F06419B}" type="pres">
      <dgm:prSet presAssocID="{83312EC4-6B78-4281-A6F5-5DAA45F63C55}" presName="text_2" presStyleLbl="node1" presStyleIdx="1" presStyleCnt="5">
        <dgm:presLayoutVars>
          <dgm:bulletEnabled val="1"/>
        </dgm:presLayoutVars>
      </dgm:prSet>
      <dgm:spPr/>
    </dgm:pt>
    <dgm:pt modelId="{CBBDC0FB-2746-4C6A-AAC7-45773F46CEC5}" type="pres">
      <dgm:prSet presAssocID="{83312EC4-6B78-4281-A6F5-5DAA45F63C55}" presName="accent_2" presStyleCnt="0"/>
      <dgm:spPr/>
    </dgm:pt>
    <dgm:pt modelId="{A2FEEC21-F874-457E-AB96-8B3E91C86548}" type="pres">
      <dgm:prSet presAssocID="{83312EC4-6B78-4281-A6F5-5DAA45F63C55}" presName="accentRepeatNode" presStyleLbl="solidFgAcc1" presStyleIdx="1" presStyleCnt="5"/>
      <dgm:spPr/>
    </dgm:pt>
    <dgm:pt modelId="{8E22BC45-0EB3-4944-88CF-6B249B9AB7C9}" type="pres">
      <dgm:prSet presAssocID="{9CB995B7-FC18-4678-9D43-6F0ADCF8B9B8}" presName="text_3" presStyleLbl="node1" presStyleIdx="2" presStyleCnt="5">
        <dgm:presLayoutVars>
          <dgm:bulletEnabled val="1"/>
        </dgm:presLayoutVars>
      </dgm:prSet>
      <dgm:spPr/>
    </dgm:pt>
    <dgm:pt modelId="{C764B565-4FE3-4DEF-8F88-FF1BCC98436D}" type="pres">
      <dgm:prSet presAssocID="{9CB995B7-FC18-4678-9D43-6F0ADCF8B9B8}" presName="accent_3" presStyleCnt="0"/>
      <dgm:spPr/>
    </dgm:pt>
    <dgm:pt modelId="{256DF59C-40BB-4F52-8A2D-FE3A80647887}" type="pres">
      <dgm:prSet presAssocID="{9CB995B7-FC18-4678-9D43-6F0ADCF8B9B8}" presName="accentRepeatNode" presStyleLbl="solidFgAcc1" presStyleIdx="2" presStyleCnt="5"/>
      <dgm:spPr/>
    </dgm:pt>
    <dgm:pt modelId="{CDC1B3AB-6EEB-42EE-A3E4-221FF01BB7AD}" type="pres">
      <dgm:prSet presAssocID="{509588B8-EEC8-44C6-8840-A22244574716}" presName="text_4" presStyleLbl="node1" presStyleIdx="3" presStyleCnt="5">
        <dgm:presLayoutVars>
          <dgm:bulletEnabled val="1"/>
        </dgm:presLayoutVars>
      </dgm:prSet>
      <dgm:spPr/>
    </dgm:pt>
    <dgm:pt modelId="{816713CF-4CED-4432-8D0C-61B830641F8F}" type="pres">
      <dgm:prSet presAssocID="{509588B8-EEC8-44C6-8840-A22244574716}" presName="accent_4" presStyleCnt="0"/>
      <dgm:spPr/>
    </dgm:pt>
    <dgm:pt modelId="{1F24E830-31D6-4376-BD55-39339D2F80D4}" type="pres">
      <dgm:prSet presAssocID="{509588B8-EEC8-44C6-8840-A22244574716}" presName="accentRepeatNode" presStyleLbl="solidFgAcc1" presStyleIdx="3" presStyleCnt="5"/>
      <dgm:spPr/>
    </dgm:pt>
    <dgm:pt modelId="{7368A961-5D7D-4008-B509-75B44F7A2BEB}" type="pres">
      <dgm:prSet presAssocID="{166EE22A-490E-401D-B971-D73002340EB7}" presName="text_5" presStyleLbl="node1" presStyleIdx="4" presStyleCnt="5">
        <dgm:presLayoutVars>
          <dgm:bulletEnabled val="1"/>
        </dgm:presLayoutVars>
      </dgm:prSet>
      <dgm:spPr/>
    </dgm:pt>
    <dgm:pt modelId="{6E19601E-885A-4673-A5DB-B9A52DC46DF8}" type="pres">
      <dgm:prSet presAssocID="{166EE22A-490E-401D-B971-D73002340EB7}" presName="accent_5" presStyleCnt="0"/>
      <dgm:spPr/>
    </dgm:pt>
    <dgm:pt modelId="{EDC76418-7B23-4F31-9DF6-64D6F57D5876}" type="pres">
      <dgm:prSet presAssocID="{166EE22A-490E-401D-B971-D73002340EB7}" presName="accentRepeatNode" presStyleLbl="solidFgAcc1" presStyleIdx="4" presStyleCnt="5"/>
      <dgm:spPr/>
    </dgm:pt>
  </dgm:ptLst>
  <dgm:cxnLst>
    <dgm:cxn modelId="{AFC372CD-AE19-4360-9D93-0476AA0D3ED4}" srcId="{5EDE68A8-6C43-4B4E-B921-7CB43E51DEA6}" destId="{509588B8-EEC8-44C6-8840-A22244574716}" srcOrd="3" destOrd="0" parTransId="{2C42A705-B7DD-41FD-9CF1-21058716A7B6}" sibTransId="{025215A4-0ADF-4482-935A-3FB115E48C26}"/>
    <dgm:cxn modelId="{10C6EA83-7F2F-4171-9D31-A867EF975B19}" type="presOf" srcId="{509588B8-EEC8-44C6-8840-A22244574716}" destId="{CDC1B3AB-6EEB-42EE-A3E4-221FF01BB7AD}" srcOrd="0" destOrd="0" presId="urn:microsoft.com/office/officeart/2008/layout/VerticalCurvedList"/>
    <dgm:cxn modelId="{CE3911DB-5EBE-49AC-BC23-CD6A28A27EE4}" srcId="{5EDE68A8-6C43-4B4E-B921-7CB43E51DEA6}" destId="{9CB995B7-FC18-4678-9D43-6F0ADCF8B9B8}" srcOrd="2" destOrd="0" parTransId="{A2BF4DA2-8D16-4CD7-AACC-60F54BF401A4}" sibTransId="{DCBA47B8-8F9D-421E-B1B2-32A9B0F5BABF}"/>
    <dgm:cxn modelId="{091C03E2-1051-41CD-8CBB-7376DF7F4369}" srcId="{5EDE68A8-6C43-4B4E-B921-7CB43E51DEA6}" destId="{EEE98F7C-D3CB-4B06-9862-FBE4EF752D04}" srcOrd="0" destOrd="0" parTransId="{5BCAC9E7-E320-46F9-8B0A-FAADE3E521B5}" sibTransId="{1FE8F4FE-710A-4CA8-B5C6-DE6D1FA27401}"/>
    <dgm:cxn modelId="{386AA922-A65F-4E2A-8271-D91B40A4A389}" type="presOf" srcId="{166EE22A-490E-401D-B971-D73002340EB7}" destId="{7368A961-5D7D-4008-B509-75B44F7A2BEB}" srcOrd="0" destOrd="0" presId="urn:microsoft.com/office/officeart/2008/layout/VerticalCurvedList"/>
    <dgm:cxn modelId="{0A808504-FD89-470E-A1EB-1CC9BC68A102}" type="presOf" srcId="{9CB995B7-FC18-4678-9D43-6F0ADCF8B9B8}" destId="{8E22BC45-0EB3-4944-88CF-6B249B9AB7C9}" srcOrd="0" destOrd="0" presId="urn:microsoft.com/office/officeart/2008/layout/VerticalCurvedList"/>
    <dgm:cxn modelId="{37C96335-527B-4158-B519-C0D7BA7437EF}" srcId="{5EDE68A8-6C43-4B4E-B921-7CB43E51DEA6}" destId="{83312EC4-6B78-4281-A6F5-5DAA45F63C55}" srcOrd="1" destOrd="0" parTransId="{E0E4B1B0-EE1E-4F3F-9165-6FDC1067F531}" sibTransId="{FFF9DFE4-E91E-4F7C-8493-1A8099CB1EDD}"/>
    <dgm:cxn modelId="{FA318515-D2B9-4330-B77B-AE34C830FF14}" type="presOf" srcId="{EEE98F7C-D3CB-4B06-9862-FBE4EF752D04}" destId="{C59F4194-3FCB-4164-B1B6-CE2B8FE5DFD6}" srcOrd="0" destOrd="0" presId="urn:microsoft.com/office/officeart/2008/layout/VerticalCurvedList"/>
    <dgm:cxn modelId="{77A5B059-60C0-4836-ADB4-099D5D41D561}" type="presOf" srcId="{83312EC4-6B78-4281-A6F5-5DAA45F63C55}" destId="{33699DE8-8DB2-43E8-A0D4-11965F06419B}" srcOrd="0" destOrd="0" presId="urn:microsoft.com/office/officeart/2008/layout/VerticalCurvedList"/>
    <dgm:cxn modelId="{320A718F-728C-4554-82A6-D34C42987710}" srcId="{5EDE68A8-6C43-4B4E-B921-7CB43E51DEA6}" destId="{166EE22A-490E-401D-B971-D73002340EB7}" srcOrd="4" destOrd="0" parTransId="{21D2CC9D-DB45-4F71-8FBD-193CF4F75595}" sibTransId="{AD72D82F-2186-4645-AA0B-82A0EED90051}"/>
    <dgm:cxn modelId="{46A2A8DD-BAA2-4549-A5FD-673FB3439FD2}" type="presOf" srcId="{5EDE68A8-6C43-4B4E-B921-7CB43E51DEA6}" destId="{F7E6AC58-D162-4F0F-98A4-E515592B121A}" srcOrd="0" destOrd="0" presId="urn:microsoft.com/office/officeart/2008/layout/VerticalCurvedList"/>
    <dgm:cxn modelId="{193A928D-D370-48C8-A070-073B53232EE9}" type="presOf" srcId="{1FE8F4FE-710A-4CA8-B5C6-DE6D1FA27401}" destId="{B2859F51-6ED9-405B-9C66-5BE3E1BC1A44}" srcOrd="0" destOrd="0" presId="urn:microsoft.com/office/officeart/2008/layout/VerticalCurvedList"/>
    <dgm:cxn modelId="{997A8553-BFD8-4193-999B-DDF39463D008}" type="presParOf" srcId="{F7E6AC58-D162-4F0F-98A4-E515592B121A}" destId="{E7C76A46-4AEB-45F1-AF24-1D835A9D4A36}" srcOrd="0" destOrd="0" presId="urn:microsoft.com/office/officeart/2008/layout/VerticalCurvedList"/>
    <dgm:cxn modelId="{775FCC41-6AE4-4F0D-8FEA-2C8D4475DD03}" type="presParOf" srcId="{E7C76A46-4AEB-45F1-AF24-1D835A9D4A36}" destId="{203E72FB-A7EE-4D10-BC45-E9309D5C0332}" srcOrd="0" destOrd="0" presId="urn:microsoft.com/office/officeart/2008/layout/VerticalCurvedList"/>
    <dgm:cxn modelId="{087CF515-0790-4DF9-A9A7-34DA3275FF5E}" type="presParOf" srcId="{203E72FB-A7EE-4D10-BC45-E9309D5C0332}" destId="{DA0125AC-7623-4B11-AA0F-BA84A83093EF}" srcOrd="0" destOrd="0" presId="urn:microsoft.com/office/officeart/2008/layout/VerticalCurvedList"/>
    <dgm:cxn modelId="{395936E9-6E03-499B-B33E-F228D5E81C1C}" type="presParOf" srcId="{203E72FB-A7EE-4D10-BC45-E9309D5C0332}" destId="{B2859F51-6ED9-405B-9C66-5BE3E1BC1A44}" srcOrd="1" destOrd="0" presId="urn:microsoft.com/office/officeart/2008/layout/VerticalCurvedList"/>
    <dgm:cxn modelId="{BC29B051-CC65-442E-ACC2-E8978D4DDC91}" type="presParOf" srcId="{203E72FB-A7EE-4D10-BC45-E9309D5C0332}" destId="{988FA7EA-E806-4F68-A3C3-6AE0B2AF2C7C}" srcOrd="2" destOrd="0" presId="urn:microsoft.com/office/officeart/2008/layout/VerticalCurvedList"/>
    <dgm:cxn modelId="{0121FE57-1EDD-4740-9DE0-1613DEA24F45}" type="presParOf" srcId="{203E72FB-A7EE-4D10-BC45-E9309D5C0332}" destId="{972B6309-091A-4642-840E-E2C8BA3AD4E6}" srcOrd="3" destOrd="0" presId="urn:microsoft.com/office/officeart/2008/layout/VerticalCurvedList"/>
    <dgm:cxn modelId="{23CA27B0-04F6-42B4-AD61-42D513C3E764}" type="presParOf" srcId="{E7C76A46-4AEB-45F1-AF24-1D835A9D4A36}" destId="{C59F4194-3FCB-4164-B1B6-CE2B8FE5DFD6}" srcOrd="1" destOrd="0" presId="urn:microsoft.com/office/officeart/2008/layout/VerticalCurvedList"/>
    <dgm:cxn modelId="{6B3176C1-530E-4499-9E4E-23708AA5FB64}" type="presParOf" srcId="{E7C76A46-4AEB-45F1-AF24-1D835A9D4A36}" destId="{981EF1BF-62CB-4E4E-988C-1BD4AA866550}" srcOrd="2" destOrd="0" presId="urn:microsoft.com/office/officeart/2008/layout/VerticalCurvedList"/>
    <dgm:cxn modelId="{5CD02221-5D9C-49B6-9B06-5DDD8E2BF872}" type="presParOf" srcId="{981EF1BF-62CB-4E4E-988C-1BD4AA866550}" destId="{E4C817DA-6FF4-4D22-8A2F-89CEF39D3CA3}" srcOrd="0" destOrd="0" presId="urn:microsoft.com/office/officeart/2008/layout/VerticalCurvedList"/>
    <dgm:cxn modelId="{D322822D-D19B-4BCB-900E-C3F7E456E798}" type="presParOf" srcId="{E7C76A46-4AEB-45F1-AF24-1D835A9D4A36}" destId="{33699DE8-8DB2-43E8-A0D4-11965F06419B}" srcOrd="3" destOrd="0" presId="urn:microsoft.com/office/officeart/2008/layout/VerticalCurvedList"/>
    <dgm:cxn modelId="{01ABC150-C26B-4E3F-95A7-955AF7D72DC4}" type="presParOf" srcId="{E7C76A46-4AEB-45F1-AF24-1D835A9D4A36}" destId="{CBBDC0FB-2746-4C6A-AAC7-45773F46CEC5}" srcOrd="4" destOrd="0" presId="urn:microsoft.com/office/officeart/2008/layout/VerticalCurvedList"/>
    <dgm:cxn modelId="{6071DAA5-2DB2-4A9B-A7BC-4A418E487542}" type="presParOf" srcId="{CBBDC0FB-2746-4C6A-AAC7-45773F46CEC5}" destId="{A2FEEC21-F874-457E-AB96-8B3E91C86548}" srcOrd="0" destOrd="0" presId="urn:microsoft.com/office/officeart/2008/layout/VerticalCurvedList"/>
    <dgm:cxn modelId="{F0310A74-0AA6-4DB9-84A7-F4F2368B17C4}" type="presParOf" srcId="{E7C76A46-4AEB-45F1-AF24-1D835A9D4A36}" destId="{8E22BC45-0EB3-4944-88CF-6B249B9AB7C9}" srcOrd="5" destOrd="0" presId="urn:microsoft.com/office/officeart/2008/layout/VerticalCurvedList"/>
    <dgm:cxn modelId="{D001901D-8629-4E33-8FA0-F3CFBFD22848}" type="presParOf" srcId="{E7C76A46-4AEB-45F1-AF24-1D835A9D4A36}" destId="{C764B565-4FE3-4DEF-8F88-FF1BCC98436D}" srcOrd="6" destOrd="0" presId="urn:microsoft.com/office/officeart/2008/layout/VerticalCurvedList"/>
    <dgm:cxn modelId="{9163E4B4-1D8A-4FFE-BE90-BD8F86A72795}" type="presParOf" srcId="{C764B565-4FE3-4DEF-8F88-FF1BCC98436D}" destId="{256DF59C-40BB-4F52-8A2D-FE3A80647887}" srcOrd="0" destOrd="0" presId="urn:microsoft.com/office/officeart/2008/layout/VerticalCurvedList"/>
    <dgm:cxn modelId="{8FE1347A-27AA-4E1C-9582-B2EFB8314DD2}" type="presParOf" srcId="{E7C76A46-4AEB-45F1-AF24-1D835A9D4A36}" destId="{CDC1B3AB-6EEB-42EE-A3E4-221FF01BB7AD}" srcOrd="7" destOrd="0" presId="urn:microsoft.com/office/officeart/2008/layout/VerticalCurvedList"/>
    <dgm:cxn modelId="{5FC72FDE-A752-4CB4-89E4-289087C45133}" type="presParOf" srcId="{E7C76A46-4AEB-45F1-AF24-1D835A9D4A36}" destId="{816713CF-4CED-4432-8D0C-61B830641F8F}" srcOrd="8" destOrd="0" presId="urn:microsoft.com/office/officeart/2008/layout/VerticalCurvedList"/>
    <dgm:cxn modelId="{584ADFFC-10C0-4DD1-9B36-69D576177F96}" type="presParOf" srcId="{816713CF-4CED-4432-8D0C-61B830641F8F}" destId="{1F24E830-31D6-4376-BD55-39339D2F80D4}" srcOrd="0" destOrd="0" presId="urn:microsoft.com/office/officeart/2008/layout/VerticalCurvedList"/>
    <dgm:cxn modelId="{DEDA2BB1-2D92-48B6-B777-EFA0E84D2C60}" type="presParOf" srcId="{E7C76A46-4AEB-45F1-AF24-1D835A9D4A36}" destId="{7368A961-5D7D-4008-B509-75B44F7A2BEB}" srcOrd="9" destOrd="0" presId="urn:microsoft.com/office/officeart/2008/layout/VerticalCurvedList"/>
    <dgm:cxn modelId="{69529044-F46F-4E3F-888E-14ABBC95EE1B}" type="presParOf" srcId="{E7C76A46-4AEB-45F1-AF24-1D835A9D4A36}" destId="{6E19601E-885A-4673-A5DB-B9A52DC46DF8}" srcOrd="10" destOrd="0" presId="urn:microsoft.com/office/officeart/2008/layout/VerticalCurvedList"/>
    <dgm:cxn modelId="{449D8EA2-7CE1-4ED5-9CBB-9D9FD0D1ED0E}" type="presParOf" srcId="{6E19601E-885A-4673-A5DB-B9A52DC46DF8}" destId="{EDC76418-7B23-4F31-9DF6-64D6F57D587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DFE5D06-DE92-4CE1-B774-C9BE42131548}" type="doc">
      <dgm:prSet loTypeId="urn:microsoft.com/office/officeart/2008/layout/PictureStrips" loCatId="pictur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927F3DCA-9832-4C4D-AAB7-19107DD4A755}">
      <dgm:prSet phldrT="[Текст]"/>
      <dgm:spPr/>
      <dgm:t>
        <a:bodyPr/>
        <a:lstStyle/>
        <a:p>
          <a:r>
            <a:rPr lang="uk-UA" u="none" dirty="0" smtClean="0">
              <a:uFillTx/>
            </a:rPr>
            <a:t>З</a:t>
          </a:r>
          <a:r>
            <a:rPr lang="ru-RU" u="none" dirty="0" err="1" smtClean="0">
              <a:uFillTx/>
            </a:rPr>
            <a:t>аповнення</a:t>
          </a:r>
          <a:r>
            <a:rPr lang="ru-RU" u="none" dirty="0" smtClean="0">
              <a:uFillTx/>
            </a:rPr>
            <a:t> прогалин в </a:t>
          </a:r>
          <a:r>
            <a:rPr lang="ru-RU" u="none" dirty="0" err="1" smtClean="0">
              <a:uFillTx/>
            </a:rPr>
            <a:t>існуючих</a:t>
          </a:r>
          <a:r>
            <a:rPr lang="ru-RU" u="none" dirty="0" smtClean="0">
              <a:uFillTx/>
            </a:rPr>
            <a:t> ринках та </a:t>
          </a:r>
          <a:r>
            <a:rPr lang="ru-RU" u="none" dirty="0" err="1" smtClean="0">
              <a:uFillTx/>
            </a:rPr>
            <a:t>технологічній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базі</a:t>
          </a:r>
          <a:r>
            <a:rPr lang="uk-UA" u="none" dirty="0" smtClean="0">
              <a:uFillTx/>
            </a:rPr>
            <a:t>.</a:t>
          </a:r>
          <a:r>
            <a:rPr lang="ru-RU" u="none" dirty="0" smtClean="0">
              <a:uFillTx/>
            </a:rPr>
            <a:t>  </a:t>
          </a:r>
          <a:endParaRPr lang="uk-UA" dirty="0"/>
        </a:p>
      </dgm:t>
    </dgm:pt>
    <dgm:pt modelId="{89234B40-5A9A-489E-8C74-A4BEC25051F2}" type="parTrans" cxnId="{90028400-3315-463A-BC3F-E7D962D1412F}">
      <dgm:prSet/>
      <dgm:spPr/>
      <dgm:t>
        <a:bodyPr/>
        <a:lstStyle/>
        <a:p>
          <a:endParaRPr lang="uk-UA"/>
        </a:p>
      </dgm:t>
    </dgm:pt>
    <dgm:pt modelId="{589EA3E1-3E02-48A3-9396-9BAA0FD67951}" type="sibTrans" cxnId="{90028400-3315-463A-BC3F-E7D962D1412F}">
      <dgm:prSet/>
      <dgm:spPr/>
      <dgm:t>
        <a:bodyPr/>
        <a:lstStyle/>
        <a:p>
          <a:endParaRPr lang="uk-UA"/>
        </a:p>
      </dgm:t>
    </dgm:pt>
    <dgm:pt modelId="{338B8DA5-114F-4C3C-BE58-A40B3B3139EA}">
      <dgm:prSet/>
      <dgm:spPr/>
      <dgm:t>
        <a:bodyPr/>
        <a:lstStyle/>
        <a:p>
          <a:r>
            <a:rPr lang="uk-UA" u="none" smtClean="0">
              <a:uFillTx/>
            </a:rPr>
            <a:t>П</a:t>
          </a:r>
          <a:r>
            <a:rPr lang="ru-RU" u="none" smtClean="0">
              <a:uFillTx/>
            </a:rPr>
            <a:t>ереведення надлишкової виробничої потужності в прибуток</a:t>
          </a:r>
          <a:r>
            <a:rPr lang="uk-UA" u="none" smtClean="0">
              <a:uFillTx/>
            </a:rPr>
            <a:t>.</a:t>
          </a:r>
          <a:r>
            <a:rPr lang="ru-RU" u="none" smtClean="0">
              <a:uFillTx/>
            </a:rPr>
            <a:t>  </a:t>
          </a:r>
          <a:endParaRPr lang="uk-UA" u="none">
            <a:uFillTx/>
          </a:endParaRPr>
        </a:p>
      </dgm:t>
    </dgm:pt>
    <dgm:pt modelId="{2185EA48-54DE-4CAB-B773-E473BC548553}" type="parTrans" cxnId="{B57C4452-80C8-47EC-9B8A-B178A9DF8547}">
      <dgm:prSet/>
      <dgm:spPr/>
      <dgm:t>
        <a:bodyPr/>
        <a:lstStyle/>
        <a:p>
          <a:endParaRPr lang="uk-UA"/>
        </a:p>
      </dgm:t>
    </dgm:pt>
    <dgm:pt modelId="{F4F61BAA-2659-4E20-BCAF-576DDEA05E51}" type="sibTrans" cxnId="{B57C4452-80C8-47EC-9B8A-B178A9DF8547}">
      <dgm:prSet/>
      <dgm:spPr/>
      <dgm:t>
        <a:bodyPr/>
        <a:lstStyle/>
        <a:p>
          <a:endParaRPr lang="uk-UA"/>
        </a:p>
      </dgm:t>
    </dgm:pt>
    <dgm:pt modelId="{B7271C05-B1E2-455D-A09B-34372241563F}">
      <dgm:prSet/>
      <dgm:spPr/>
      <dgm:t>
        <a:bodyPr/>
        <a:lstStyle/>
        <a:p>
          <a:r>
            <a:rPr lang="uk-UA" u="none" smtClean="0">
              <a:uFillTx/>
            </a:rPr>
            <a:t>З</a:t>
          </a:r>
          <a:r>
            <a:rPr lang="ru-RU" u="none" smtClean="0">
              <a:uFillTx/>
            </a:rPr>
            <a:t>ниження ризиків і видатків, пов’язаних з виходом на новий ринок туристичних послуг</a:t>
          </a:r>
          <a:r>
            <a:rPr lang="uk-UA" u="none" smtClean="0">
              <a:uFillTx/>
            </a:rPr>
            <a:t>.</a:t>
          </a:r>
          <a:r>
            <a:rPr lang="ru-RU" u="none" smtClean="0">
              <a:uFillTx/>
            </a:rPr>
            <a:t>  </a:t>
          </a:r>
          <a:endParaRPr lang="uk-UA" u="none">
            <a:uFillTx/>
          </a:endParaRPr>
        </a:p>
      </dgm:t>
    </dgm:pt>
    <dgm:pt modelId="{8CDEEE34-F1C6-44EB-9111-8914AFEA1497}" type="parTrans" cxnId="{0BD8291D-AADE-40BA-BE8E-444028D083E5}">
      <dgm:prSet/>
      <dgm:spPr/>
      <dgm:t>
        <a:bodyPr/>
        <a:lstStyle/>
        <a:p>
          <a:endParaRPr lang="uk-UA"/>
        </a:p>
      </dgm:t>
    </dgm:pt>
    <dgm:pt modelId="{E481BE89-3EEC-49F6-8C4E-FCCB7362F19F}" type="sibTrans" cxnId="{0BD8291D-AADE-40BA-BE8E-444028D083E5}">
      <dgm:prSet/>
      <dgm:spPr/>
      <dgm:t>
        <a:bodyPr/>
        <a:lstStyle/>
        <a:p>
          <a:endParaRPr lang="uk-UA"/>
        </a:p>
      </dgm:t>
    </dgm:pt>
    <dgm:pt modelId="{D769D7A6-F76A-4428-91CE-5FA85C47403C}">
      <dgm:prSet/>
      <dgm:spPr/>
      <dgm:t>
        <a:bodyPr/>
        <a:lstStyle/>
        <a:p>
          <a:r>
            <a:rPr lang="uk-UA" u="none" smtClean="0">
              <a:uFillTx/>
            </a:rPr>
            <a:t>П</a:t>
          </a:r>
          <a:r>
            <a:rPr lang="ru-RU" u="none" smtClean="0">
              <a:uFillTx/>
            </a:rPr>
            <a:t>рискорення  розробки й  початку  виробництва нов</a:t>
          </a:r>
          <a:r>
            <a:rPr lang="uk-UA" u="none" smtClean="0">
              <a:uFillTx/>
            </a:rPr>
            <a:t>их</a:t>
          </a:r>
          <a:r>
            <a:rPr lang="ru-RU" u="none" smtClean="0">
              <a:uFillTx/>
            </a:rPr>
            <a:t> продукції </a:t>
          </a:r>
          <a:r>
            <a:rPr lang="uk-UA" u="none" smtClean="0">
              <a:uFillTx/>
            </a:rPr>
            <a:t>та</a:t>
          </a:r>
          <a:r>
            <a:rPr lang="ru-RU" u="none" smtClean="0">
              <a:uFillTx/>
            </a:rPr>
            <a:t> послуг</a:t>
          </a:r>
          <a:r>
            <a:rPr lang="uk-UA" u="none" smtClean="0">
              <a:uFillTx/>
            </a:rPr>
            <a:t>. </a:t>
          </a:r>
          <a:endParaRPr lang="uk-UA" u="none">
            <a:uFillTx/>
          </a:endParaRPr>
        </a:p>
      </dgm:t>
    </dgm:pt>
    <dgm:pt modelId="{4173BC2D-99F7-4C31-BC07-983EB6CD9609}" type="parTrans" cxnId="{41478540-C180-48CE-A17E-ADB9465D6467}">
      <dgm:prSet/>
      <dgm:spPr/>
      <dgm:t>
        <a:bodyPr/>
        <a:lstStyle/>
        <a:p>
          <a:endParaRPr lang="uk-UA"/>
        </a:p>
      </dgm:t>
    </dgm:pt>
    <dgm:pt modelId="{7C451C79-5782-4448-8E11-4D791F6D20F5}" type="sibTrans" cxnId="{41478540-C180-48CE-A17E-ADB9465D6467}">
      <dgm:prSet/>
      <dgm:spPr/>
      <dgm:t>
        <a:bodyPr/>
        <a:lstStyle/>
        <a:p>
          <a:endParaRPr lang="uk-UA"/>
        </a:p>
      </dgm:t>
    </dgm:pt>
    <dgm:pt modelId="{0BD8EEAE-4D4C-47A6-A6D7-022456CF492D}">
      <dgm:prSet/>
      <dgm:spPr/>
      <dgm:t>
        <a:bodyPr/>
        <a:lstStyle/>
        <a:p>
          <a:r>
            <a:rPr lang="uk-UA" u="none" smtClean="0">
              <a:uFillTx/>
            </a:rPr>
            <a:t>Е</a:t>
          </a:r>
          <a:r>
            <a:rPr lang="ru-RU" u="none" smtClean="0">
              <a:uFillTx/>
            </a:rPr>
            <a:t>кономія на масштабах виробництва послуг</a:t>
          </a:r>
          <a:r>
            <a:rPr lang="uk-UA" u="none" smtClean="0">
              <a:uFillTx/>
            </a:rPr>
            <a:t>.</a:t>
          </a:r>
          <a:r>
            <a:rPr lang="ru-RU" u="none" smtClean="0">
              <a:uFillTx/>
            </a:rPr>
            <a:t>   </a:t>
          </a:r>
          <a:endParaRPr lang="uk-UA" u="none">
            <a:uFillTx/>
          </a:endParaRPr>
        </a:p>
      </dgm:t>
    </dgm:pt>
    <dgm:pt modelId="{63DEF143-AAC4-4125-BBB5-4B83DE466EB9}" type="parTrans" cxnId="{8C8A8020-3DB7-455E-8ECD-B10C10B80774}">
      <dgm:prSet/>
      <dgm:spPr/>
      <dgm:t>
        <a:bodyPr/>
        <a:lstStyle/>
        <a:p>
          <a:endParaRPr lang="uk-UA"/>
        </a:p>
      </dgm:t>
    </dgm:pt>
    <dgm:pt modelId="{0A125EDF-7371-44F5-98B7-C89A5EB6DE59}" type="sibTrans" cxnId="{8C8A8020-3DB7-455E-8ECD-B10C10B80774}">
      <dgm:prSet/>
      <dgm:spPr/>
      <dgm:t>
        <a:bodyPr/>
        <a:lstStyle/>
        <a:p>
          <a:endParaRPr lang="uk-UA"/>
        </a:p>
      </dgm:t>
    </dgm:pt>
    <dgm:pt modelId="{49EC20DD-58CB-45E2-9058-10FDA0FD08E1}">
      <dgm:prSet/>
      <dgm:spPr/>
      <dgm:t>
        <a:bodyPr/>
        <a:lstStyle/>
        <a:p>
          <a:r>
            <a:rPr lang="uk-UA" u="none" smtClean="0">
              <a:uFillTx/>
            </a:rPr>
            <a:t>П</a:t>
          </a:r>
          <a:r>
            <a:rPr lang="ru-RU" u="none" smtClean="0">
              <a:uFillTx/>
            </a:rPr>
            <a:t>одолання законодавчих і торгових бар’єрів</a:t>
          </a:r>
          <a:r>
            <a:rPr lang="uk-UA" u="none" smtClean="0">
              <a:uFillTx/>
            </a:rPr>
            <a:t>.</a:t>
          </a:r>
          <a:r>
            <a:rPr lang="ru-RU" u="none" smtClean="0">
              <a:uFillTx/>
            </a:rPr>
            <a:t>   </a:t>
          </a:r>
          <a:endParaRPr lang="uk-UA" u="none">
            <a:uFillTx/>
          </a:endParaRPr>
        </a:p>
      </dgm:t>
    </dgm:pt>
    <dgm:pt modelId="{C22B0B9E-B8B7-4779-9F3B-1D85F98BDC76}" type="parTrans" cxnId="{8972B109-CE8C-441C-8CBF-2046AFEA377E}">
      <dgm:prSet/>
      <dgm:spPr/>
      <dgm:t>
        <a:bodyPr/>
        <a:lstStyle/>
        <a:p>
          <a:endParaRPr lang="uk-UA"/>
        </a:p>
      </dgm:t>
    </dgm:pt>
    <dgm:pt modelId="{3F02A1B3-21D3-4957-B8EA-3341A7E914AE}" type="sibTrans" cxnId="{8972B109-CE8C-441C-8CBF-2046AFEA377E}">
      <dgm:prSet/>
      <dgm:spPr/>
      <dgm:t>
        <a:bodyPr/>
        <a:lstStyle/>
        <a:p>
          <a:endParaRPr lang="uk-UA"/>
        </a:p>
      </dgm:t>
    </dgm:pt>
    <dgm:pt modelId="{8166F6E7-D20D-4404-9908-337C7CA930B3}">
      <dgm:prSet/>
      <dgm:spPr/>
      <dgm:t>
        <a:bodyPr/>
        <a:lstStyle/>
        <a:p>
          <a:r>
            <a:rPr lang="uk-UA" u="none" smtClean="0">
              <a:uFillTx/>
            </a:rPr>
            <a:t>З</a:t>
          </a:r>
          <a:r>
            <a:rPr lang="ru-RU" u="none" smtClean="0">
              <a:uFillTx/>
            </a:rPr>
            <a:t>більшення  діапазону операцій</a:t>
          </a:r>
          <a:r>
            <a:rPr lang="uk-UA" u="none" smtClean="0">
              <a:uFillTx/>
            </a:rPr>
            <a:t>.  </a:t>
          </a:r>
          <a:endParaRPr lang="uk-UA" u="none">
            <a:uFillTx/>
          </a:endParaRPr>
        </a:p>
      </dgm:t>
    </dgm:pt>
    <dgm:pt modelId="{4AAC6686-306E-4814-8A68-C31E0AB712DB}" type="parTrans" cxnId="{B1F9F313-8061-40C1-BD83-CAB9EDB391A3}">
      <dgm:prSet/>
      <dgm:spPr/>
      <dgm:t>
        <a:bodyPr/>
        <a:lstStyle/>
        <a:p>
          <a:endParaRPr lang="uk-UA"/>
        </a:p>
      </dgm:t>
    </dgm:pt>
    <dgm:pt modelId="{086727B2-27B5-4D58-9040-1654F1E317C2}" type="sibTrans" cxnId="{B1F9F313-8061-40C1-BD83-CAB9EDB391A3}">
      <dgm:prSet/>
      <dgm:spPr/>
      <dgm:t>
        <a:bodyPr/>
        <a:lstStyle/>
        <a:p>
          <a:endParaRPr lang="uk-UA"/>
        </a:p>
      </dgm:t>
    </dgm:pt>
    <dgm:pt modelId="{53CE73D3-17BE-4C8A-9654-D503E9CB5B0C}">
      <dgm:prSet/>
      <dgm:spPr/>
      <dgm:t>
        <a:bodyPr/>
        <a:lstStyle/>
        <a:p>
          <a:r>
            <a:rPr lang="uk-UA" u="none" smtClean="0">
              <a:uFillTx/>
            </a:rPr>
            <a:t>З</a:t>
          </a:r>
          <a:r>
            <a:rPr lang="ru-RU" u="none" smtClean="0">
              <a:uFillTx/>
            </a:rPr>
            <a:t>ниження видатків   при скороченні операцій.  </a:t>
          </a:r>
          <a:endParaRPr lang="uk-UA" u="none">
            <a:uFillTx/>
          </a:endParaRPr>
        </a:p>
      </dgm:t>
    </dgm:pt>
    <dgm:pt modelId="{495A0552-8718-4359-A43D-7006FF4D023C}" type="parTrans" cxnId="{D09CF7C5-E60F-4E3F-9F9A-37D6B227A5AF}">
      <dgm:prSet/>
      <dgm:spPr/>
      <dgm:t>
        <a:bodyPr/>
        <a:lstStyle/>
        <a:p>
          <a:endParaRPr lang="uk-UA"/>
        </a:p>
      </dgm:t>
    </dgm:pt>
    <dgm:pt modelId="{B1F1AEC9-9D9C-4A5A-8A3C-BFB9E245ED9F}" type="sibTrans" cxnId="{D09CF7C5-E60F-4E3F-9F9A-37D6B227A5AF}">
      <dgm:prSet/>
      <dgm:spPr/>
      <dgm:t>
        <a:bodyPr/>
        <a:lstStyle/>
        <a:p>
          <a:endParaRPr lang="uk-UA"/>
        </a:p>
      </dgm:t>
    </dgm:pt>
    <dgm:pt modelId="{4162B4BE-5D2E-4F59-91F0-37789487AB6B}" type="pres">
      <dgm:prSet presAssocID="{0DFE5D06-DE92-4CE1-B774-C9BE42131548}" presName="Name0" presStyleCnt="0">
        <dgm:presLayoutVars>
          <dgm:dir/>
          <dgm:resizeHandles val="exact"/>
        </dgm:presLayoutVars>
      </dgm:prSet>
      <dgm:spPr/>
    </dgm:pt>
    <dgm:pt modelId="{28011FC5-4E1E-488D-9E0B-523066ACE258}" type="pres">
      <dgm:prSet presAssocID="{927F3DCA-9832-4C4D-AAB7-19107DD4A755}" presName="composite" presStyleCnt="0"/>
      <dgm:spPr/>
    </dgm:pt>
    <dgm:pt modelId="{527FA40D-EE15-4B0B-B971-F8BDD880C749}" type="pres">
      <dgm:prSet presAssocID="{927F3DCA-9832-4C4D-AAB7-19107DD4A755}" presName="rect1" presStyleLbl="tr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EB245E-8D95-4275-B5B6-2CA1B2BA17D5}" type="pres">
      <dgm:prSet presAssocID="{927F3DCA-9832-4C4D-AAB7-19107DD4A755}" presName="rect2" presStyleLbl="fgImgPlace1" presStyleIdx="0" presStyleCnt="8"/>
      <dgm:spPr/>
    </dgm:pt>
    <dgm:pt modelId="{F6BDB07A-5B66-4012-B9FE-11A960A6515D}" type="pres">
      <dgm:prSet presAssocID="{589EA3E1-3E02-48A3-9396-9BAA0FD67951}" presName="sibTrans" presStyleCnt="0"/>
      <dgm:spPr/>
    </dgm:pt>
    <dgm:pt modelId="{B8D8EAB7-836E-4751-A64A-5DC16C48F658}" type="pres">
      <dgm:prSet presAssocID="{338B8DA5-114F-4C3C-BE58-A40B3B3139EA}" presName="composite" presStyleCnt="0"/>
      <dgm:spPr/>
    </dgm:pt>
    <dgm:pt modelId="{757200C9-AE94-4BAF-BA09-2116A1CB6887}" type="pres">
      <dgm:prSet presAssocID="{338B8DA5-114F-4C3C-BE58-A40B3B3139EA}" presName="rect1" presStyleLbl="trAlignAcc1" presStyleIdx="1" presStyleCnt="8">
        <dgm:presLayoutVars>
          <dgm:bulletEnabled val="1"/>
        </dgm:presLayoutVars>
      </dgm:prSet>
      <dgm:spPr/>
    </dgm:pt>
    <dgm:pt modelId="{0A319204-4050-4FDB-A801-2BB7A1D96FE9}" type="pres">
      <dgm:prSet presAssocID="{338B8DA5-114F-4C3C-BE58-A40B3B3139EA}" presName="rect2" presStyleLbl="fgImgPlace1" presStyleIdx="1" presStyleCnt="8"/>
      <dgm:spPr/>
    </dgm:pt>
    <dgm:pt modelId="{86F5D371-A1DB-4D45-8035-D5548A4C8FD0}" type="pres">
      <dgm:prSet presAssocID="{F4F61BAA-2659-4E20-BCAF-576DDEA05E51}" presName="sibTrans" presStyleCnt="0"/>
      <dgm:spPr/>
    </dgm:pt>
    <dgm:pt modelId="{83738370-7827-420B-AB4C-35ADAB81E7D1}" type="pres">
      <dgm:prSet presAssocID="{B7271C05-B1E2-455D-A09B-34372241563F}" presName="composite" presStyleCnt="0"/>
      <dgm:spPr/>
    </dgm:pt>
    <dgm:pt modelId="{2F0C9B4D-5FDE-4FCF-BDD4-BB0F5BC8AA12}" type="pres">
      <dgm:prSet presAssocID="{B7271C05-B1E2-455D-A09B-34372241563F}" presName="rect1" presStyleLbl="trAlignAcc1" presStyleIdx="2" presStyleCnt="8">
        <dgm:presLayoutVars>
          <dgm:bulletEnabled val="1"/>
        </dgm:presLayoutVars>
      </dgm:prSet>
      <dgm:spPr/>
    </dgm:pt>
    <dgm:pt modelId="{201C375B-714D-4A0B-B886-AA25AC74F267}" type="pres">
      <dgm:prSet presAssocID="{B7271C05-B1E2-455D-A09B-34372241563F}" presName="rect2" presStyleLbl="fgImgPlace1" presStyleIdx="2" presStyleCnt="8"/>
      <dgm:spPr/>
    </dgm:pt>
    <dgm:pt modelId="{DB47C4E5-7FB9-4616-8436-0422AEE6F889}" type="pres">
      <dgm:prSet presAssocID="{E481BE89-3EEC-49F6-8C4E-FCCB7362F19F}" presName="sibTrans" presStyleCnt="0"/>
      <dgm:spPr/>
    </dgm:pt>
    <dgm:pt modelId="{247E223B-F90C-4BBF-BE47-CB0928AD779B}" type="pres">
      <dgm:prSet presAssocID="{D769D7A6-F76A-4428-91CE-5FA85C47403C}" presName="composite" presStyleCnt="0"/>
      <dgm:spPr/>
    </dgm:pt>
    <dgm:pt modelId="{1452F439-E441-4B75-9A92-8B4BF708DA34}" type="pres">
      <dgm:prSet presAssocID="{D769D7A6-F76A-4428-91CE-5FA85C47403C}" presName="rect1" presStyleLbl="trAlignAcc1" presStyleIdx="3" presStyleCnt="8">
        <dgm:presLayoutVars>
          <dgm:bulletEnabled val="1"/>
        </dgm:presLayoutVars>
      </dgm:prSet>
      <dgm:spPr/>
    </dgm:pt>
    <dgm:pt modelId="{D2755197-B379-4D93-8CBA-C394270B8AA0}" type="pres">
      <dgm:prSet presAssocID="{D769D7A6-F76A-4428-91CE-5FA85C47403C}" presName="rect2" presStyleLbl="fgImgPlace1" presStyleIdx="3" presStyleCnt="8"/>
      <dgm:spPr/>
    </dgm:pt>
    <dgm:pt modelId="{AF8FFB37-ED9D-4867-B170-34CD0F3A0AEA}" type="pres">
      <dgm:prSet presAssocID="{7C451C79-5782-4448-8E11-4D791F6D20F5}" presName="sibTrans" presStyleCnt="0"/>
      <dgm:spPr/>
    </dgm:pt>
    <dgm:pt modelId="{1E3A35E6-C46B-46A2-A1A0-4B8E9A07E028}" type="pres">
      <dgm:prSet presAssocID="{0BD8EEAE-4D4C-47A6-A6D7-022456CF492D}" presName="composite" presStyleCnt="0"/>
      <dgm:spPr/>
    </dgm:pt>
    <dgm:pt modelId="{0AFD9A09-9D86-48BD-957A-9698727E1F29}" type="pres">
      <dgm:prSet presAssocID="{0BD8EEAE-4D4C-47A6-A6D7-022456CF492D}" presName="rect1" presStyleLbl="trAlignAcc1" presStyleIdx="4" presStyleCnt="8">
        <dgm:presLayoutVars>
          <dgm:bulletEnabled val="1"/>
        </dgm:presLayoutVars>
      </dgm:prSet>
      <dgm:spPr/>
    </dgm:pt>
    <dgm:pt modelId="{F10BBCB9-D9CB-43B3-87CF-66537A21ED0C}" type="pres">
      <dgm:prSet presAssocID="{0BD8EEAE-4D4C-47A6-A6D7-022456CF492D}" presName="rect2" presStyleLbl="fgImgPlace1" presStyleIdx="4" presStyleCnt="8"/>
      <dgm:spPr/>
    </dgm:pt>
    <dgm:pt modelId="{718DAE40-7400-46BD-A6DE-62774F0CC94D}" type="pres">
      <dgm:prSet presAssocID="{0A125EDF-7371-44F5-98B7-C89A5EB6DE59}" presName="sibTrans" presStyleCnt="0"/>
      <dgm:spPr/>
    </dgm:pt>
    <dgm:pt modelId="{D7FF1183-0C60-44FC-A26A-514E44458F4C}" type="pres">
      <dgm:prSet presAssocID="{49EC20DD-58CB-45E2-9058-10FDA0FD08E1}" presName="composite" presStyleCnt="0"/>
      <dgm:spPr/>
    </dgm:pt>
    <dgm:pt modelId="{64E9203F-D6DA-4DF0-8139-CAAAD024A089}" type="pres">
      <dgm:prSet presAssocID="{49EC20DD-58CB-45E2-9058-10FDA0FD08E1}" presName="rect1" presStyleLbl="trAlignAcc1" presStyleIdx="5" presStyleCnt="8">
        <dgm:presLayoutVars>
          <dgm:bulletEnabled val="1"/>
        </dgm:presLayoutVars>
      </dgm:prSet>
      <dgm:spPr/>
    </dgm:pt>
    <dgm:pt modelId="{890DA41A-9315-44F6-8642-AACA4C6FB86C}" type="pres">
      <dgm:prSet presAssocID="{49EC20DD-58CB-45E2-9058-10FDA0FD08E1}" presName="rect2" presStyleLbl="fgImgPlace1" presStyleIdx="5" presStyleCnt="8"/>
      <dgm:spPr/>
    </dgm:pt>
    <dgm:pt modelId="{CD242029-7FC9-4988-8F77-EF2A80D5F79A}" type="pres">
      <dgm:prSet presAssocID="{3F02A1B3-21D3-4957-B8EA-3341A7E914AE}" presName="sibTrans" presStyleCnt="0"/>
      <dgm:spPr/>
    </dgm:pt>
    <dgm:pt modelId="{21BB7D81-7EDF-43B0-A1A4-772621114FD0}" type="pres">
      <dgm:prSet presAssocID="{8166F6E7-D20D-4404-9908-337C7CA930B3}" presName="composite" presStyleCnt="0"/>
      <dgm:spPr/>
    </dgm:pt>
    <dgm:pt modelId="{D7EE3DDF-3D68-4364-B0E3-A7BE0C89990C}" type="pres">
      <dgm:prSet presAssocID="{8166F6E7-D20D-4404-9908-337C7CA930B3}" presName="rect1" presStyleLbl="trAlignAcc1" presStyleIdx="6" presStyleCnt="8">
        <dgm:presLayoutVars>
          <dgm:bulletEnabled val="1"/>
        </dgm:presLayoutVars>
      </dgm:prSet>
      <dgm:spPr/>
    </dgm:pt>
    <dgm:pt modelId="{6477EA86-2888-4B3C-B5E8-40BBF5B651A7}" type="pres">
      <dgm:prSet presAssocID="{8166F6E7-D20D-4404-9908-337C7CA930B3}" presName="rect2" presStyleLbl="fgImgPlace1" presStyleIdx="6" presStyleCnt="8"/>
      <dgm:spPr/>
    </dgm:pt>
    <dgm:pt modelId="{DD7A5EA0-ED29-461F-9E0E-B7E2A7FB9596}" type="pres">
      <dgm:prSet presAssocID="{086727B2-27B5-4D58-9040-1654F1E317C2}" presName="sibTrans" presStyleCnt="0"/>
      <dgm:spPr/>
    </dgm:pt>
    <dgm:pt modelId="{0A4B0A74-C7A4-4E05-8A1F-AE71ED29A0B8}" type="pres">
      <dgm:prSet presAssocID="{53CE73D3-17BE-4C8A-9654-D503E9CB5B0C}" presName="composite" presStyleCnt="0"/>
      <dgm:spPr/>
    </dgm:pt>
    <dgm:pt modelId="{834181E5-019F-46AE-8220-1BFEDFFAD0BC}" type="pres">
      <dgm:prSet presAssocID="{53CE73D3-17BE-4C8A-9654-D503E9CB5B0C}" presName="rect1" presStyleLbl="trAlignAcc1" presStyleIdx="7" presStyleCnt="8">
        <dgm:presLayoutVars>
          <dgm:bulletEnabled val="1"/>
        </dgm:presLayoutVars>
      </dgm:prSet>
      <dgm:spPr/>
    </dgm:pt>
    <dgm:pt modelId="{F89C61D7-D71E-449A-9020-9ADDFD939C96}" type="pres">
      <dgm:prSet presAssocID="{53CE73D3-17BE-4C8A-9654-D503E9CB5B0C}" presName="rect2" presStyleLbl="fgImgPlace1" presStyleIdx="7" presStyleCnt="8"/>
      <dgm:spPr/>
    </dgm:pt>
  </dgm:ptLst>
  <dgm:cxnLst>
    <dgm:cxn modelId="{90028400-3315-463A-BC3F-E7D962D1412F}" srcId="{0DFE5D06-DE92-4CE1-B774-C9BE42131548}" destId="{927F3DCA-9832-4C4D-AAB7-19107DD4A755}" srcOrd="0" destOrd="0" parTransId="{89234B40-5A9A-489E-8C74-A4BEC25051F2}" sibTransId="{589EA3E1-3E02-48A3-9396-9BAA0FD67951}"/>
    <dgm:cxn modelId="{D7338040-3865-435F-ABC7-CB6ED8F97F41}" type="presOf" srcId="{D769D7A6-F76A-4428-91CE-5FA85C47403C}" destId="{1452F439-E441-4B75-9A92-8B4BF708DA34}" srcOrd="0" destOrd="0" presId="urn:microsoft.com/office/officeart/2008/layout/PictureStrips"/>
    <dgm:cxn modelId="{41478540-C180-48CE-A17E-ADB9465D6467}" srcId="{0DFE5D06-DE92-4CE1-B774-C9BE42131548}" destId="{D769D7A6-F76A-4428-91CE-5FA85C47403C}" srcOrd="3" destOrd="0" parTransId="{4173BC2D-99F7-4C31-BC07-983EB6CD9609}" sibTransId="{7C451C79-5782-4448-8E11-4D791F6D20F5}"/>
    <dgm:cxn modelId="{D09CF7C5-E60F-4E3F-9F9A-37D6B227A5AF}" srcId="{0DFE5D06-DE92-4CE1-B774-C9BE42131548}" destId="{53CE73D3-17BE-4C8A-9654-D503E9CB5B0C}" srcOrd="7" destOrd="0" parTransId="{495A0552-8718-4359-A43D-7006FF4D023C}" sibTransId="{B1F1AEC9-9D9C-4A5A-8A3C-BFB9E245ED9F}"/>
    <dgm:cxn modelId="{B57C4452-80C8-47EC-9B8A-B178A9DF8547}" srcId="{0DFE5D06-DE92-4CE1-B774-C9BE42131548}" destId="{338B8DA5-114F-4C3C-BE58-A40B3B3139EA}" srcOrd="1" destOrd="0" parTransId="{2185EA48-54DE-4CAB-B773-E473BC548553}" sibTransId="{F4F61BAA-2659-4E20-BCAF-576DDEA05E51}"/>
    <dgm:cxn modelId="{A170DEFF-E3B3-44BE-A88D-DC0DAFC52244}" type="presOf" srcId="{49EC20DD-58CB-45E2-9058-10FDA0FD08E1}" destId="{64E9203F-D6DA-4DF0-8139-CAAAD024A089}" srcOrd="0" destOrd="0" presId="urn:microsoft.com/office/officeart/2008/layout/PictureStrips"/>
    <dgm:cxn modelId="{58C04253-15CF-4E6A-AF4C-44F9FCB169B8}" type="presOf" srcId="{8166F6E7-D20D-4404-9908-337C7CA930B3}" destId="{D7EE3DDF-3D68-4364-B0E3-A7BE0C89990C}" srcOrd="0" destOrd="0" presId="urn:microsoft.com/office/officeart/2008/layout/PictureStrips"/>
    <dgm:cxn modelId="{8C8A8020-3DB7-455E-8ECD-B10C10B80774}" srcId="{0DFE5D06-DE92-4CE1-B774-C9BE42131548}" destId="{0BD8EEAE-4D4C-47A6-A6D7-022456CF492D}" srcOrd="4" destOrd="0" parTransId="{63DEF143-AAC4-4125-BBB5-4B83DE466EB9}" sibTransId="{0A125EDF-7371-44F5-98B7-C89A5EB6DE59}"/>
    <dgm:cxn modelId="{986C5060-A81A-4DB2-A998-3761B859DAEC}" type="presOf" srcId="{0BD8EEAE-4D4C-47A6-A6D7-022456CF492D}" destId="{0AFD9A09-9D86-48BD-957A-9698727E1F29}" srcOrd="0" destOrd="0" presId="urn:microsoft.com/office/officeart/2008/layout/PictureStrips"/>
    <dgm:cxn modelId="{8972B109-CE8C-441C-8CBF-2046AFEA377E}" srcId="{0DFE5D06-DE92-4CE1-B774-C9BE42131548}" destId="{49EC20DD-58CB-45E2-9058-10FDA0FD08E1}" srcOrd="5" destOrd="0" parTransId="{C22B0B9E-B8B7-4779-9F3B-1D85F98BDC76}" sibTransId="{3F02A1B3-21D3-4957-B8EA-3341A7E914AE}"/>
    <dgm:cxn modelId="{B1F9F313-8061-40C1-BD83-CAB9EDB391A3}" srcId="{0DFE5D06-DE92-4CE1-B774-C9BE42131548}" destId="{8166F6E7-D20D-4404-9908-337C7CA930B3}" srcOrd="6" destOrd="0" parTransId="{4AAC6686-306E-4814-8A68-C31E0AB712DB}" sibTransId="{086727B2-27B5-4D58-9040-1654F1E317C2}"/>
    <dgm:cxn modelId="{45C6EDCA-4EB7-4BF4-BE42-3C4BC3FC8AEA}" type="presOf" srcId="{0DFE5D06-DE92-4CE1-B774-C9BE42131548}" destId="{4162B4BE-5D2E-4F59-91F0-37789487AB6B}" srcOrd="0" destOrd="0" presId="urn:microsoft.com/office/officeart/2008/layout/PictureStrips"/>
    <dgm:cxn modelId="{3067AB43-AAAC-4F89-88CA-0FB234C1613D}" type="presOf" srcId="{B7271C05-B1E2-455D-A09B-34372241563F}" destId="{2F0C9B4D-5FDE-4FCF-BDD4-BB0F5BC8AA12}" srcOrd="0" destOrd="0" presId="urn:microsoft.com/office/officeart/2008/layout/PictureStrips"/>
    <dgm:cxn modelId="{F0521E96-3096-4FF9-A0DB-A97737BAD1AD}" type="presOf" srcId="{53CE73D3-17BE-4C8A-9654-D503E9CB5B0C}" destId="{834181E5-019F-46AE-8220-1BFEDFFAD0BC}" srcOrd="0" destOrd="0" presId="urn:microsoft.com/office/officeart/2008/layout/PictureStrips"/>
    <dgm:cxn modelId="{9CC04299-FC51-4B97-B987-AFA434B7D2E1}" type="presOf" srcId="{927F3DCA-9832-4C4D-AAB7-19107DD4A755}" destId="{527FA40D-EE15-4B0B-B971-F8BDD880C749}" srcOrd="0" destOrd="0" presId="urn:microsoft.com/office/officeart/2008/layout/PictureStrips"/>
    <dgm:cxn modelId="{0BD8291D-AADE-40BA-BE8E-444028D083E5}" srcId="{0DFE5D06-DE92-4CE1-B774-C9BE42131548}" destId="{B7271C05-B1E2-455D-A09B-34372241563F}" srcOrd="2" destOrd="0" parTransId="{8CDEEE34-F1C6-44EB-9111-8914AFEA1497}" sibTransId="{E481BE89-3EEC-49F6-8C4E-FCCB7362F19F}"/>
    <dgm:cxn modelId="{4A00DBA2-AFC1-492C-994D-1F0F195024BA}" type="presOf" srcId="{338B8DA5-114F-4C3C-BE58-A40B3B3139EA}" destId="{757200C9-AE94-4BAF-BA09-2116A1CB6887}" srcOrd="0" destOrd="0" presId="urn:microsoft.com/office/officeart/2008/layout/PictureStrips"/>
    <dgm:cxn modelId="{98AD98AF-7B36-45C9-B861-61745885FBD6}" type="presParOf" srcId="{4162B4BE-5D2E-4F59-91F0-37789487AB6B}" destId="{28011FC5-4E1E-488D-9E0B-523066ACE258}" srcOrd="0" destOrd="0" presId="urn:microsoft.com/office/officeart/2008/layout/PictureStrips"/>
    <dgm:cxn modelId="{E7470246-06E0-41C0-8C2F-8C26612D3EBA}" type="presParOf" srcId="{28011FC5-4E1E-488D-9E0B-523066ACE258}" destId="{527FA40D-EE15-4B0B-B971-F8BDD880C749}" srcOrd="0" destOrd="0" presId="urn:microsoft.com/office/officeart/2008/layout/PictureStrips"/>
    <dgm:cxn modelId="{D8B1812C-85D3-4B1D-9769-011DDF84E78B}" type="presParOf" srcId="{28011FC5-4E1E-488D-9E0B-523066ACE258}" destId="{55EB245E-8D95-4275-B5B6-2CA1B2BA17D5}" srcOrd="1" destOrd="0" presId="urn:microsoft.com/office/officeart/2008/layout/PictureStrips"/>
    <dgm:cxn modelId="{9BFA00EB-FF71-40F7-8F52-88E6934F17D7}" type="presParOf" srcId="{4162B4BE-5D2E-4F59-91F0-37789487AB6B}" destId="{F6BDB07A-5B66-4012-B9FE-11A960A6515D}" srcOrd="1" destOrd="0" presId="urn:microsoft.com/office/officeart/2008/layout/PictureStrips"/>
    <dgm:cxn modelId="{C0571492-4B23-48C7-BD3A-046AC8143173}" type="presParOf" srcId="{4162B4BE-5D2E-4F59-91F0-37789487AB6B}" destId="{B8D8EAB7-836E-4751-A64A-5DC16C48F658}" srcOrd="2" destOrd="0" presId="urn:microsoft.com/office/officeart/2008/layout/PictureStrips"/>
    <dgm:cxn modelId="{C2E05FE2-7BB2-4296-8F02-DB908D2CE060}" type="presParOf" srcId="{B8D8EAB7-836E-4751-A64A-5DC16C48F658}" destId="{757200C9-AE94-4BAF-BA09-2116A1CB6887}" srcOrd="0" destOrd="0" presId="urn:microsoft.com/office/officeart/2008/layout/PictureStrips"/>
    <dgm:cxn modelId="{41095802-5A5D-4168-AE3D-460A5698FA4A}" type="presParOf" srcId="{B8D8EAB7-836E-4751-A64A-5DC16C48F658}" destId="{0A319204-4050-4FDB-A801-2BB7A1D96FE9}" srcOrd="1" destOrd="0" presId="urn:microsoft.com/office/officeart/2008/layout/PictureStrips"/>
    <dgm:cxn modelId="{1B122967-E250-4BFE-B4EF-F7B423327979}" type="presParOf" srcId="{4162B4BE-5D2E-4F59-91F0-37789487AB6B}" destId="{86F5D371-A1DB-4D45-8035-D5548A4C8FD0}" srcOrd="3" destOrd="0" presId="urn:microsoft.com/office/officeart/2008/layout/PictureStrips"/>
    <dgm:cxn modelId="{A033B139-5C84-4E95-854A-6AB3CC821C14}" type="presParOf" srcId="{4162B4BE-5D2E-4F59-91F0-37789487AB6B}" destId="{83738370-7827-420B-AB4C-35ADAB81E7D1}" srcOrd="4" destOrd="0" presId="urn:microsoft.com/office/officeart/2008/layout/PictureStrips"/>
    <dgm:cxn modelId="{8D99A160-2810-45CF-8385-69FE9B9F196E}" type="presParOf" srcId="{83738370-7827-420B-AB4C-35ADAB81E7D1}" destId="{2F0C9B4D-5FDE-4FCF-BDD4-BB0F5BC8AA12}" srcOrd="0" destOrd="0" presId="urn:microsoft.com/office/officeart/2008/layout/PictureStrips"/>
    <dgm:cxn modelId="{90A743D0-3571-419B-9365-73F603D274BD}" type="presParOf" srcId="{83738370-7827-420B-AB4C-35ADAB81E7D1}" destId="{201C375B-714D-4A0B-B886-AA25AC74F267}" srcOrd="1" destOrd="0" presId="urn:microsoft.com/office/officeart/2008/layout/PictureStrips"/>
    <dgm:cxn modelId="{0E878679-537C-4CAC-BE43-232FC5333E78}" type="presParOf" srcId="{4162B4BE-5D2E-4F59-91F0-37789487AB6B}" destId="{DB47C4E5-7FB9-4616-8436-0422AEE6F889}" srcOrd="5" destOrd="0" presId="urn:microsoft.com/office/officeart/2008/layout/PictureStrips"/>
    <dgm:cxn modelId="{93025253-2399-41C5-A159-1797A07F4687}" type="presParOf" srcId="{4162B4BE-5D2E-4F59-91F0-37789487AB6B}" destId="{247E223B-F90C-4BBF-BE47-CB0928AD779B}" srcOrd="6" destOrd="0" presId="urn:microsoft.com/office/officeart/2008/layout/PictureStrips"/>
    <dgm:cxn modelId="{BCB581EE-42A4-4951-9FFD-BA8CAA06783F}" type="presParOf" srcId="{247E223B-F90C-4BBF-BE47-CB0928AD779B}" destId="{1452F439-E441-4B75-9A92-8B4BF708DA34}" srcOrd="0" destOrd="0" presId="urn:microsoft.com/office/officeart/2008/layout/PictureStrips"/>
    <dgm:cxn modelId="{E01D491A-111B-4EE3-BEA5-EC6C1A374CD9}" type="presParOf" srcId="{247E223B-F90C-4BBF-BE47-CB0928AD779B}" destId="{D2755197-B379-4D93-8CBA-C394270B8AA0}" srcOrd="1" destOrd="0" presId="urn:microsoft.com/office/officeart/2008/layout/PictureStrips"/>
    <dgm:cxn modelId="{883BEF63-E9DC-40E6-8139-B33873D22909}" type="presParOf" srcId="{4162B4BE-5D2E-4F59-91F0-37789487AB6B}" destId="{AF8FFB37-ED9D-4867-B170-34CD0F3A0AEA}" srcOrd="7" destOrd="0" presId="urn:microsoft.com/office/officeart/2008/layout/PictureStrips"/>
    <dgm:cxn modelId="{07FD1C53-6AF1-4189-8271-EF5BB29FF7F5}" type="presParOf" srcId="{4162B4BE-5D2E-4F59-91F0-37789487AB6B}" destId="{1E3A35E6-C46B-46A2-A1A0-4B8E9A07E028}" srcOrd="8" destOrd="0" presId="urn:microsoft.com/office/officeart/2008/layout/PictureStrips"/>
    <dgm:cxn modelId="{19DBC52B-F8EE-4AC6-9FC7-86DC19E1AE37}" type="presParOf" srcId="{1E3A35E6-C46B-46A2-A1A0-4B8E9A07E028}" destId="{0AFD9A09-9D86-48BD-957A-9698727E1F29}" srcOrd="0" destOrd="0" presId="urn:microsoft.com/office/officeart/2008/layout/PictureStrips"/>
    <dgm:cxn modelId="{37D768E3-EA0A-487B-A732-16D2034459CC}" type="presParOf" srcId="{1E3A35E6-C46B-46A2-A1A0-4B8E9A07E028}" destId="{F10BBCB9-D9CB-43B3-87CF-66537A21ED0C}" srcOrd="1" destOrd="0" presId="urn:microsoft.com/office/officeart/2008/layout/PictureStrips"/>
    <dgm:cxn modelId="{BFD2CB27-61F0-4079-AD91-D9EC28BD71D6}" type="presParOf" srcId="{4162B4BE-5D2E-4F59-91F0-37789487AB6B}" destId="{718DAE40-7400-46BD-A6DE-62774F0CC94D}" srcOrd="9" destOrd="0" presId="urn:microsoft.com/office/officeart/2008/layout/PictureStrips"/>
    <dgm:cxn modelId="{0235DF27-8124-46D5-9DC0-194D35331983}" type="presParOf" srcId="{4162B4BE-5D2E-4F59-91F0-37789487AB6B}" destId="{D7FF1183-0C60-44FC-A26A-514E44458F4C}" srcOrd="10" destOrd="0" presId="urn:microsoft.com/office/officeart/2008/layout/PictureStrips"/>
    <dgm:cxn modelId="{B89DD712-6FC9-416C-9955-8B2E8880109D}" type="presParOf" srcId="{D7FF1183-0C60-44FC-A26A-514E44458F4C}" destId="{64E9203F-D6DA-4DF0-8139-CAAAD024A089}" srcOrd="0" destOrd="0" presId="urn:microsoft.com/office/officeart/2008/layout/PictureStrips"/>
    <dgm:cxn modelId="{A039787A-76A1-443E-9E5A-44870339BA0E}" type="presParOf" srcId="{D7FF1183-0C60-44FC-A26A-514E44458F4C}" destId="{890DA41A-9315-44F6-8642-AACA4C6FB86C}" srcOrd="1" destOrd="0" presId="urn:microsoft.com/office/officeart/2008/layout/PictureStrips"/>
    <dgm:cxn modelId="{5F643DFE-2717-49A6-9AD8-F5C35747CFE3}" type="presParOf" srcId="{4162B4BE-5D2E-4F59-91F0-37789487AB6B}" destId="{CD242029-7FC9-4988-8F77-EF2A80D5F79A}" srcOrd="11" destOrd="0" presId="urn:microsoft.com/office/officeart/2008/layout/PictureStrips"/>
    <dgm:cxn modelId="{1771E490-4569-4CCF-95B9-BB3BD8B76ED9}" type="presParOf" srcId="{4162B4BE-5D2E-4F59-91F0-37789487AB6B}" destId="{21BB7D81-7EDF-43B0-A1A4-772621114FD0}" srcOrd="12" destOrd="0" presId="urn:microsoft.com/office/officeart/2008/layout/PictureStrips"/>
    <dgm:cxn modelId="{216612D8-B62B-4C4B-A443-5AE2BAED1650}" type="presParOf" srcId="{21BB7D81-7EDF-43B0-A1A4-772621114FD0}" destId="{D7EE3DDF-3D68-4364-B0E3-A7BE0C89990C}" srcOrd="0" destOrd="0" presId="urn:microsoft.com/office/officeart/2008/layout/PictureStrips"/>
    <dgm:cxn modelId="{B9D96BA3-FCD1-47F1-A907-92A5A982CDF0}" type="presParOf" srcId="{21BB7D81-7EDF-43B0-A1A4-772621114FD0}" destId="{6477EA86-2888-4B3C-B5E8-40BBF5B651A7}" srcOrd="1" destOrd="0" presId="urn:microsoft.com/office/officeart/2008/layout/PictureStrips"/>
    <dgm:cxn modelId="{7357E038-6398-48AB-9DC9-7ED85B9CDBD7}" type="presParOf" srcId="{4162B4BE-5D2E-4F59-91F0-37789487AB6B}" destId="{DD7A5EA0-ED29-461F-9E0E-B7E2A7FB9596}" srcOrd="13" destOrd="0" presId="urn:microsoft.com/office/officeart/2008/layout/PictureStrips"/>
    <dgm:cxn modelId="{378FADDE-8B12-4456-8848-97C07444EE7C}" type="presParOf" srcId="{4162B4BE-5D2E-4F59-91F0-37789487AB6B}" destId="{0A4B0A74-C7A4-4E05-8A1F-AE71ED29A0B8}" srcOrd="14" destOrd="0" presId="urn:microsoft.com/office/officeart/2008/layout/PictureStrips"/>
    <dgm:cxn modelId="{2A0B5850-C4DD-45EF-8DED-406B7F4218B2}" type="presParOf" srcId="{0A4B0A74-C7A4-4E05-8A1F-AE71ED29A0B8}" destId="{834181E5-019F-46AE-8220-1BFEDFFAD0BC}" srcOrd="0" destOrd="0" presId="urn:microsoft.com/office/officeart/2008/layout/PictureStrips"/>
    <dgm:cxn modelId="{094AE7EA-9F13-4A83-9C98-71C75E6FA184}" type="presParOf" srcId="{0A4B0A74-C7A4-4E05-8A1F-AE71ED29A0B8}" destId="{F89C61D7-D71E-449A-9020-9ADDFD939C96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6F2AA0D-45C5-4A16-8B78-90DFECE1B8B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4E187CD-263F-4E3A-A8E5-7F3F3831B768}">
      <dgm:prSet phldrT="[Текст]" phldr="1"/>
      <dgm:spPr/>
      <dgm:t>
        <a:bodyPr/>
        <a:lstStyle/>
        <a:p>
          <a:endParaRPr lang="uk-UA"/>
        </a:p>
      </dgm:t>
    </dgm:pt>
    <dgm:pt modelId="{FE5ED428-025F-47E7-B2BB-35CD7C46B0F3}" type="parTrans" cxnId="{2D7EB23C-501B-4CF0-931F-49297A357780}">
      <dgm:prSet/>
      <dgm:spPr/>
      <dgm:t>
        <a:bodyPr/>
        <a:lstStyle/>
        <a:p>
          <a:endParaRPr lang="uk-UA"/>
        </a:p>
      </dgm:t>
    </dgm:pt>
    <dgm:pt modelId="{2DC4F349-23ED-4D66-84D1-08F92ADFA217}" type="sibTrans" cxnId="{2D7EB23C-501B-4CF0-931F-49297A357780}">
      <dgm:prSet/>
      <dgm:spPr/>
      <dgm:t>
        <a:bodyPr/>
        <a:lstStyle/>
        <a:p>
          <a:endParaRPr lang="uk-UA"/>
        </a:p>
      </dgm:t>
    </dgm:pt>
    <dgm:pt modelId="{0B9EA0B4-9118-44B0-9AD1-269FCF5F809C}">
      <dgm:prSet phldrT="[Текст]"/>
      <dgm:spPr/>
      <dgm:t>
        <a:bodyPr/>
        <a:lstStyle/>
        <a:p>
          <a:r>
            <a:rPr lang="uk-UA" dirty="0" smtClean="0"/>
            <a:t>1.	Для СП практично в усіх країнах  передбачено досить  ліберальний режим: зареєстровані СП користуються тими ж правами, що й національні  підприємства; дольова  участь у статутному  капіталі СП знижує  для інвестора ризик, оскільки його відповідальність обмежується часткою участі в  капіталі. </a:t>
          </a:r>
          <a:endParaRPr lang="uk-UA" dirty="0"/>
        </a:p>
      </dgm:t>
    </dgm:pt>
    <dgm:pt modelId="{F27DA56E-4AFE-4A51-BC36-47B29EC121ED}" type="parTrans" cxnId="{D8D9D714-A0CE-41AF-9AFF-4EC2358ECB35}">
      <dgm:prSet/>
      <dgm:spPr/>
      <dgm:t>
        <a:bodyPr/>
        <a:lstStyle/>
        <a:p>
          <a:endParaRPr lang="uk-UA"/>
        </a:p>
      </dgm:t>
    </dgm:pt>
    <dgm:pt modelId="{63347A47-798A-4FC5-AA52-F2F3801F3B53}" type="sibTrans" cxnId="{D8D9D714-A0CE-41AF-9AFF-4EC2358ECB35}">
      <dgm:prSet/>
      <dgm:spPr/>
      <dgm:t>
        <a:bodyPr/>
        <a:lstStyle/>
        <a:p>
          <a:endParaRPr lang="uk-UA"/>
        </a:p>
      </dgm:t>
    </dgm:pt>
    <dgm:pt modelId="{03B9BCA9-D89E-4FEA-A077-F3B76DEC6C6F}">
      <dgm:prSet phldrT="[Текст]" phldr="1"/>
      <dgm:spPr/>
      <dgm:t>
        <a:bodyPr/>
        <a:lstStyle/>
        <a:p>
          <a:endParaRPr lang="uk-UA"/>
        </a:p>
      </dgm:t>
    </dgm:pt>
    <dgm:pt modelId="{EC590A05-0231-4F1C-9FE3-CB63961B8A7F}" type="parTrans" cxnId="{864AD672-08A7-4B68-BD50-CF1C61F3CA11}">
      <dgm:prSet/>
      <dgm:spPr/>
      <dgm:t>
        <a:bodyPr/>
        <a:lstStyle/>
        <a:p>
          <a:endParaRPr lang="uk-UA"/>
        </a:p>
      </dgm:t>
    </dgm:pt>
    <dgm:pt modelId="{F784F817-55A2-473A-81DD-4A3BB4268120}" type="sibTrans" cxnId="{864AD672-08A7-4B68-BD50-CF1C61F3CA11}">
      <dgm:prSet/>
      <dgm:spPr/>
      <dgm:t>
        <a:bodyPr/>
        <a:lstStyle/>
        <a:p>
          <a:endParaRPr lang="uk-UA"/>
        </a:p>
      </dgm:t>
    </dgm:pt>
    <dgm:pt modelId="{68DB2022-89E7-44C0-9DE4-EF0FF0572869}">
      <dgm:prSet phldrT="[Текст]"/>
      <dgm:spPr/>
      <dgm:t>
        <a:bodyPr/>
        <a:lstStyle/>
        <a:p>
          <a:r>
            <a:rPr lang="uk-UA" u="none" dirty="0" smtClean="0">
              <a:uFillTx/>
            </a:rPr>
            <a:t>О</a:t>
          </a:r>
          <a:r>
            <a:rPr lang="ru-RU" u="none" dirty="0" err="1" smtClean="0">
              <a:uFillTx/>
            </a:rPr>
            <a:t>рганізаційна</a:t>
          </a:r>
          <a:r>
            <a:rPr lang="ru-RU" u="none" dirty="0" smtClean="0">
              <a:uFillTx/>
            </a:rPr>
            <a:t> форма </a:t>
          </a:r>
          <a:r>
            <a:rPr lang="ru-RU" u="none" dirty="0" err="1" smtClean="0">
              <a:uFillTx/>
            </a:rPr>
            <a:t>акціонерних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компаній</a:t>
          </a:r>
          <a:r>
            <a:rPr lang="ru-RU" u="none" dirty="0" smtClean="0">
              <a:uFillTx/>
            </a:rPr>
            <a:t> (</a:t>
          </a:r>
          <a:r>
            <a:rPr lang="ru-RU" u="none" dirty="0" err="1" smtClean="0">
              <a:uFillTx/>
            </a:rPr>
            <a:t>що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переважає</a:t>
          </a:r>
          <a:r>
            <a:rPr lang="ru-RU" u="none" dirty="0" smtClean="0">
              <a:uFillTx/>
            </a:rPr>
            <a:t> в СП) </a:t>
          </a:r>
          <a:r>
            <a:rPr lang="ru-RU" u="none" dirty="0" err="1" smtClean="0">
              <a:uFillTx/>
            </a:rPr>
            <a:t>дозволяє</a:t>
          </a:r>
          <a:r>
            <a:rPr lang="ru-RU" u="none" dirty="0" smtClean="0">
              <a:uFillTx/>
            </a:rPr>
            <a:t>  </a:t>
          </a:r>
          <a:r>
            <a:rPr lang="ru-RU" u="none" dirty="0" err="1" smtClean="0">
              <a:uFillTx/>
            </a:rPr>
            <a:t>залучати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додаткові</a:t>
          </a:r>
          <a:r>
            <a:rPr lang="ru-RU" u="none" dirty="0" smtClean="0">
              <a:uFillTx/>
            </a:rPr>
            <a:t> (</a:t>
          </a:r>
          <a:r>
            <a:rPr lang="ru-RU" u="none" dirty="0" err="1" smtClean="0">
              <a:uFillTx/>
            </a:rPr>
            <a:t>позичкові</a:t>
          </a:r>
          <a:r>
            <a:rPr lang="ru-RU" u="none" dirty="0" smtClean="0">
              <a:uFillTx/>
            </a:rPr>
            <a:t>) </a:t>
          </a:r>
          <a:r>
            <a:rPr lang="ru-RU" u="none" dirty="0" err="1" smtClean="0">
              <a:uFillTx/>
            </a:rPr>
            <a:t>кошти</a:t>
          </a:r>
          <a:r>
            <a:rPr lang="ru-RU" u="none" dirty="0" smtClean="0">
              <a:uFillTx/>
            </a:rPr>
            <a:t>, </a:t>
          </a:r>
          <a:r>
            <a:rPr lang="ru-RU" u="none" dirty="0" err="1" smtClean="0">
              <a:uFillTx/>
            </a:rPr>
            <a:t>тобто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обмежує</a:t>
          </a:r>
          <a:r>
            <a:rPr lang="ru-RU" u="none" dirty="0" smtClean="0">
              <a:uFillTx/>
            </a:rPr>
            <a:t>  </a:t>
          </a:r>
          <a:r>
            <a:rPr lang="ru-RU" u="none" dirty="0" err="1" smtClean="0">
              <a:uFillTx/>
            </a:rPr>
            <a:t>необхідність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мати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достатньо</a:t>
          </a:r>
          <a:r>
            <a:rPr lang="ru-RU" u="none" dirty="0" smtClean="0">
              <a:uFillTx/>
            </a:rPr>
            <a:t>  </a:t>
          </a:r>
          <a:r>
            <a:rPr lang="ru-RU" u="none" dirty="0" err="1" smtClean="0">
              <a:uFillTx/>
            </a:rPr>
            <a:t>високий</a:t>
          </a:r>
          <a:r>
            <a:rPr lang="ru-RU" u="none" dirty="0" smtClean="0">
              <a:uFillTx/>
            </a:rPr>
            <a:t>  </a:t>
          </a:r>
          <a:r>
            <a:rPr lang="ru-RU" u="none" dirty="0" err="1" smtClean="0">
              <a:uFillTx/>
            </a:rPr>
            <a:t>початковий</a:t>
          </a:r>
          <a:r>
            <a:rPr lang="ru-RU" u="none" dirty="0" smtClean="0">
              <a:uFillTx/>
            </a:rPr>
            <a:t>  </a:t>
          </a:r>
          <a:r>
            <a:rPr lang="ru-RU" u="none" dirty="0" err="1" smtClean="0">
              <a:uFillTx/>
            </a:rPr>
            <a:t>капітал</a:t>
          </a:r>
          <a:r>
            <a:rPr lang="uk-UA" u="none" dirty="0" smtClean="0">
              <a:uFillTx/>
            </a:rPr>
            <a:t>. </a:t>
          </a:r>
          <a:endParaRPr lang="uk-UA" dirty="0"/>
        </a:p>
      </dgm:t>
    </dgm:pt>
    <dgm:pt modelId="{824E41C0-FA68-4B80-89BC-5D209ED27E25}" type="parTrans" cxnId="{FBF2485B-D608-4151-A145-52DD3750DDE3}">
      <dgm:prSet/>
      <dgm:spPr/>
      <dgm:t>
        <a:bodyPr/>
        <a:lstStyle/>
        <a:p>
          <a:endParaRPr lang="uk-UA"/>
        </a:p>
      </dgm:t>
    </dgm:pt>
    <dgm:pt modelId="{6EB6CB8D-7F28-44E4-B3CD-84E3A9A209A5}" type="sibTrans" cxnId="{FBF2485B-D608-4151-A145-52DD3750DDE3}">
      <dgm:prSet/>
      <dgm:spPr/>
      <dgm:t>
        <a:bodyPr/>
        <a:lstStyle/>
        <a:p>
          <a:endParaRPr lang="uk-UA"/>
        </a:p>
      </dgm:t>
    </dgm:pt>
    <dgm:pt modelId="{D3DA3DF5-97D6-4B55-81E4-F9815AC9CA62}">
      <dgm:prSet phldrT="[Текст]" phldr="1"/>
      <dgm:spPr/>
      <dgm:t>
        <a:bodyPr/>
        <a:lstStyle/>
        <a:p>
          <a:endParaRPr lang="uk-UA"/>
        </a:p>
      </dgm:t>
    </dgm:pt>
    <dgm:pt modelId="{C606F35F-623F-40A6-867A-CE27ABFD9648}" type="parTrans" cxnId="{A1AB0858-2D0C-4069-9015-DF9B565A8C2B}">
      <dgm:prSet/>
      <dgm:spPr/>
      <dgm:t>
        <a:bodyPr/>
        <a:lstStyle/>
        <a:p>
          <a:endParaRPr lang="uk-UA"/>
        </a:p>
      </dgm:t>
    </dgm:pt>
    <dgm:pt modelId="{C83FBB1A-A73A-44BD-82C5-E81CF8FD994E}" type="sibTrans" cxnId="{A1AB0858-2D0C-4069-9015-DF9B565A8C2B}">
      <dgm:prSet/>
      <dgm:spPr/>
      <dgm:t>
        <a:bodyPr/>
        <a:lstStyle/>
        <a:p>
          <a:endParaRPr lang="uk-UA"/>
        </a:p>
      </dgm:t>
    </dgm:pt>
    <dgm:pt modelId="{CA59A7C9-1B22-4775-AB41-589DCF07E1FB}">
      <dgm:prSet phldrT="[Текст]"/>
      <dgm:spPr/>
      <dgm:t>
        <a:bodyPr/>
        <a:lstStyle/>
        <a:p>
          <a:r>
            <a:rPr lang="uk-UA" dirty="0" smtClean="0"/>
            <a:t>Д</a:t>
          </a:r>
          <a:r>
            <a:rPr lang="ru-RU" dirty="0" err="1" smtClean="0"/>
            <a:t>осить</a:t>
          </a:r>
          <a:r>
            <a:rPr lang="ru-RU" dirty="0" smtClean="0"/>
            <a:t> часто </a:t>
          </a:r>
          <a:r>
            <a:rPr lang="ru-RU" dirty="0" err="1" smtClean="0"/>
            <a:t>залучення</a:t>
          </a:r>
          <a:r>
            <a:rPr lang="ru-RU" dirty="0" smtClean="0"/>
            <a:t>  </a:t>
          </a:r>
          <a:r>
            <a:rPr lang="ru-RU" dirty="0" err="1" smtClean="0"/>
            <a:t>місцевого</a:t>
          </a:r>
          <a:r>
            <a:rPr lang="ru-RU" dirty="0" smtClean="0"/>
            <a:t>  партнера </a:t>
          </a:r>
          <a:r>
            <a:rPr lang="ru-RU" dirty="0" err="1" smtClean="0"/>
            <a:t>дозволяє</a:t>
          </a:r>
          <a:r>
            <a:rPr lang="ru-RU" dirty="0" smtClean="0"/>
            <a:t>  </a:t>
          </a:r>
          <a:r>
            <a:rPr lang="ru-RU" dirty="0" err="1" smtClean="0"/>
            <a:t>отримати</a:t>
          </a:r>
          <a:r>
            <a:rPr lang="ru-RU" dirty="0" smtClean="0"/>
            <a:t> </a:t>
          </a:r>
          <a:r>
            <a:rPr lang="ru-RU" dirty="0" err="1" smtClean="0"/>
            <a:t>певні</a:t>
          </a:r>
          <a:r>
            <a:rPr lang="ru-RU" dirty="0" smtClean="0"/>
            <a:t> </a:t>
          </a:r>
          <a:r>
            <a:rPr lang="ru-RU" dirty="0" err="1" smtClean="0"/>
            <a:t>пільги</a:t>
          </a:r>
          <a:r>
            <a:rPr lang="ru-RU" dirty="0" smtClean="0"/>
            <a:t> з боку </a:t>
          </a:r>
          <a:r>
            <a:rPr lang="ru-RU" dirty="0" err="1" smtClean="0"/>
            <a:t>приймаючої</a:t>
          </a:r>
          <a:r>
            <a:rPr lang="ru-RU" dirty="0" smtClean="0"/>
            <a:t> </a:t>
          </a:r>
          <a:r>
            <a:rPr lang="ru-RU" dirty="0" err="1" smtClean="0"/>
            <a:t>країни</a:t>
          </a:r>
          <a:r>
            <a:rPr lang="ru-RU" dirty="0" smtClean="0"/>
            <a:t>:  </a:t>
          </a:r>
          <a:r>
            <a:rPr lang="ru-RU" dirty="0" err="1" smtClean="0"/>
            <a:t>пільгові</a:t>
          </a:r>
          <a:r>
            <a:rPr lang="ru-RU" dirty="0" smtClean="0"/>
            <a:t> </a:t>
          </a:r>
          <a:r>
            <a:rPr lang="ru-RU" dirty="0" err="1" smtClean="0"/>
            <a:t>умови</a:t>
          </a:r>
          <a:r>
            <a:rPr lang="ru-RU" dirty="0" smtClean="0"/>
            <a:t>  </a:t>
          </a:r>
          <a:r>
            <a:rPr lang="ru-RU" dirty="0" err="1" smtClean="0"/>
            <a:t>придбання</a:t>
          </a:r>
          <a:r>
            <a:rPr lang="ru-RU" dirty="0" smtClean="0"/>
            <a:t>  </a:t>
          </a:r>
          <a:r>
            <a:rPr lang="ru-RU" dirty="0" err="1" smtClean="0"/>
            <a:t>земельн</a:t>
          </a:r>
          <a:r>
            <a:rPr lang="uk-UA" dirty="0" err="1" smtClean="0"/>
            <a:t>ої</a:t>
          </a:r>
          <a:r>
            <a:rPr lang="ru-RU" dirty="0" smtClean="0"/>
            <a:t> </a:t>
          </a:r>
          <a:r>
            <a:rPr lang="ru-RU" dirty="0" err="1" smtClean="0"/>
            <a:t>ділянки</a:t>
          </a:r>
          <a:r>
            <a:rPr lang="ru-RU" dirty="0" smtClean="0"/>
            <a:t>, </a:t>
          </a:r>
          <a:r>
            <a:rPr lang="ru-RU" dirty="0" err="1" smtClean="0"/>
            <a:t>прямі</a:t>
          </a:r>
          <a:r>
            <a:rPr lang="ru-RU" dirty="0" smtClean="0"/>
            <a:t>  </a:t>
          </a:r>
          <a:r>
            <a:rPr lang="ru-RU" dirty="0" err="1" smtClean="0"/>
            <a:t>державні</a:t>
          </a:r>
          <a:r>
            <a:rPr lang="ru-RU" dirty="0" smtClean="0"/>
            <a:t> </a:t>
          </a:r>
          <a:r>
            <a:rPr lang="ru-RU" dirty="0" err="1" smtClean="0"/>
            <a:t>субсидії</a:t>
          </a:r>
          <a:r>
            <a:rPr lang="ru-RU" dirty="0" smtClean="0"/>
            <a:t>,  </a:t>
          </a:r>
          <a:r>
            <a:rPr lang="ru-RU" dirty="0" err="1" smtClean="0"/>
            <a:t>податкові</a:t>
          </a:r>
          <a:r>
            <a:rPr lang="ru-RU" dirty="0" smtClean="0"/>
            <a:t> </a:t>
          </a:r>
          <a:r>
            <a:rPr lang="ru-RU" dirty="0" err="1" smtClean="0"/>
            <a:t>пільги</a:t>
          </a:r>
          <a:r>
            <a:rPr lang="ru-RU" dirty="0" smtClean="0"/>
            <a:t>.</a:t>
          </a:r>
          <a:endParaRPr lang="uk-UA" dirty="0"/>
        </a:p>
      </dgm:t>
    </dgm:pt>
    <dgm:pt modelId="{B5BB96F2-5A91-41B9-9242-13AA7F01B1C1}" type="parTrans" cxnId="{5D940DB9-7661-4DFF-93AB-93DABE01A1D5}">
      <dgm:prSet/>
      <dgm:spPr/>
      <dgm:t>
        <a:bodyPr/>
        <a:lstStyle/>
        <a:p>
          <a:endParaRPr lang="uk-UA"/>
        </a:p>
      </dgm:t>
    </dgm:pt>
    <dgm:pt modelId="{E1234C1B-01FF-4827-865E-5F0EE46EA0D1}" type="sibTrans" cxnId="{5D940DB9-7661-4DFF-93AB-93DABE01A1D5}">
      <dgm:prSet/>
      <dgm:spPr/>
      <dgm:t>
        <a:bodyPr/>
        <a:lstStyle/>
        <a:p>
          <a:endParaRPr lang="uk-UA"/>
        </a:p>
      </dgm:t>
    </dgm:pt>
    <dgm:pt modelId="{08E29C8F-BDC2-42FD-A8AB-5BADD6924EFB}" type="pres">
      <dgm:prSet presAssocID="{B6F2AA0D-45C5-4A16-8B78-90DFECE1B8B4}" presName="linearFlow" presStyleCnt="0">
        <dgm:presLayoutVars>
          <dgm:dir/>
          <dgm:animLvl val="lvl"/>
          <dgm:resizeHandles val="exact"/>
        </dgm:presLayoutVars>
      </dgm:prSet>
      <dgm:spPr/>
    </dgm:pt>
    <dgm:pt modelId="{D789B15F-C085-4AF5-A155-54A9A6059A6D}" type="pres">
      <dgm:prSet presAssocID="{54E187CD-263F-4E3A-A8E5-7F3F3831B768}" presName="composite" presStyleCnt="0"/>
      <dgm:spPr/>
    </dgm:pt>
    <dgm:pt modelId="{F481D955-E2D5-4F8E-9507-CB1EBD290B9E}" type="pres">
      <dgm:prSet presAssocID="{54E187CD-263F-4E3A-A8E5-7F3F3831B768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60F2F81-1D2A-49A2-8E84-BEAA8ED17978}" type="pres">
      <dgm:prSet presAssocID="{54E187CD-263F-4E3A-A8E5-7F3F3831B76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A6FB84E-7854-4010-B646-0668712CE24D}" type="pres">
      <dgm:prSet presAssocID="{2DC4F349-23ED-4D66-84D1-08F92ADFA217}" presName="sp" presStyleCnt="0"/>
      <dgm:spPr/>
    </dgm:pt>
    <dgm:pt modelId="{484EB051-D1BA-4EAD-80C8-F6F542966C90}" type="pres">
      <dgm:prSet presAssocID="{03B9BCA9-D89E-4FEA-A077-F3B76DEC6C6F}" presName="composite" presStyleCnt="0"/>
      <dgm:spPr/>
    </dgm:pt>
    <dgm:pt modelId="{4608C8D0-16F0-4DAD-AB09-36CBC70C2C6C}" type="pres">
      <dgm:prSet presAssocID="{03B9BCA9-D89E-4FEA-A077-F3B76DEC6C6F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BE3EBE2-57C2-4D49-9769-07E4A0D3459D}" type="pres">
      <dgm:prSet presAssocID="{03B9BCA9-D89E-4FEA-A077-F3B76DEC6C6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68F6A07-D5C3-46C9-886D-7696C64D445E}" type="pres">
      <dgm:prSet presAssocID="{F784F817-55A2-473A-81DD-4A3BB4268120}" presName="sp" presStyleCnt="0"/>
      <dgm:spPr/>
    </dgm:pt>
    <dgm:pt modelId="{D0E650D4-2E96-4A49-9D19-34984EFD548D}" type="pres">
      <dgm:prSet presAssocID="{D3DA3DF5-97D6-4B55-81E4-F9815AC9CA62}" presName="composite" presStyleCnt="0"/>
      <dgm:spPr/>
    </dgm:pt>
    <dgm:pt modelId="{143F90BF-351A-4CE7-AA81-D5ABF6E04EAC}" type="pres">
      <dgm:prSet presAssocID="{D3DA3DF5-97D6-4B55-81E4-F9815AC9CA6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3D9D7E4-D369-482A-877E-289D3AB019C7}" type="pres">
      <dgm:prSet presAssocID="{D3DA3DF5-97D6-4B55-81E4-F9815AC9CA6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3B83616-FE66-4CA9-B5A1-7374A5845D8B}" type="presOf" srcId="{54E187CD-263F-4E3A-A8E5-7F3F3831B768}" destId="{F481D955-E2D5-4F8E-9507-CB1EBD290B9E}" srcOrd="0" destOrd="0" presId="urn:microsoft.com/office/officeart/2005/8/layout/chevron2"/>
    <dgm:cxn modelId="{A1AB0858-2D0C-4069-9015-DF9B565A8C2B}" srcId="{B6F2AA0D-45C5-4A16-8B78-90DFECE1B8B4}" destId="{D3DA3DF5-97D6-4B55-81E4-F9815AC9CA62}" srcOrd="2" destOrd="0" parTransId="{C606F35F-623F-40A6-867A-CE27ABFD9648}" sibTransId="{C83FBB1A-A73A-44BD-82C5-E81CF8FD994E}"/>
    <dgm:cxn modelId="{F123C071-616B-420F-8E1F-CB65E2713206}" type="presOf" srcId="{D3DA3DF5-97D6-4B55-81E4-F9815AC9CA62}" destId="{143F90BF-351A-4CE7-AA81-D5ABF6E04EAC}" srcOrd="0" destOrd="0" presId="urn:microsoft.com/office/officeart/2005/8/layout/chevron2"/>
    <dgm:cxn modelId="{DF5F7D1D-F2DB-4BDE-819A-AE03EDC24FEA}" type="presOf" srcId="{68DB2022-89E7-44C0-9DE4-EF0FF0572869}" destId="{5BE3EBE2-57C2-4D49-9769-07E4A0D3459D}" srcOrd="0" destOrd="0" presId="urn:microsoft.com/office/officeart/2005/8/layout/chevron2"/>
    <dgm:cxn modelId="{5D940DB9-7661-4DFF-93AB-93DABE01A1D5}" srcId="{D3DA3DF5-97D6-4B55-81E4-F9815AC9CA62}" destId="{CA59A7C9-1B22-4775-AB41-589DCF07E1FB}" srcOrd="0" destOrd="0" parTransId="{B5BB96F2-5A91-41B9-9242-13AA7F01B1C1}" sibTransId="{E1234C1B-01FF-4827-865E-5F0EE46EA0D1}"/>
    <dgm:cxn modelId="{AD619B68-24E5-489C-99E5-931E62DEF785}" type="presOf" srcId="{0B9EA0B4-9118-44B0-9AD1-269FCF5F809C}" destId="{E60F2F81-1D2A-49A2-8E84-BEAA8ED17978}" srcOrd="0" destOrd="0" presId="urn:microsoft.com/office/officeart/2005/8/layout/chevron2"/>
    <dgm:cxn modelId="{44F2D3FB-E20B-4A5F-B3CA-37CE790AC164}" type="presOf" srcId="{B6F2AA0D-45C5-4A16-8B78-90DFECE1B8B4}" destId="{08E29C8F-BDC2-42FD-A8AB-5BADD6924EFB}" srcOrd="0" destOrd="0" presId="urn:microsoft.com/office/officeart/2005/8/layout/chevron2"/>
    <dgm:cxn modelId="{D8D9D714-A0CE-41AF-9AFF-4EC2358ECB35}" srcId="{54E187CD-263F-4E3A-A8E5-7F3F3831B768}" destId="{0B9EA0B4-9118-44B0-9AD1-269FCF5F809C}" srcOrd="0" destOrd="0" parTransId="{F27DA56E-4AFE-4A51-BC36-47B29EC121ED}" sibTransId="{63347A47-798A-4FC5-AA52-F2F3801F3B53}"/>
    <dgm:cxn modelId="{2D7EB23C-501B-4CF0-931F-49297A357780}" srcId="{B6F2AA0D-45C5-4A16-8B78-90DFECE1B8B4}" destId="{54E187CD-263F-4E3A-A8E5-7F3F3831B768}" srcOrd="0" destOrd="0" parTransId="{FE5ED428-025F-47E7-B2BB-35CD7C46B0F3}" sibTransId="{2DC4F349-23ED-4D66-84D1-08F92ADFA217}"/>
    <dgm:cxn modelId="{32BC8705-16FC-4146-81F7-C5326BCC4AE8}" type="presOf" srcId="{03B9BCA9-D89E-4FEA-A077-F3B76DEC6C6F}" destId="{4608C8D0-16F0-4DAD-AB09-36CBC70C2C6C}" srcOrd="0" destOrd="0" presId="urn:microsoft.com/office/officeart/2005/8/layout/chevron2"/>
    <dgm:cxn modelId="{864AD672-08A7-4B68-BD50-CF1C61F3CA11}" srcId="{B6F2AA0D-45C5-4A16-8B78-90DFECE1B8B4}" destId="{03B9BCA9-D89E-4FEA-A077-F3B76DEC6C6F}" srcOrd="1" destOrd="0" parTransId="{EC590A05-0231-4F1C-9FE3-CB63961B8A7F}" sibTransId="{F784F817-55A2-473A-81DD-4A3BB4268120}"/>
    <dgm:cxn modelId="{FBF2485B-D608-4151-A145-52DD3750DDE3}" srcId="{03B9BCA9-D89E-4FEA-A077-F3B76DEC6C6F}" destId="{68DB2022-89E7-44C0-9DE4-EF0FF0572869}" srcOrd="0" destOrd="0" parTransId="{824E41C0-FA68-4B80-89BC-5D209ED27E25}" sibTransId="{6EB6CB8D-7F28-44E4-B3CD-84E3A9A209A5}"/>
    <dgm:cxn modelId="{D8C19B13-6B50-456F-8D49-B4D18ECFF7EB}" type="presOf" srcId="{CA59A7C9-1B22-4775-AB41-589DCF07E1FB}" destId="{63D9D7E4-D369-482A-877E-289D3AB019C7}" srcOrd="0" destOrd="0" presId="urn:microsoft.com/office/officeart/2005/8/layout/chevron2"/>
    <dgm:cxn modelId="{BAB60478-A0E2-4DA2-BFAA-4594F6E446CB}" type="presParOf" srcId="{08E29C8F-BDC2-42FD-A8AB-5BADD6924EFB}" destId="{D789B15F-C085-4AF5-A155-54A9A6059A6D}" srcOrd="0" destOrd="0" presId="urn:microsoft.com/office/officeart/2005/8/layout/chevron2"/>
    <dgm:cxn modelId="{6E10ABA1-8A93-4A13-B135-505E01593CDB}" type="presParOf" srcId="{D789B15F-C085-4AF5-A155-54A9A6059A6D}" destId="{F481D955-E2D5-4F8E-9507-CB1EBD290B9E}" srcOrd="0" destOrd="0" presId="urn:microsoft.com/office/officeart/2005/8/layout/chevron2"/>
    <dgm:cxn modelId="{242317FE-1281-48E6-A533-DFB5E1DEBB66}" type="presParOf" srcId="{D789B15F-C085-4AF5-A155-54A9A6059A6D}" destId="{E60F2F81-1D2A-49A2-8E84-BEAA8ED17978}" srcOrd="1" destOrd="0" presId="urn:microsoft.com/office/officeart/2005/8/layout/chevron2"/>
    <dgm:cxn modelId="{5BCBDAD7-46FF-49A6-A900-1F85CA5289A5}" type="presParOf" srcId="{08E29C8F-BDC2-42FD-A8AB-5BADD6924EFB}" destId="{9A6FB84E-7854-4010-B646-0668712CE24D}" srcOrd="1" destOrd="0" presId="urn:microsoft.com/office/officeart/2005/8/layout/chevron2"/>
    <dgm:cxn modelId="{5A884EB8-A09A-4444-AECE-ABDF4FC3C2A7}" type="presParOf" srcId="{08E29C8F-BDC2-42FD-A8AB-5BADD6924EFB}" destId="{484EB051-D1BA-4EAD-80C8-F6F542966C90}" srcOrd="2" destOrd="0" presId="urn:microsoft.com/office/officeart/2005/8/layout/chevron2"/>
    <dgm:cxn modelId="{88A7C0E0-B562-4490-90E5-BCC5D200AF04}" type="presParOf" srcId="{484EB051-D1BA-4EAD-80C8-F6F542966C90}" destId="{4608C8D0-16F0-4DAD-AB09-36CBC70C2C6C}" srcOrd="0" destOrd="0" presId="urn:microsoft.com/office/officeart/2005/8/layout/chevron2"/>
    <dgm:cxn modelId="{0FE13CF8-AE73-44FD-B06E-A66F9EF79115}" type="presParOf" srcId="{484EB051-D1BA-4EAD-80C8-F6F542966C90}" destId="{5BE3EBE2-57C2-4D49-9769-07E4A0D3459D}" srcOrd="1" destOrd="0" presId="urn:microsoft.com/office/officeart/2005/8/layout/chevron2"/>
    <dgm:cxn modelId="{1EABB512-90E7-4D44-9664-CB1BF335051E}" type="presParOf" srcId="{08E29C8F-BDC2-42FD-A8AB-5BADD6924EFB}" destId="{568F6A07-D5C3-46C9-886D-7696C64D445E}" srcOrd="3" destOrd="0" presId="urn:microsoft.com/office/officeart/2005/8/layout/chevron2"/>
    <dgm:cxn modelId="{9BD69F7F-CD0C-4C08-B491-20C47CAB7B5C}" type="presParOf" srcId="{08E29C8F-BDC2-42FD-A8AB-5BADD6924EFB}" destId="{D0E650D4-2E96-4A49-9D19-34984EFD548D}" srcOrd="4" destOrd="0" presId="urn:microsoft.com/office/officeart/2005/8/layout/chevron2"/>
    <dgm:cxn modelId="{FE7D9721-3A71-4799-A3C4-FB76DD418514}" type="presParOf" srcId="{D0E650D4-2E96-4A49-9D19-34984EFD548D}" destId="{143F90BF-351A-4CE7-AA81-D5ABF6E04EAC}" srcOrd="0" destOrd="0" presId="urn:microsoft.com/office/officeart/2005/8/layout/chevron2"/>
    <dgm:cxn modelId="{EA4F5D1F-BC1D-4638-8C79-7CC3962B6288}" type="presParOf" srcId="{D0E650D4-2E96-4A49-9D19-34984EFD548D}" destId="{63D9D7E4-D369-482A-877E-289D3AB019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D494A81-A841-427B-9DC1-F68BBF6D974C}" type="doc">
      <dgm:prSet loTypeId="urn:microsoft.com/office/officeart/2008/layout/PictureStrips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CC412D1E-1147-4D6A-9EA1-7189E5A1D082}">
      <dgm:prSet phldrT="[Текст]"/>
      <dgm:spPr/>
      <dgm:t>
        <a:bodyPr/>
        <a:lstStyle/>
        <a:p>
          <a:r>
            <a:rPr lang="ru-RU" dirty="0" err="1" smtClean="0">
              <a:solidFill>
                <a:schemeClr val="bg1"/>
              </a:solidFill>
            </a:rPr>
            <a:t>Кластерна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ідея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з'явилася</a:t>
          </a:r>
          <a:r>
            <a:rPr lang="ru-RU" dirty="0" smtClean="0">
              <a:solidFill>
                <a:schemeClr val="bg1"/>
              </a:solidFill>
            </a:rPr>
            <a:t> у 80-х роках </a:t>
          </a:r>
          <a:r>
            <a:rPr lang="ru-RU" dirty="0" err="1" smtClean="0">
              <a:solidFill>
                <a:schemeClr val="bg1"/>
              </a:solidFill>
            </a:rPr>
            <a:t>минулого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століття</a:t>
          </a:r>
          <a:r>
            <a:rPr lang="ru-RU" dirty="0" smtClean="0">
              <a:solidFill>
                <a:schemeClr val="bg1"/>
              </a:solidFill>
            </a:rPr>
            <a:t> у </a:t>
          </a:r>
          <a:r>
            <a:rPr lang="ru-RU" dirty="0" err="1" smtClean="0">
              <a:solidFill>
                <a:schemeClr val="bg1"/>
              </a:solidFill>
            </a:rPr>
            <a:t>працях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французьких</a:t>
          </a:r>
          <a:r>
            <a:rPr lang="ru-RU" dirty="0" smtClean="0">
              <a:solidFill>
                <a:schemeClr val="bg1"/>
              </a:solidFill>
            </a:rPr>
            <a:t>  </a:t>
          </a:r>
          <a:r>
            <a:rPr lang="ru-RU" dirty="0" err="1" smtClean="0">
              <a:solidFill>
                <a:schemeClr val="bg1"/>
              </a:solidFill>
            </a:rPr>
            <a:t>дослідників</a:t>
          </a:r>
          <a:r>
            <a:rPr lang="ru-RU" dirty="0" smtClean="0">
              <a:solidFill>
                <a:schemeClr val="bg1"/>
              </a:solidFill>
            </a:rPr>
            <a:t>, </a:t>
          </a:r>
          <a:r>
            <a:rPr lang="ru-RU" dirty="0" err="1" smtClean="0">
              <a:solidFill>
                <a:schemeClr val="bg1"/>
              </a:solidFill>
            </a:rPr>
            <a:t>які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вивчали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розвиток</a:t>
          </a:r>
          <a:r>
            <a:rPr lang="ru-RU" dirty="0" smtClean="0">
              <a:solidFill>
                <a:schemeClr val="bg1"/>
              </a:solidFill>
            </a:rPr>
            <a:t> та </a:t>
          </a:r>
          <a:r>
            <a:rPr lang="ru-RU" dirty="0" err="1" smtClean="0">
              <a:solidFill>
                <a:schemeClr val="bg1"/>
              </a:solidFill>
            </a:rPr>
            <a:t>розміщення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торгівлі</a:t>
          </a:r>
          <a:r>
            <a:rPr lang="ru-RU" dirty="0" smtClean="0">
              <a:solidFill>
                <a:schemeClr val="bg1"/>
              </a:solidFill>
            </a:rPr>
            <a:t> і </a:t>
          </a:r>
          <a:r>
            <a:rPr lang="ru-RU" dirty="0" err="1" smtClean="0">
              <a:solidFill>
                <a:schemeClr val="bg1"/>
              </a:solidFill>
            </a:rPr>
            <a:t>сфери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послуг</a:t>
          </a:r>
          <a:r>
            <a:rPr lang="ru-RU" dirty="0" smtClean="0">
              <a:solidFill>
                <a:schemeClr val="bg1"/>
              </a:solidFill>
            </a:rPr>
            <a:t> (</a:t>
          </a:r>
          <a:r>
            <a:rPr lang="ru-RU" dirty="0" err="1" smtClean="0">
              <a:solidFill>
                <a:schemeClr val="bg1"/>
              </a:solidFill>
            </a:rPr>
            <a:t>Лимер</a:t>
          </a:r>
          <a:r>
            <a:rPr lang="ru-RU" dirty="0" smtClean="0">
              <a:solidFill>
                <a:schemeClr val="bg1"/>
              </a:solidFill>
            </a:rPr>
            <a:t> Е.,1984). </a:t>
          </a:r>
          <a:endParaRPr lang="uk-UA" dirty="0">
            <a:solidFill>
              <a:schemeClr val="bg1"/>
            </a:solidFill>
          </a:endParaRPr>
        </a:p>
      </dgm:t>
    </dgm:pt>
    <dgm:pt modelId="{68741940-6189-4137-AEC1-4193038F9ACF}" type="parTrans" cxnId="{48026B0D-CAA7-4A8F-A389-D0C0C0D3CCCD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3E45BDDB-8A05-4E77-86F3-7CA365C212A9}" type="sibTrans" cxnId="{48026B0D-CAA7-4A8F-A389-D0C0C0D3CCCD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CAC11BB4-57F3-43F3-8F03-495FFE3D6458}">
      <dgm:prSet phldrT="[Текст]"/>
      <dgm:spPr/>
      <dgm:t>
        <a:bodyPr/>
        <a:lstStyle/>
        <a:p>
          <a:r>
            <a:rPr lang="ru-RU" dirty="0" err="1" smtClean="0">
              <a:solidFill>
                <a:schemeClr val="bg1"/>
              </a:solidFill>
            </a:rPr>
            <a:t>Наприкінці</a:t>
          </a:r>
          <a:r>
            <a:rPr lang="ru-RU" dirty="0" smtClean="0">
              <a:solidFill>
                <a:schemeClr val="bg1"/>
              </a:solidFill>
            </a:rPr>
            <a:t> 70-х – на початку 80-х </a:t>
          </a:r>
          <a:r>
            <a:rPr lang="ru-RU" dirty="0" err="1" smtClean="0">
              <a:solidFill>
                <a:schemeClr val="bg1"/>
              </a:solidFill>
            </a:rPr>
            <a:t>років</a:t>
          </a:r>
          <a:r>
            <a:rPr lang="ru-RU" dirty="0" smtClean="0">
              <a:solidFill>
                <a:schemeClr val="bg1"/>
              </a:solidFill>
            </a:rPr>
            <a:t> у </a:t>
          </a:r>
          <a:r>
            <a:rPr lang="ru-RU" dirty="0" err="1" smtClean="0">
              <a:solidFill>
                <a:schemeClr val="bg1"/>
              </a:solidFill>
            </a:rPr>
            <a:t>працях</a:t>
          </a:r>
          <a:r>
            <a:rPr lang="ru-RU" dirty="0" smtClean="0">
              <a:solidFill>
                <a:schemeClr val="bg1"/>
              </a:solidFill>
            </a:rPr>
            <a:t> з </a:t>
          </a:r>
          <a:r>
            <a:rPr lang="ru-RU" dirty="0" err="1" smtClean="0">
              <a:solidFill>
                <a:schemeClr val="bg1"/>
              </a:solidFill>
            </a:rPr>
            <a:t>регіональної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економіки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використовувалось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поняття</a:t>
          </a:r>
          <a:r>
            <a:rPr lang="ru-RU" dirty="0" smtClean="0">
              <a:solidFill>
                <a:schemeClr val="bg1"/>
              </a:solidFill>
            </a:rPr>
            <a:t> «</a:t>
          </a:r>
          <a:r>
            <a:rPr lang="ru-RU" dirty="0" err="1" smtClean="0">
              <a:solidFill>
                <a:schemeClr val="bg1"/>
              </a:solidFill>
            </a:rPr>
            <a:t>фільєри</a:t>
          </a:r>
          <a:r>
            <a:rPr lang="ru-RU" dirty="0" smtClean="0">
              <a:solidFill>
                <a:schemeClr val="bg1"/>
              </a:solidFill>
            </a:rPr>
            <a:t>». За </a:t>
          </a:r>
          <a:r>
            <a:rPr lang="ru-RU" dirty="0" err="1" smtClean="0">
              <a:solidFill>
                <a:schemeClr val="bg1"/>
              </a:solidFill>
            </a:rPr>
            <a:t>допомогою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фільєр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описувались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групи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технологічно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пов'язаних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територіально-функціональних</a:t>
          </a:r>
          <a:r>
            <a:rPr lang="ru-RU" dirty="0" smtClean="0">
              <a:solidFill>
                <a:schemeClr val="bg1"/>
              </a:solidFill>
            </a:rPr>
            <a:t> </a:t>
          </a:r>
          <a:r>
            <a:rPr lang="ru-RU" dirty="0" err="1" smtClean="0">
              <a:solidFill>
                <a:schemeClr val="bg1"/>
              </a:solidFill>
            </a:rPr>
            <a:t>секторів</a:t>
          </a:r>
          <a:r>
            <a:rPr lang="ru-RU" dirty="0" smtClean="0">
              <a:solidFill>
                <a:schemeClr val="bg1"/>
              </a:solidFill>
            </a:rPr>
            <a:t> (</a:t>
          </a:r>
          <a:r>
            <a:rPr lang="ru-RU" dirty="0" err="1" smtClean="0">
              <a:solidFill>
                <a:schemeClr val="bg1"/>
              </a:solidFill>
            </a:rPr>
            <a:t>Толенадо</a:t>
          </a:r>
          <a:r>
            <a:rPr lang="ru-RU" dirty="0" smtClean="0">
              <a:solidFill>
                <a:schemeClr val="bg1"/>
              </a:solidFill>
            </a:rPr>
            <a:t> Я., 1978, </a:t>
          </a:r>
          <a:r>
            <a:rPr lang="ru-RU" dirty="0" err="1" smtClean="0">
              <a:solidFill>
                <a:schemeClr val="bg1"/>
              </a:solidFill>
            </a:rPr>
            <a:t>Сол'є</a:t>
          </a:r>
          <a:r>
            <a:rPr lang="ru-RU" dirty="0" smtClean="0">
              <a:solidFill>
                <a:schemeClr val="bg1"/>
              </a:solidFill>
            </a:rPr>
            <a:t> Д., 1980)</a:t>
          </a:r>
          <a:endParaRPr lang="uk-UA" dirty="0">
            <a:solidFill>
              <a:schemeClr val="bg1"/>
            </a:solidFill>
          </a:endParaRPr>
        </a:p>
      </dgm:t>
    </dgm:pt>
    <dgm:pt modelId="{E7A75495-D856-444E-A18F-2672B393DD16}" type="parTrans" cxnId="{63A64BCB-6676-4911-ADFC-2F0C755C09AF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33705047-E71C-40D9-A7D4-C6484967D086}" type="sibTrans" cxnId="{63A64BCB-6676-4911-ADFC-2F0C755C09AF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5EF66549-5BBC-4353-BBDF-3DE20FB0E811}" type="pres">
      <dgm:prSet presAssocID="{9D494A81-A841-427B-9DC1-F68BBF6D974C}" presName="Name0" presStyleCnt="0">
        <dgm:presLayoutVars>
          <dgm:dir/>
          <dgm:resizeHandles val="exact"/>
        </dgm:presLayoutVars>
      </dgm:prSet>
      <dgm:spPr/>
    </dgm:pt>
    <dgm:pt modelId="{EC061A76-C5B5-496C-88F2-AE467EEFA580}" type="pres">
      <dgm:prSet presAssocID="{CC412D1E-1147-4D6A-9EA1-7189E5A1D082}" presName="composite" presStyleCnt="0"/>
      <dgm:spPr/>
    </dgm:pt>
    <dgm:pt modelId="{208C87BB-746E-4EDF-9836-09B0DCD3DF0D}" type="pres">
      <dgm:prSet presAssocID="{CC412D1E-1147-4D6A-9EA1-7189E5A1D082}" presName="rect1" presStyleLbl="tr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7B1020-765C-4AD0-BF60-8143B8F826F4}" type="pres">
      <dgm:prSet presAssocID="{CC412D1E-1147-4D6A-9EA1-7189E5A1D082}" presName="rect2" presStyleLbl="fgImgPlace1" presStyleIdx="0" presStyleCnt="2"/>
      <dgm:spPr/>
    </dgm:pt>
    <dgm:pt modelId="{045EC4E5-9204-444F-8516-D150F5F8725D}" type="pres">
      <dgm:prSet presAssocID="{3E45BDDB-8A05-4E77-86F3-7CA365C212A9}" presName="sibTrans" presStyleCnt="0"/>
      <dgm:spPr/>
    </dgm:pt>
    <dgm:pt modelId="{40028F20-7E44-4401-BD77-C5589F72ED5C}" type="pres">
      <dgm:prSet presAssocID="{CAC11BB4-57F3-43F3-8F03-495FFE3D6458}" presName="composite" presStyleCnt="0"/>
      <dgm:spPr/>
    </dgm:pt>
    <dgm:pt modelId="{7C5A2675-6094-48A4-9525-A5F9FAED672C}" type="pres">
      <dgm:prSet presAssocID="{CAC11BB4-57F3-43F3-8F03-495FFE3D6458}" presName="rect1" presStyleLbl="tr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653EFA-E59B-4EA1-8F82-D4DA983E9183}" type="pres">
      <dgm:prSet presAssocID="{CAC11BB4-57F3-43F3-8F03-495FFE3D6458}" presName="rect2" presStyleLbl="fgImgPlace1" presStyleIdx="1" presStyleCnt="2"/>
      <dgm:spPr/>
    </dgm:pt>
  </dgm:ptLst>
  <dgm:cxnLst>
    <dgm:cxn modelId="{63A64BCB-6676-4911-ADFC-2F0C755C09AF}" srcId="{9D494A81-A841-427B-9DC1-F68BBF6D974C}" destId="{CAC11BB4-57F3-43F3-8F03-495FFE3D6458}" srcOrd="1" destOrd="0" parTransId="{E7A75495-D856-444E-A18F-2672B393DD16}" sibTransId="{33705047-E71C-40D9-A7D4-C6484967D086}"/>
    <dgm:cxn modelId="{48026B0D-CAA7-4A8F-A389-D0C0C0D3CCCD}" srcId="{9D494A81-A841-427B-9DC1-F68BBF6D974C}" destId="{CC412D1E-1147-4D6A-9EA1-7189E5A1D082}" srcOrd="0" destOrd="0" parTransId="{68741940-6189-4137-AEC1-4193038F9ACF}" sibTransId="{3E45BDDB-8A05-4E77-86F3-7CA365C212A9}"/>
    <dgm:cxn modelId="{35945A1E-644D-4BB3-9EC9-8659F67033F0}" type="presOf" srcId="{9D494A81-A841-427B-9DC1-F68BBF6D974C}" destId="{5EF66549-5BBC-4353-BBDF-3DE20FB0E811}" srcOrd="0" destOrd="0" presId="urn:microsoft.com/office/officeart/2008/layout/PictureStrips"/>
    <dgm:cxn modelId="{5E3A3391-D2E4-4389-BD6B-35CDF43C5E02}" type="presOf" srcId="{CAC11BB4-57F3-43F3-8F03-495FFE3D6458}" destId="{7C5A2675-6094-48A4-9525-A5F9FAED672C}" srcOrd="0" destOrd="0" presId="urn:microsoft.com/office/officeart/2008/layout/PictureStrips"/>
    <dgm:cxn modelId="{6CCCDAC0-C442-4A7C-8E16-A03A748DD308}" type="presOf" srcId="{CC412D1E-1147-4D6A-9EA1-7189E5A1D082}" destId="{208C87BB-746E-4EDF-9836-09B0DCD3DF0D}" srcOrd="0" destOrd="0" presId="urn:microsoft.com/office/officeart/2008/layout/PictureStrips"/>
    <dgm:cxn modelId="{EE607C43-5DEB-4733-AD48-7DCC47908AEC}" type="presParOf" srcId="{5EF66549-5BBC-4353-BBDF-3DE20FB0E811}" destId="{EC061A76-C5B5-496C-88F2-AE467EEFA580}" srcOrd="0" destOrd="0" presId="urn:microsoft.com/office/officeart/2008/layout/PictureStrips"/>
    <dgm:cxn modelId="{7BF22415-75D4-4802-AC40-C987A5E2D712}" type="presParOf" srcId="{EC061A76-C5B5-496C-88F2-AE467EEFA580}" destId="{208C87BB-746E-4EDF-9836-09B0DCD3DF0D}" srcOrd="0" destOrd="0" presId="urn:microsoft.com/office/officeart/2008/layout/PictureStrips"/>
    <dgm:cxn modelId="{E586FD74-6315-44E3-867C-D668E17F51A8}" type="presParOf" srcId="{EC061A76-C5B5-496C-88F2-AE467EEFA580}" destId="{6E7B1020-765C-4AD0-BF60-8143B8F826F4}" srcOrd="1" destOrd="0" presId="urn:microsoft.com/office/officeart/2008/layout/PictureStrips"/>
    <dgm:cxn modelId="{5B9C415F-DD6D-4BFE-B3DD-B0C2168695D0}" type="presParOf" srcId="{5EF66549-5BBC-4353-BBDF-3DE20FB0E811}" destId="{045EC4E5-9204-444F-8516-D150F5F8725D}" srcOrd="1" destOrd="0" presId="urn:microsoft.com/office/officeart/2008/layout/PictureStrips"/>
    <dgm:cxn modelId="{7459F0F7-3330-47AE-9AB2-2005C4DE553F}" type="presParOf" srcId="{5EF66549-5BBC-4353-BBDF-3DE20FB0E811}" destId="{40028F20-7E44-4401-BD77-C5589F72ED5C}" srcOrd="2" destOrd="0" presId="urn:microsoft.com/office/officeart/2008/layout/PictureStrips"/>
    <dgm:cxn modelId="{A0A0EC68-4652-4863-AE3D-2E3C972D89A2}" type="presParOf" srcId="{40028F20-7E44-4401-BD77-C5589F72ED5C}" destId="{7C5A2675-6094-48A4-9525-A5F9FAED672C}" srcOrd="0" destOrd="0" presId="urn:microsoft.com/office/officeart/2008/layout/PictureStrips"/>
    <dgm:cxn modelId="{39FB8512-5745-4D7A-8BA7-371178C9559F}" type="presParOf" srcId="{40028F20-7E44-4401-BD77-C5589F72ED5C}" destId="{E0653EFA-E59B-4EA1-8F82-D4DA983E9183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0A8F3C6-AD98-4A1F-A368-E295ADE74C97}" type="doc">
      <dgm:prSet loTypeId="urn:microsoft.com/office/officeart/2008/layout/VerticalCurvedLis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E92356B8-CF48-4124-8902-9402D3DB1050}">
      <dgm:prSet phldrT="[Текст]"/>
      <dgm:spPr/>
      <dgm:t>
        <a:bodyPr/>
        <a:lstStyle/>
        <a:p>
          <a:r>
            <a:rPr lang="uk-UA" dirty="0" smtClean="0"/>
            <a:t>Компанії з надання рекреаційно-туристичних послуг.</a:t>
          </a:r>
          <a:endParaRPr lang="uk-UA" dirty="0"/>
        </a:p>
      </dgm:t>
    </dgm:pt>
    <dgm:pt modelId="{A99F3FE1-0D59-42B7-9C27-03A3CD7330CF}" type="parTrans" cxnId="{B08C1099-2EEC-414A-99A0-BF6AE78EE691}">
      <dgm:prSet/>
      <dgm:spPr/>
      <dgm:t>
        <a:bodyPr/>
        <a:lstStyle/>
        <a:p>
          <a:endParaRPr lang="uk-UA"/>
        </a:p>
      </dgm:t>
    </dgm:pt>
    <dgm:pt modelId="{2B25F4CC-431F-466B-9EFB-3C6B30D79374}" type="sibTrans" cxnId="{B08C1099-2EEC-414A-99A0-BF6AE78EE691}">
      <dgm:prSet/>
      <dgm:spPr/>
      <dgm:t>
        <a:bodyPr/>
        <a:lstStyle/>
        <a:p>
          <a:endParaRPr lang="uk-UA"/>
        </a:p>
      </dgm:t>
    </dgm:pt>
    <dgm:pt modelId="{EF864447-BAE1-4A17-8744-D8F1F2504FEE}">
      <dgm:prSet/>
      <dgm:spPr/>
      <dgm:t>
        <a:bodyPr/>
        <a:lstStyle/>
        <a:p>
          <a:r>
            <a:rPr lang="uk-UA" smtClean="0"/>
            <a:t>Постачальники спеціалізованих факторів, сервісних послуг. </a:t>
          </a:r>
          <a:endParaRPr lang="uk-UA"/>
        </a:p>
      </dgm:t>
    </dgm:pt>
    <dgm:pt modelId="{41698E88-BD61-4311-859A-F513AAD4A43B}" type="parTrans" cxnId="{6DDFF11D-4BD7-4DD7-95AD-3F064D01E143}">
      <dgm:prSet/>
      <dgm:spPr/>
      <dgm:t>
        <a:bodyPr/>
        <a:lstStyle/>
        <a:p>
          <a:endParaRPr lang="uk-UA"/>
        </a:p>
      </dgm:t>
    </dgm:pt>
    <dgm:pt modelId="{1A8AEFC0-F877-4223-A8BC-3DB3BD1A2483}" type="sibTrans" cxnId="{6DDFF11D-4BD7-4DD7-95AD-3F064D01E143}">
      <dgm:prSet/>
      <dgm:spPr/>
      <dgm:t>
        <a:bodyPr/>
        <a:lstStyle/>
        <a:p>
          <a:endParaRPr lang="uk-UA"/>
        </a:p>
      </dgm:t>
    </dgm:pt>
    <dgm:pt modelId="{A76AD9E3-6C51-4B9F-A706-CC0DBD9B6FFD}">
      <dgm:prSet/>
      <dgm:spPr/>
      <dgm:t>
        <a:bodyPr/>
        <a:lstStyle/>
        <a:p>
          <a:r>
            <a:rPr lang="uk-UA" smtClean="0"/>
            <a:t>Фінансові інститути. </a:t>
          </a:r>
          <a:endParaRPr lang="uk-UA"/>
        </a:p>
      </dgm:t>
    </dgm:pt>
    <dgm:pt modelId="{95E88760-02A1-4A06-8362-CBE6553AAA73}" type="parTrans" cxnId="{B1D0915A-1829-4E96-BEA6-AFCE15DA91A6}">
      <dgm:prSet/>
      <dgm:spPr/>
      <dgm:t>
        <a:bodyPr/>
        <a:lstStyle/>
        <a:p>
          <a:endParaRPr lang="uk-UA"/>
        </a:p>
      </dgm:t>
    </dgm:pt>
    <dgm:pt modelId="{6AA76685-8253-41D5-BB26-7F7CC1771A8F}" type="sibTrans" cxnId="{B1D0915A-1829-4E96-BEA6-AFCE15DA91A6}">
      <dgm:prSet/>
      <dgm:spPr/>
      <dgm:t>
        <a:bodyPr/>
        <a:lstStyle/>
        <a:p>
          <a:endParaRPr lang="uk-UA"/>
        </a:p>
      </dgm:t>
    </dgm:pt>
    <dgm:pt modelId="{FB812FB7-17BD-4D6B-9965-118142653B07}">
      <dgm:prSet/>
      <dgm:spPr/>
      <dgm:t>
        <a:bodyPr/>
        <a:lstStyle/>
        <a:p>
          <a:r>
            <a:rPr lang="uk-UA" smtClean="0"/>
            <a:t>Фірми допоміжних галузей.  </a:t>
          </a:r>
          <a:endParaRPr lang="uk-UA"/>
        </a:p>
      </dgm:t>
    </dgm:pt>
    <dgm:pt modelId="{6D61DA77-3E62-4A19-ABDD-E0FF678ED43A}" type="parTrans" cxnId="{B41D29D9-5010-40C8-94E0-B1AE5C2F4753}">
      <dgm:prSet/>
      <dgm:spPr/>
      <dgm:t>
        <a:bodyPr/>
        <a:lstStyle/>
        <a:p>
          <a:endParaRPr lang="uk-UA"/>
        </a:p>
      </dgm:t>
    </dgm:pt>
    <dgm:pt modelId="{68C76898-5115-4AD8-B163-740282AACE29}" type="sibTrans" cxnId="{B41D29D9-5010-40C8-94E0-B1AE5C2F4753}">
      <dgm:prSet/>
      <dgm:spPr/>
      <dgm:t>
        <a:bodyPr/>
        <a:lstStyle/>
        <a:p>
          <a:endParaRPr lang="uk-UA"/>
        </a:p>
      </dgm:t>
    </dgm:pt>
    <dgm:pt modelId="{BBAC5225-1FFC-46E5-872C-3E85E02649ED}">
      <dgm:prSet/>
      <dgm:spPr/>
      <dgm:t>
        <a:bodyPr/>
        <a:lstStyle/>
        <a:p>
          <a:r>
            <a:rPr lang="uk-UA" dirty="0" smtClean="0"/>
            <a:t>Фірми, що працюють у низових галузях (збут або  споживання послуг).  </a:t>
          </a:r>
          <a:endParaRPr lang="uk-UA" dirty="0"/>
        </a:p>
      </dgm:t>
    </dgm:pt>
    <dgm:pt modelId="{DD9A9EAB-6A02-4102-AB35-78FCD2DC574A}" type="parTrans" cxnId="{73EB834F-706B-4155-926D-6639632CFDC6}">
      <dgm:prSet/>
      <dgm:spPr/>
      <dgm:t>
        <a:bodyPr/>
        <a:lstStyle/>
        <a:p>
          <a:endParaRPr lang="uk-UA"/>
        </a:p>
      </dgm:t>
    </dgm:pt>
    <dgm:pt modelId="{7F1D8735-BC37-473F-95B6-17FCE0056E61}" type="sibTrans" cxnId="{73EB834F-706B-4155-926D-6639632CFDC6}">
      <dgm:prSet/>
      <dgm:spPr/>
      <dgm:t>
        <a:bodyPr/>
        <a:lstStyle/>
        <a:p>
          <a:endParaRPr lang="uk-UA"/>
        </a:p>
      </dgm:t>
    </dgm:pt>
    <dgm:pt modelId="{A2ED844E-98C8-4502-B5D6-944BA261A78C}">
      <dgm:prSet/>
      <dgm:spPr/>
      <dgm:t>
        <a:bodyPr/>
        <a:lstStyle/>
        <a:p>
          <a:r>
            <a:rPr lang="uk-UA" smtClean="0"/>
            <a:t>Виробники супутніх послуг. </a:t>
          </a:r>
          <a:endParaRPr lang="uk-UA"/>
        </a:p>
      </dgm:t>
    </dgm:pt>
    <dgm:pt modelId="{53843272-7F74-4782-B288-29560A4442A1}" type="parTrans" cxnId="{A721D742-1086-4A29-B3E8-DD05A052694A}">
      <dgm:prSet/>
      <dgm:spPr/>
      <dgm:t>
        <a:bodyPr/>
        <a:lstStyle/>
        <a:p>
          <a:endParaRPr lang="uk-UA"/>
        </a:p>
      </dgm:t>
    </dgm:pt>
    <dgm:pt modelId="{6702E0A0-90A9-48B8-B5EE-8E90A78FC392}" type="sibTrans" cxnId="{A721D742-1086-4A29-B3E8-DD05A052694A}">
      <dgm:prSet/>
      <dgm:spPr/>
      <dgm:t>
        <a:bodyPr/>
        <a:lstStyle/>
        <a:p>
          <a:endParaRPr lang="uk-UA"/>
        </a:p>
      </dgm:t>
    </dgm:pt>
    <dgm:pt modelId="{4E071277-B111-4BB6-942E-B955A8E403AD}">
      <dgm:prSet/>
      <dgm:spPr/>
      <dgm:t>
        <a:bodyPr/>
        <a:lstStyle/>
        <a:p>
          <a:r>
            <a:rPr lang="uk-UA" smtClean="0"/>
            <a:t>Спеціалізовані провайдери інфраструктури. </a:t>
          </a:r>
          <a:endParaRPr lang="uk-UA"/>
        </a:p>
      </dgm:t>
    </dgm:pt>
    <dgm:pt modelId="{3C1F2CA3-45D6-4633-A710-2EFFC56D18F9}" type="parTrans" cxnId="{F504C888-45B1-47AB-B455-24652E9412EE}">
      <dgm:prSet/>
      <dgm:spPr/>
      <dgm:t>
        <a:bodyPr/>
        <a:lstStyle/>
        <a:p>
          <a:endParaRPr lang="uk-UA"/>
        </a:p>
      </dgm:t>
    </dgm:pt>
    <dgm:pt modelId="{CAF3DC8F-7065-410D-B4F6-3CFC748877E0}" type="sibTrans" cxnId="{F504C888-45B1-47AB-B455-24652E9412EE}">
      <dgm:prSet/>
      <dgm:spPr/>
      <dgm:t>
        <a:bodyPr/>
        <a:lstStyle/>
        <a:p>
          <a:endParaRPr lang="uk-UA"/>
        </a:p>
      </dgm:t>
    </dgm:pt>
    <dgm:pt modelId="{ADF9B822-A722-4766-81B6-F95A2B22F6D6}">
      <dgm:prSet/>
      <dgm:spPr/>
    </dgm:pt>
    <dgm:pt modelId="{BAD67447-3843-44F3-8579-B0158782B655}" type="parTrans" cxnId="{4CB06E67-ED89-410F-9B24-071FDFAAAABB}">
      <dgm:prSet/>
      <dgm:spPr/>
      <dgm:t>
        <a:bodyPr/>
        <a:lstStyle/>
        <a:p>
          <a:endParaRPr lang="uk-UA"/>
        </a:p>
      </dgm:t>
    </dgm:pt>
    <dgm:pt modelId="{F6C96EC4-C17A-4D37-BAE8-939B9772E07E}" type="sibTrans" cxnId="{4CB06E67-ED89-410F-9B24-071FDFAAAABB}">
      <dgm:prSet/>
      <dgm:spPr/>
      <dgm:t>
        <a:bodyPr/>
        <a:lstStyle/>
        <a:p>
          <a:endParaRPr lang="uk-UA"/>
        </a:p>
      </dgm:t>
    </dgm:pt>
    <dgm:pt modelId="{B5195A3E-1E44-4602-9DA8-538D39386A3F}">
      <dgm:prSet/>
      <dgm:spPr/>
    </dgm:pt>
    <dgm:pt modelId="{F865AD84-628A-414C-9C85-EB1147D1DB5F}" type="parTrans" cxnId="{48C04F53-9D6B-4811-AE46-5C70CD82ED16}">
      <dgm:prSet/>
      <dgm:spPr/>
      <dgm:t>
        <a:bodyPr/>
        <a:lstStyle/>
        <a:p>
          <a:endParaRPr lang="uk-UA"/>
        </a:p>
      </dgm:t>
    </dgm:pt>
    <dgm:pt modelId="{FF7D3E35-68E1-4D9D-899F-094BB0C9C8A2}" type="sibTrans" cxnId="{48C04F53-9D6B-4811-AE46-5C70CD82ED16}">
      <dgm:prSet/>
      <dgm:spPr/>
      <dgm:t>
        <a:bodyPr/>
        <a:lstStyle/>
        <a:p>
          <a:endParaRPr lang="uk-UA"/>
        </a:p>
      </dgm:t>
    </dgm:pt>
    <dgm:pt modelId="{42933239-E5BA-43AC-938E-BBB5EB7633CF}" type="pres">
      <dgm:prSet presAssocID="{90A8F3C6-AD98-4A1F-A368-E295ADE74C97}" presName="Name0" presStyleCnt="0">
        <dgm:presLayoutVars>
          <dgm:chMax val="7"/>
          <dgm:chPref val="7"/>
          <dgm:dir/>
        </dgm:presLayoutVars>
      </dgm:prSet>
      <dgm:spPr/>
    </dgm:pt>
    <dgm:pt modelId="{684B9060-94FE-444D-9D63-71E416CD7B01}" type="pres">
      <dgm:prSet presAssocID="{90A8F3C6-AD98-4A1F-A368-E295ADE74C97}" presName="Name1" presStyleCnt="0"/>
      <dgm:spPr/>
    </dgm:pt>
    <dgm:pt modelId="{C034B86D-E2E8-4CE3-9760-9A360C2AC19A}" type="pres">
      <dgm:prSet presAssocID="{90A8F3C6-AD98-4A1F-A368-E295ADE74C97}" presName="cycle" presStyleCnt="0"/>
      <dgm:spPr/>
    </dgm:pt>
    <dgm:pt modelId="{5497CE49-5470-48A5-A713-7D61502BFAA9}" type="pres">
      <dgm:prSet presAssocID="{90A8F3C6-AD98-4A1F-A368-E295ADE74C97}" presName="srcNode" presStyleLbl="node1" presStyleIdx="0" presStyleCnt="7"/>
      <dgm:spPr/>
    </dgm:pt>
    <dgm:pt modelId="{59708218-234A-4654-B80C-80B90023B801}" type="pres">
      <dgm:prSet presAssocID="{90A8F3C6-AD98-4A1F-A368-E295ADE74C97}" presName="conn" presStyleLbl="parChTrans1D2" presStyleIdx="0" presStyleCnt="1"/>
      <dgm:spPr/>
    </dgm:pt>
    <dgm:pt modelId="{0E84A849-55CA-48D7-A760-750692FD4161}" type="pres">
      <dgm:prSet presAssocID="{90A8F3C6-AD98-4A1F-A368-E295ADE74C97}" presName="extraNode" presStyleLbl="node1" presStyleIdx="0" presStyleCnt="7"/>
      <dgm:spPr/>
    </dgm:pt>
    <dgm:pt modelId="{3C87832C-3685-4177-AD78-C79C7DEDE067}" type="pres">
      <dgm:prSet presAssocID="{90A8F3C6-AD98-4A1F-A368-E295ADE74C97}" presName="dstNode" presStyleLbl="node1" presStyleIdx="0" presStyleCnt="7"/>
      <dgm:spPr/>
    </dgm:pt>
    <dgm:pt modelId="{17541595-FD8E-4923-B1B4-45320BF654A2}" type="pres">
      <dgm:prSet presAssocID="{E92356B8-CF48-4124-8902-9402D3DB1050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A36345-0668-4EB9-821D-251985E758DB}" type="pres">
      <dgm:prSet presAssocID="{E92356B8-CF48-4124-8902-9402D3DB1050}" presName="accent_1" presStyleCnt="0"/>
      <dgm:spPr/>
    </dgm:pt>
    <dgm:pt modelId="{7D1801BD-C8A6-452A-ABF3-8197C1322B2D}" type="pres">
      <dgm:prSet presAssocID="{E92356B8-CF48-4124-8902-9402D3DB1050}" presName="accentRepeatNode" presStyleLbl="solidFgAcc1" presStyleIdx="0" presStyleCnt="7"/>
      <dgm:spPr/>
    </dgm:pt>
    <dgm:pt modelId="{7F7B5944-2104-4E3A-9E7F-72497B8CB40A}" type="pres">
      <dgm:prSet presAssocID="{EF864447-BAE1-4A17-8744-D8F1F2504FEE}" presName="text_2" presStyleLbl="node1" presStyleIdx="1" presStyleCnt="7">
        <dgm:presLayoutVars>
          <dgm:bulletEnabled val="1"/>
        </dgm:presLayoutVars>
      </dgm:prSet>
      <dgm:spPr/>
    </dgm:pt>
    <dgm:pt modelId="{668602EA-1FDE-4635-A8CC-F47A0C7F8322}" type="pres">
      <dgm:prSet presAssocID="{EF864447-BAE1-4A17-8744-D8F1F2504FEE}" presName="accent_2" presStyleCnt="0"/>
      <dgm:spPr/>
    </dgm:pt>
    <dgm:pt modelId="{EE9A98CF-017F-4AAB-9ECA-1D41735DF67F}" type="pres">
      <dgm:prSet presAssocID="{EF864447-BAE1-4A17-8744-D8F1F2504FEE}" presName="accentRepeatNode" presStyleLbl="solidFgAcc1" presStyleIdx="1" presStyleCnt="7"/>
      <dgm:spPr/>
    </dgm:pt>
    <dgm:pt modelId="{02D58061-B8F4-42B2-AA3E-DB03E9110F68}" type="pres">
      <dgm:prSet presAssocID="{A76AD9E3-6C51-4B9F-A706-CC0DBD9B6FFD}" presName="text_3" presStyleLbl="node1" presStyleIdx="2" presStyleCnt="7">
        <dgm:presLayoutVars>
          <dgm:bulletEnabled val="1"/>
        </dgm:presLayoutVars>
      </dgm:prSet>
      <dgm:spPr/>
    </dgm:pt>
    <dgm:pt modelId="{69FC65EB-F3C3-4000-801A-DC76CB3D122F}" type="pres">
      <dgm:prSet presAssocID="{A76AD9E3-6C51-4B9F-A706-CC0DBD9B6FFD}" presName="accent_3" presStyleCnt="0"/>
      <dgm:spPr/>
    </dgm:pt>
    <dgm:pt modelId="{7046FDCA-1CF8-4F0C-9561-F936C83D1D04}" type="pres">
      <dgm:prSet presAssocID="{A76AD9E3-6C51-4B9F-A706-CC0DBD9B6FFD}" presName="accentRepeatNode" presStyleLbl="solidFgAcc1" presStyleIdx="2" presStyleCnt="7"/>
      <dgm:spPr/>
    </dgm:pt>
    <dgm:pt modelId="{9CD01D27-740C-4E04-A070-B06A0FEA8300}" type="pres">
      <dgm:prSet presAssocID="{FB812FB7-17BD-4D6B-9965-118142653B07}" presName="text_4" presStyleLbl="node1" presStyleIdx="3" presStyleCnt="7">
        <dgm:presLayoutVars>
          <dgm:bulletEnabled val="1"/>
        </dgm:presLayoutVars>
      </dgm:prSet>
      <dgm:spPr/>
    </dgm:pt>
    <dgm:pt modelId="{16A93D3F-2B03-47DD-9007-450C1CF66444}" type="pres">
      <dgm:prSet presAssocID="{FB812FB7-17BD-4D6B-9965-118142653B07}" presName="accent_4" presStyleCnt="0"/>
      <dgm:spPr/>
    </dgm:pt>
    <dgm:pt modelId="{BE86458A-E647-42F4-97EE-6F9792509785}" type="pres">
      <dgm:prSet presAssocID="{FB812FB7-17BD-4D6B-9965-118142653B07}" presName="accentRepeatNode" presStyleLbl="solidFgAcc1" presStyleIdx="3" presStyleCnt="7"/>
      <dgm:spPr/>
    </dgm:pt>
    <dgm:pt modelId="{5D126731-7205-4C4B-A50B-1C22E89A60C3}" type="pres">
      <dgm:prSet presAssocID="{BBAC5225-1FFC-46E5-872C-3E85E02649ED}" presName="text_5" presStyleLbl="node1" presStyleIdx="4" presStyleCnt="7">
        <dgm:presLayoutVars>
          <dgm:bulletEnabled val="1"/>
        </dgm:presLayoutVars>
      </dgm:prSet>
      <dgm:spPr/>
    </dgm:pt>
    <dgm:pt modelId="{3D5B7F60-DC89-474E-BD98-036B237D3178}" type="pres">
      <dgm:prSet presAssocID="{BBAC5225-1FFC-46E5-872C-3E85E02649ED}" presName="accent_5" presStyleCnt="0"/>
      <dgm:spPr/>
    </dgm:pt>
    <dgm:pt modelId="{2376E0CD-AF4B-4482-A235-4B6ED21D349B}" type="pres">
      <dgm:prSet presAssocID="{BBAC5225-1FFC-46E5-872C-3E85E02649ED}" presName="accentRepeatNode" presStyleLbl="solidFgAcc1" presStyleIdx="4" presStyleCnt="7"/>
      <dgm:spPr/>
    </dgm:pt>
    <dgm:pt modelId="{D7C8F8D2-F423-402D-A9DF-B18569147613}" type="pres">
      <dgm:prSet presAssocID="{A2ED844E-98C8-4502-B5D6-944BA261A78C}" presName="text_6" presStyleLbl="node1" presStyleIdx="5" presStyleCnt="7">
        <dgm:presLayoutVars>
          <dgm:bulletEnabled val="1"/>
        </dgm:presLayoutVars>
      </dgm:prSet>
      <dgm:spPr/>
    </dgm:pt>
    <dgm:pt modelId="{5C2B08CB-6872-4E56-BD3B-023279EBD90A}" type="pres">
      <dgm:prSet presAssocID="{A2ED844E-98C8-4502-B5D6-944BA261A78C}" presName="accent_6" presStyleCnt="0"/>
      <dgm:spPr/>
    </dgm:pt>
    <dgm:pt modelId="{61904DE7-DFA0-42C5-81C5-F7463535FD38}" type="pres">
      <dgm:prSet presAssocID="{A2ED844E-98C8-4502-B5D6-944BA261A78C}" presName="accentRepeatNode" presStyleLbl="solidFgAcc1" presStyleIdx="5" presStyleCnt="7"/>
      <dgm:spPr/>
    </dgm:pt>
    <dgm:pt modelId="{BF2BAD01-AF72-442B-8218-173D44B7BDDC}" type="pres">
      <dgm:prSet presAssocID="{4E071277-B111-4BB6-942E-B955A8E403AD}" presName="text_7" presStyleLbl="node1" presStyleIdx="6" presStyleCnt="7">
        <dgm:presLayoutVars>
          <dgm:bulletEnabled val="1"/>
        </dgm:presLayoutVars>
      </dgm:prSet>
      <dgm:spPr/>
    </dgm:pt>
    <dgm:pt modelId="{28241980-3686-46F6-AC1A-8CE17397096E}" type="pres">
      <dgm:prSet presAssocID="{4E071277-B111-4BB6-942E-B955A8E403AD}" presName="accent_7" presStyleCnt="0"/>
      <dgm:spPr/>
    </dgm:pt>
    <dgm:pt modelId="{722F88B0-795A-4965-873B-9D5B5920227C}" type="pres">
      <dgm:prSet presAssocID="{4E071277-B111-4BB6-942E-B955A8E403AD}" presName="accentRepeatNode" presStyleLbl="solidFgAcc1" presStyleIdx="6" presStyleCnt="7"/>
      <dgm:spPr/>
    </dgm:pt>
  </dgm:ptLst>
  <dgm:cxnLst>
    <dgm:cxn modelId="{102B8886-D6F1-4685-A7C9-A3F3A67DD5CD}" type="presOf" srcId="{A2ED844E-98C8-4502-B5D6-944BA261A78C}" destId="{D7C8F8D2-F423-402D-A9DF-B18569147613}" srcOrd="0" destOrd="0" presId="urn:microsoft.com/office/officeart/2008/layout/VerticalCurvedList"/>
    <dgm:cxn modelId="{B41D29D9-5010-40C8-94E0-B1AE5C2F4753}" srcId="{90A8F3C6-AD98-4A1F-A368-E295ADE74C97}" destId="{FB812FB7-17BD-4D6B-9965-118142653B07}" srcOrd="3" destOrd="0" parTransId="{6D61DA77-3E62-4A19-ABDD-E0FF678ED43A}" sibTransId="{68C76898-5115-4AD8-B163-740282AACE29}"/>
    <dgm:cxn modelId="{FC878006-B0C3-4737-9E0F-C2DB6E63E2E1}" type="presOf" srcId="{A76AD9E3-6C51-4B9F-A706-CC0DBD9B6FFD}" destId="{02D58061-B8F4-42B2-AA3E-DB03E9110F68}" srcOrd="0" destOrd="0" presId="urn:microsoft.com/office/officeart/2008/layout/VerticalCurvedList"/>
    <dgm:cxn modelId="{BA39A6AA-D24E-45A4-82FB-5C07E4FD89F4}" type="presOf" srcId="{2B25F4CC-431F-466B-9EFB-3C6B30D79374}" destId="{59708218-234A-4654-B80C-80B90023B801}" srcOrd="0" destOrd="0" presId="urn:microsoft.com/office/officeart/2008/layout/VerticalCurvedList"/>
    <dgm:cxn modelId="{73EB834F-706B-4155-926D-6639632CFDC6}" srcId="{90A8F3C6-AD98-4A1F-A368-E295ADE74C97}" destId="{BBAC5225-1FFC-46E5-872C-3E85E02649ED}" srcOrd="4" destOrd="0" parTransId="{DD9A9EAB-6A02-4102-AB35-78FCD2DC574A}" sibTransId="{7F1D8735-BC37-473F-95B6-17FCE0056E61}"/>
    <dgm:cxn modelId="{F504C888-45B1-47AB-B455-24652E9412EE}" srcId="{90A8F3C6-AD98-4A1F-A368-E295ADE74C97}" destId="{4E071277-B111-4BB6-942E-B955A8E403AD}" srcOrd="6" destOrd="0" parTransId="{3C1F2CA3-45D6-4633-A710-2EFFC56D18F9}" sibTransId="{CAF3DC8F-7065-410D-B4F6-3CFC748877E0}"/>
    <dgm:cxn modelId="{BB6C6779-C3AB-4D64-B90C-055AB0F575F5}" type="presOf" srcId="{E92356B8-CF48-4124-8902-9402D3DB1050}" destId="{17541595-FD8E-4923-B1B4-45320BF654A2}" srcOrd="0" destOrd="0" presId="urn:microsoft.com/office/officeart/2008/layout/VerticalCurvedList"/>
    <dgm:cxn modelId="{B1D0915A-1829-4E96-BEA6-AFCE15DA91A6}" srcId="{90A8F3C6-AD98-4A1F-A368-E295ADE74C97}" destId="{A76AD9E3-6C51-4B9F-A706-CC0DBD9B6FFD}" srcOrd="2" destOrd="0" parTransId="{95E88760-02A1-4A06-8362-CBE6553AAA73}" sibTransId="{6AA76685-8253-41D5-BB26-7F7CC1771A8F}"/>
    <dgm:cxn modelId="{A079B73F-8E2E-4CB4-9D12-AF6DF8FA6378}" type="presOf" srcId="{4E071277-B111-4BB6-942E-B955A8E403AD}" destId="{BF2BAD01-AF72-442B-8218-173D44B7BDDC}" srcOrd="0" destOrd="0" presId="urn:microsoft.com/office/officeart/2008/layout/VerticalCurvedList"/>
    <dgm:cxn modelId="{B08C1099-2EEC-414A-99A0-BF6AE78EE691}" srcId="{90A8F3C6-AD98-4A1F-A368-E295ADE74C97}" destId="{E92356B8-CF48-4124-8902-9402D3DB1050}" srcOrd="0" destOrd="0" parTransId="{A99F3FE1-0D59-42B7-9C27-03A3CD7330CF}" sibTransId="{2B25F4CC-431F-466B-9EFB-3C6B30D79374}"/>
    <dgm:cxn modelId="{4CB06E67-ED89-410F-9B24-071FDFAAAABB}" srcId="{90A8F3C6-AD98-4A1F-A368-E295ADE74C97}" destId="{ADF9B822-A722-4766-81B6-F95A2B22F6D6}" srcOrd="7" destOrd="0" parTransId="{BAD67447-3843-44F3-8579-B0158782B655}" sibTransId="{F6C96EC4-C17A-4D37-BAE8-939B9772E07E}"/>
    <dgm:cxn modelId="{4D7EA3BD-7860-4D4C-AC7C-E7DE90F3D47D}" type="presOf" srcId="{90A8F3C6-AD98-4A1F-A368-E295ADE74C97}" destId="{42933239-E5BA-43AC-938E-BBB5EB7633CF}" srcOrd="0" destOrd="0" presId="urn:microsoft.com/office/officeart/2008/layout/VerticalCurvedList"/>
    <dgm:cxn modelId="{AB71CEAC-5BD9-4BA2-9611-83A859ADAAA2}" type="presOf" srcId="{EF864447-BAE1-4A17-8744-D8F1F2504FEE}" destId="{7F7B5944-2104-4E3A-9E7F-72497B8CB40A}" srcOrd="0" destOrd="0" presId="urn:microsoft.com/office/officeart/2008/layout/VerticalCurvedList"/>
    <dgm:cxn modelId="{AC17FAC6-A2E7-4B7D-8AF7-6D1061A13A31}" type="presOf" srcId="{BBAC5225-1FFC-46E5-872C-3E85E02649ED}" destId="{5D126731-7205-4C4B-A50B-1C22E89A60C3}" srcOrd="0" destOrd="0" presId="urn:microsoft.com/office/officeart/2008/layout/VerticalCurvedList"/>
    <dgm:cxn modelId="{6DDFF11D-4BD7-4DD7-95AD-3F064D01E143}" srcId="{90A8F3C6-AD98-4A1F-A368-E295ADE74C97}" destId="{EF864447-BAE1-4A17-8744-D8F1F2504FEE}" srcOrd="1" destOrd="0" parTransId="{41698E88-BD61-4311-859A-F513AAD4A43B}" sibTransId="{1A8AEFC0-F877-4223-A8BC-3DB3BD1A2483}"/>
    <dgm:cxn modelId="{48C04F53-9D6B-4811-AE46-5C70CD82ED16}" srcId="{90A8F3C6-AD98-4A1F-A368-E295ADE74C97}" destId="{B5195A3E-1E44-4602-9DA8-538D39386A3F}" srcOrd="8" destOrd="0" parTransId="{F865AD84-628A-414C-9C85-EB1147D1DB5F}" sibTransId="{FF7D3E35-68E1-4D9D-899F-094BB0C9C8A2}"/>
    <dgm:cxn modelId="{A721D742-1086-4A29-B3E8-DD05A052694A}" srcId="{90A8F3C6-AD98-4A1F-A368-E295ADE74C97}" destId="{A2ED844E-98C8-4502-B5D6-944BA261A78C}" srcOrd="5" destOrd="0" parTransId="{53843272-7F74-4782-B288-29560A4442A1}" sibTransId="{6702E0A0-90A9-48B8-B5EE-8E90A78FC392}"/>
    <dgm:cxn modelId="{E556EAFC-D62F-49B2-9E85-135AECC9DBB5}" type="presOf" srcId="{FB812FB7-17BD-4D6B-9965-118142653B07}" destId="{9CD01D27-740C-4E04-A070-B06A0FEA8300}" srcOrd="0" destOrd="0" presId="urn:microsoft.com/office/officeart/2008/layout/VerticalCurvedList"/>
    <dgm:cxn modelId="{9B099F11-5AAF-4654-9A3F-48A62D113555}" type="presParOf" srcId="{42933239-E5BA-43AC-938E-BBB5EB7633CF}" destId="{684B9060-94FE-444D-9D63-71E416CD7B01}" srcOrd="0" destOrd="0" presId="urn:microsoft.com/office/officeart/2008/layout/VerticalCurvedList"/>
    <dgm:cxn modelId="{F7D7040C-79DD-4C10-B4AF-42F5704DC31C}" type="presParOf" srcId="{684B9060-94FE-444D-9D63-71E416CD7B01}" destId="{C034B86D-E2E8-4CE3-9760-9A360C2AC19A}" srcOrd="0" destOrd="0" presId="urn:microsoft.com/office/officeart/2008/layout/VerticalCurvedList"/>
    <dgm:cxn modelId="{013F479E-8102-4064-89D0-FB23FCE5DFF1}" type="presParOf" srcId="{C034B86D-E2E8-4CE3-9760-9A360C2AC19A}" destId="{5497CE49-5470-48A5-A713-7D61502BFAA9}" srcOrd="0" destOrd="0" presId="urn:microsoft.com/office/officeart/2008/layout/VerticalCurvedList"/>
    <dgm:cxn modelId="{C75E28A7-0212-40AB-9B82-2BE15986401C}" type="presParOf" srcId="{C034B86D-E2E8-4CE3-9760-9A360C2AC19A}" destId="{59708218-234A-4654-B80C-80B90023B801}" srcOrd="1" destOrd="0" presId="urn:microsoft.com/office/officeart/2008/layout/VerticalCurvedList"/>
    <dgm:cxn modelId="{3D190E22-23E5-4B35-9635-BB8447F07F66}" type="presParOf" srcId="{C034B86D-E2E8-4CE3-9760-9A360C2AC19A}" destId="{0E84A849-55CA-48D7-A760-750692FD4161}" srcOrd="2" destOrd="0" presId="urn:microsoft.com/office/officeart/2008/layout/VerticalCurvedList"/>
    <dgm:cxn modelId="{D8E713CF-5896-4D61-9159-8E8F63E9B0E6}" type="presParOf" srcId="{C034B86D-E2E8-4CE3-9760-9A360C2AC19A}" destId="{3C87832C-3685-4177-AD78-C79C7DEDE067}" srcOrd="3" destOrd="0" presId="urn:microsoft.com/office/officeart/2008/layout/VerticalCurvedList"/>
    <dgm:cxn modelId="{8A553D39-897C-4960-8C8A-E9F9211AC056}" type="presParOf" srcId="{684B9060-94FE-444D-9D63-71E416CD7B01}" destId="{17541595-FD8E-4923-B1B4-45320BF654A2}" srcOrd="1" destOrd="0" presId="urn:microsoft.com/office/officeart/2008/layout/VerticalCurvedList"/>
    <dgm:cxn modelId="{6FD4CB36-C389-4181-A867-CE87F86FC49D}" type="presParOf" srcId="{684B9060-94FE-444D-9D63-71E416CD7B01}" destId="{55A36345-0668-4EB9-821D-251985E758DB}" srcOrd="2" destOrd="0" presId="urn:microsoft.com/office/officeart/2008/layout/VerticalCurvedList"/>
    <dgm:cxn modelId="{507F17CB-0B2E-459D-B91C-A42A9B9BA7B6}" type="presParOf" srcId="{55A36345-0668-4EB9-821D-251985E758DB}" destId="{7D1801BD-C8A6-452A-ABF3-8197C1322B2D}" srcOrd="0" destOrd="0" presId="urn:microsoft.com/office/officeart/2008/layout/VerticalCurvedList"/>
    <dgm:cxn modelId="{C54FE2D1-8C10-4797-89ED-08D2B73DBB33}" type="presParOf" srcId="{684B9060-94FE-444D-9D63-71E416CD7B01}" destId="{7F7B5944-2104-4E3A-9E7F-72497B8CB40A}" srcOrd="3" destOrd="0" presId="urn:microsoft.com/office/officeart/2008/layout/VerticalCurvedList"/>
    <dgm:cxn modelId="{00DFEB28-A538-4F0A-9BD9-76EEDE096CD3}" type="presParOf" srcId="{684B9060-94FE-444D-9D63-71E416CD7B01}" destId="{668602EA-1FDE-4635-A8CC-F47A0C7F8322}" srcOrd="4" destOrd="0" presId="urn:microsoft.com/office/officeart/2008/layout/VerticalCurvedList"/>
    <dgm:cxn modelId="{EBA9DCE6-A1B0-4A2A-8D90-907217AF41CA}" type="presParOf" srcId="{668602EA-1FDE-4635-A8CC-F47A0C7F8322}" destId="{EE9A98CF-017F-4AAB-9ECA-1D41735DF67F}" srcOrd="0" destOrd="0" presId="urn:microsoft.com/office/officeart/2008/layout/VerticalCurvedList"/>
    <dgm:cxn modelId="{47F0DDCB-A9FC-4BDB-8B95-D385B247DB86}" type="presParOf" srcId="{684B9060-94FE-444D-9D63-71E416CD7B01}" destId="{02D58061-B8F4-42B2-AA3E-DB03E9110F68}" srcOrd="5" destOrd="0" presId="urn:microsoft.com/office/officeart/2008/layout/VerticalCurvedList"/>
    <dgm:cxn modelId="{ECEA50E6-B15E-4D07-9DEF-105909EFA3E8}" type="presParOf" srcId="{684B9060-94FE-444D-9D63-71E416CD7B01}" destId="{69FC65EB-F3C3-4000-801A-DC76CB3D122F}" srcOrd="6" destOrd="0" presId="urn:microsoft.com/office/officeart/2008/layout/VerticalCurvedList"/>
    <dgm:cxn modelId="{00B89726-AE30-4500-AD83-4E88A212904D}" type="presParOf" srcId="{69FC65EB-F3C3-4000-801A-DC76CB3D122F}" destId="{7046FDCA-1CF8-4F0C-9561-F936C83D1D04}" srcOrd="0" destOrd="0" presId="urn:microsoft.com/office/officeart/2008/layout/VerticalCurvedList"/>
    <dgm:cxn modelId="{E4966BEB-DEBA-4223-BD9F-8B0F77C420F1}" type="presParOf" srcId="{684B9060-94FE-444D-9D63-71E416CD7B01}" destId="{9CD01D27-740C-4E04-A070-B06A0FEA8300}" srcOrd="7" destOrd="0" presId="urn:microsoft.com/office/officeart/2008/layout/VerticalCurvedList"/>
    <dgm:cxn modelId="{D46047B0-5746-48DE-8C32-CC0A2208FD5F}" type="presParOf" srcId="{684B9060-94FE-444D-9D63-71E416CD7B01}" destId="{16A93D3F-2B03-47DD-9007-450C1CF66444}" srcOrd="8" destOrd="0" presId="urn:microsoft.com/office/officeart/2008/layout/VerticalCurvedList"/>
    <dgm:cxn modelId="{6BEF4C9C-50FD-43A3-836E-92623023D638}" type="presParOf" srcId="{16A93D3F-2B03-47DD-9007-450C1CF66444}" destId="{BE86458A-E647-42F4-97EE-6F9792509785}" srcOrd="0" destOrd="0" presId="urn:microsoft.com/office/officeart/2008/layout/VerticalCurvedList"/>
    <dgm:cxn modelId="{64EB096B-1EC0-4791-9C4D-7F221E11C600}" type="presParOf" srcId="{684B9060-94FE-444D-9D63-71E416CD7B01}" destId="{5D126731-7205-4C4B-A50B-1C22E89A60C3}" srcOrd="9" destOrd="0" presId="urn:microsoft.com/office/officeart/2008/layout/VerticalCurvedList"/>
    <dgm:cxn modelId="{BFA09D4A-84BE-4919-88B9-79DEB137AA1D}" type="presParOf" srcId="{684B9060-94FE-444D-9D63-71E416CD7B01}" destId="{3D5B7F60-DC89-474E-BD98-036B237D3178}" srcOrd="10" destOrd="0" presId="urn:microsoft.com/office/officeart/2008/layout/VerticalCurvedList"/>
    <dgm:cxn modelId="{275B0041-3DC3-44BF-9DD6-D1B8AAC81BC9}" type="presParOf" srcId="{3D5B7F60-DC89-474E-BD98-036B237D3178}" destId="{2376E0CD-AF4B-4482-A235-4B6ED21D349B}" srcOrd="0" destOrd="0" presId="urn:microsoft.com/office/officeart/2008/layout/VerticalCurvedList"/>
    <dgm:cxn modelId="{D92EA2F1-5A28-4E6E-9B2E-F7F3098AB01E}" type="presParOf" srcId="{684B9060-94FE-444D-9D63-71E416CD7B01}" destId="{D7C8F8D2-F423-402D-A9DF-B18569147613}" srcOrd="11" destOrd="0" presId="urn:microsoft.com/office/officeart/2008/layout/VerticalCurvedList"/>
    <dgm:cxn modelId="{5802527E-2EC6-4AB8-96F1-95BD7A6505F4}" type="presParOf" srcId="{684B9060-94FE-444D-9D63-71E416CD7B01}" destId="{5C2B08CB-6872-4E56-BD3B-023279EBD90A}" srcOrd="12" destOrd="0" presId="urn:microsoft.com/office/officeart/2008/layout/VerticalCurvedList"/>
    <dgm:cxn modelId="{665141A2-5051-49A2-9EED-AA79C4D35411}" type="presParOf" srcId="{5C2B08CB-6872-4E56-BD3B-023279EBD90A}" destId="{61904DE7-DFA0-42C5-81C5-F7463535FD38}" srcOrd="0" destOrd="0" presId="urn:microsoft.com/office/officeart/2008/layout/VerticalCurvedList"/>
    <dgm:cxn modelId="{844F7844-6A73-42F0-BC37-FA86697A629B}" type="presParOf" srcId="{684B9060-94FE-444D-9D63-71E416CD7B01}" destId="{BF2BAD01-AF72-442B-8218-173D44B7BDDC}" srcOrd="13" destOrd="0" presId="urn:microsoft.com/office/officeart/2008/layout/VerticalCurvedList"/>
    <dgm:cxn modelId="{AA1B9F0B-76D9-4B1C-8BA3-A8E0CEED769E}" type="presParOf" srcId="{684B9060-94FE-444D-9D63-71E416CD7B01}" destId="{28241980-3686-46F6-AC1A-8CE17397096E}" srcOrd="14" destOrd="0" presId="urn:microsoft.com/office/officeart/2008/layout/VerticalCurvedList"/>
    <dgm:cxn modelId="{303CFFD8-CA0B-4E09-A798-93FA2D157035}" type="presParOf" srcId="{28241980-3686-46F6-AC1A-8CE17397096E}" destId="{722F88B0-795A-4965-873B-9D5B592022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629D75E-BEE3-4234-AF43-57B5A272157F}" type="doc">
      <dgm:prSet loTypeId="urn:microsoft.com/office/officeart/2008/layout/VerticalCurvedLis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CACEACC9-0373-428C-B560-5BBE523D1D17}">
      <dgm:prSet phldrT="[Текст]" custT="1"/>
      <dgm:spPr/>
      <dgm:t>
        <a:bodyPr/>
        <a:lstStyle/>
        <a:p>
          <a:r>
            <a:rPr lang="uk-UA" sz="1400" dirty="0" smtClean="0"/>
            <a:t>Організації, що забезпечують спеціальне навчання, збір інформації, проведення досліджень та надають технічну підтримку (такі як університети, курси перепідготовки та  підвищення кваліфікації тощо). </a:t>
          </a:r>
          <a:endParaRPr lang="uk-UA" sz="1400" dirty="0"/>
        </a:p>
      </dgm:t>
    </dgm:pt>
    <dgm:pt modelId="{357B3832-01B9-41D8-A727-4D3A0639EDFE}" type="parTrans" cxnId="{6D268B0C-A368-498A-81D0-27399DB0E467}">
      <dgm:prSet/>
      <dgm:spPr/>
      <dgm:t>
        <a:bodyPr/>
        <a:lstStyle/>
        <a:p>
          <a:endParaRPr lang="uk-UA" sz="1400"/>
        </a:p>
      </dgm:t>
    </dgm:pt>
    <dgm:pt modelId="{0E3816F4-498D-4A8B-BF49-E1FC50757593}" type="sibTrans" cxnId="{6D268B0C-A368-498A-81D0-27399DB0E467}">
      <dgm:prSet/>
      <dgm:spPr/>
      <dgm:t>
        <a:bodyPr/>
        <a:lstStyle/>
        <a:p>
          <a:endParaRPr lang="uk-UA" sz="1400"/>
        </a:p>
      </dgm:t>
    </dgm:pt>
    <dgm:pt modelId="{A83D627D-3A64-4A3D-9AC7-2923AE319F80}">
      <dgm:prSet custT="1"/>
      <dgm:spPr/>
      <dgm:t>
        <a:bodyPr/>
        <a:lstStyle/>
        <a:p>
          <a:r>
            <a:rPr lang="ru-RU" sz="1400" dirty="0" err="1" smtClean="0"/>
            <a:t>Інфраструктурні</a:t>
          </a:r>
          <a:r>
            <a:rPr lang="ru-RU" sz="1400" dirty="0" smtClean="0"/>
            <a:t> агентства, </a:t>
          </a:r>
          <a:r>
            <a:rPr lang="ru-RU" sz="1400" dirty="0" err="1" smtClean="0"/>
            <a:t>які</a:t>
          </a:r>
          <a:r>
            <a:rPr lang="ru-RU" sz="1400" dirty="0" smtClean="0"/>
            <a:t> </a:t>
          </a:r>
          <a:r>
            <a:rPr lang="ru-RU" sz="1400" dirty="0" err="1" smtClean="0"/>
            <a:t>істотно</a:t>
          </a:r>
          <a:r>
            <a:rPr lang="ru-RU" sz="1400" dirty="0" smtClean="0"/>
            <a:t> </a:t>
          </a:r>
          <a:r>
            <a:rPr lang="ru-RU" sz="1400" dirty="0" err="1" smtClean="0"/>
            <a:t>впливають</a:t>
          </a:r>
          <a:r>
            <a:rPr lang="ru-RU" sz="1400" dirty="0" smtClean="0"/>
            <a:t> на </a:t>
          </a:r>
          <a:r>
            <a:rPr lang="ru-RU" sz="1400" dirty="0" err="1" smtClean="0"/>
            <a:t>функціонування</a:t>
          </a:r>
          <a:r>
            <a:rPr lang="ru-RU" sz="1400" dirty="0" smtClean="0"/>
            <a:t> кластеру. </a:t>
          </a:r>
          <a:endParaRPr lang="uk-UA" sz="1400" dirty="0"/>
        </a:p>
      </dgm:t>
    </dgm:pt>
    <dgm:pt modelId="{A638B013-BBDB-487B-84FE-4B662FB21170}" type="sibTrans" cxnId="{A0A2B2E0-8F09-4A22-85AB-291456684043}">
      <dgm:prSet/>
      <dgm:spPr/>
      <dgm:t>
        <a:bodyPr/>
        <a:lstStyle/>
        <a:p>
          <a:endParaRPr lang="uk-UA" sz="1400"/>
        </a:p>
      </dgm:t>
    </dgm:pt>
    <dgm:pt modelId="{7AE883F7-F903-4AEB-BA05-232ED36BC55D}" type="parTrans" cxnId="{A0A2B2E0-8F09-4A22-85AB-291456684043}">
      <dgm:prSet/>
      <dgm:spPr/>
      <dgm:t>
        <a:bodyPr/>
        <a:lstStyle/>
        <a:p>
          <a:endParaRPr lang="uk-UA" sz="1400"/>
        </a:p>
      </dgm:t>
    </dgm:pt>
    <dgm:pt modelId="{4C3A675F-F210-4522-96A7-D691FD6A32AF}" type="pres">
      <dgm:prSet presAssocID="{0629D75E-BEE3-4234-AF43-57B5A272157F}" presName="Name0" presStyleCnt="0">
        <dgm:presLayoutVars>
          <dgm:chMax val="7"/>
          <dgm:chPref val="7"/>
          <dgm:dir/>
        </dgm:presLayoutVars>
      </dgm:prSet>
      <dgm:spPr/>
    </dgm:pt>
    <dgm:pt modelId="{C3145AA9-262E-4384-80C1-23A42DE2F555}" type="pres">
      <dgm:prSet presAssocID="{0629D75E-BEE3-4234-AF43-57B5A272157F}" presName="Name1" presStyleCnt="0"/>
      <dgm:spPr/>
    </dgm:pt>
    <dgm:pt modelId="{852355CC-0E3C-4419-BE27-C127B123C7B3}" type="pres">
      <dgm:prSet presAssocID="{0629D75E-BEE3-4234-AF43-57B5A272157F}" presName="cycle" presStyleCnt="0"/>
      <dgm:spPr/>
    </dgm:pt>
    <dgm:pt modelId="{56FB9F4F-6C1B-4058-9F2F-E3C8EA95600E}" type="pres">
      <dgm:prSet presAssocID="{0629D75E-BEE3-4234-AF43-57B5A272157F}" presName="srcNode" presStyleLbl="node1" presStyleIdx="0" presStyleCnt="2"/>
      <dgm:spPr/>
    </dgm:pt>
    <dgm:pt modelId="{1E4A7BF4-9CBA-4072-B342-3F87DB713999}" type="pres">
      <dgm:prSet presAssocID="{0629D75E-BEE3-4234-AF43-57B5A272157F}" presName="conn" presStyleLbl="parChTrans1D2" presStyleIdx="0" presStyleCnt="1"/>
      <dgm:spPr/>
    </dgm:pt>
    <dgm:pt modelId="{1A8C4418-BB12-45E6-8380-B131EE6BCABC}" type="pres">
      <dgm:prSet presAssocID="{0629D75E-BEE3-4234-AF43-57B5A272157F}" presName="extraNode" presStyleLbl="node1" presStyleIdx="0" presStyleCnt="2"/>
      <dgm:spPr/>
    </dgm:pt>
    <dgm:pt modelId="{2389715A-35E0-43CE-8C80-8F9DF2FEF863}" type="pres">
      <dgm:prSet presAssocID="{0629D75E-BEE3-4234-AF43-57B5A272157F}" presName="dstNode" presStyleLbl="node1" presStyleIdx="0" presStyleCnt="2"/>
      <dgm:spPr/>
    </dgm:pt>
    <dgm:pt modelId="{30697FB3-3CB6-4A33-A0DE-E2EDEB1EE10B}" type="pres">
      <dgm:prSet presAssocID="{CACEACC9-0373-428C-B560-5BBE523D1D17}" presName="text_1" presStyleLbl="node1" presStyleIdx="0" presStyleCnt="2" custScaleY="1275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81ADE9D-F144-44DE-B092-8CD4C70CF550}" type="pres">
      <dgm:prSet presAssocID="{CACEACC9-0373-428C-B560-5BBE523D1D17}" presName="accent_1" presStyleCnt="0"/>
      <dgm:spPr/>
    </dgm:pt>
    <dgm:pt modelId="{CA977831-9F62-45AC-A614-75BD15086FCD}" type="pres">
      <dgm:prSet presAssocID="{CACEACC9-0373-428C-B560-5BBE523D1D17}" presName="accentRepeatNode" presStyleLbl="solidFgAcc1" presStyleIdx="0" presStyleCnt="2"/>
      <dgm:spPr/>
    </dgm:pt>
    <dgm:pt modelId="{51F721A9-75B9-417E-AA36-1D3E3E4D324B}" type="pres">
      <dgm:prSet presAssocID="{A83D627D-3A64-4A3D-9AC7-2923AE319F80}" presName="text_2" presStyleLbl="node1" presStyleIdx="1" presStyleCnt="2" custLinFactNeighborX="397" custLinFactNeighborY="-541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1CC504B-1E5F-4811-970A-D55990BAD950}" type="pres">
      <dgm:prSet presAssocID="{A83D627D-3A64-4A3D-9AC7-2923AE319F80}" presName="accent_2" presStyleCnt="0"/>
      <dgm:spPr/>
    </dgm:pt>
    <dgm:pt modelId="{EF290393-8CBF-4862-B962-21C8CD0AECCF}" type="pres">
      <dgm:prSet presAssocID="{A83D627D-3A64-4A3D-9AC7-2923AE319F80}" presName="accentRepeatNode" presStyleLbl="solidFgAcc1" presStyleIdx="1" presStyleCnt="2"/>
      <dgm:spPr/>
    </dgm:pt>
  </dgm:ptLst>
  <dgm:cxnLst>
    <dgm:cxn modelId="{846DDB5B-29EA-4114-8991-561B95C691F6}" type="presOf" srcId="{A83D627D-3A64-4A3D-9AC7-2923AE319F80}" destId="{51F721A9-75B9-417E-AA36-1D3E3E4D324B}" srcOrd="0" destOrd="0" presId="urn:microsoft.com/office/officeart/2008/layout/VerticalCurvedList"/>
    <dgm:cxn modelId="{A0A2B2E0-8F09-4A22-85AB-291456684043}" srcId="{0629D75E-BEE3-4234-AF43-57B5A272157F}" destId="{A83D627D-3A64-4A3D-9AC7-2923AE319F80}" srcOrd="1" destOrd="0" parTransId="{7AE883F7-F903-4AEB-BA05-232ED36BC55D}" sibTransId="{A638B013-BBDB-487B-84FE-4B662FB21170}"/>
    <dgm:cxn modelId="{65B2EA83-621C-416F-B1A8-441133166768}" type="presOf" srcId="{CACEACC9-0373-428C-B560-5BBE523D1D17}" destId="{30697FB3-3CB6-4A33-A0DE-E2EDEB1EE10B}" srcOrd="0" destOrd="0" presId="urn:microsoft.com/office/officeart/2008/layout/VerticalCurvedList"/>
    <dgm:cxn modelId="{6D268B0C-A368-498A-81D0-27399DB0E467}" srcId="{0629D75E-BEE3-4234-AF43-57B5A272157F}" destId="{CACEACC9-0373-428C-B560-5BBE523D1D17}" srcOrd="0" destOrd="0" parTransId="{357B3832-01B9-41D8-A727-4D3A0639EDFE}" sibTransId="{0E3816F4-498D-4A8B-BF49-E1FC50757593}"/>
    <dgm:cxn modelId="{94753498-ADEC-483F-9C5A-600CE5B993C9}" type="presOf" srcId="{0629D75E-BEE3-4234-AF43-57B5A272157F}" destId="{4C3A675F-F210-4522-96A7-D691FD6A32AF}" srcOrd="0" destOrd="0" presId="urn:microsoft.com/office/officeart/2008/layout/VerticalCurvedList"/>
    <dgm:cxn modelId="{D9846E61-93AC-4B4F-8DD3-AF0115ACFAA1}" type="presOf" srcId="{0E3816F4-498D-4A8B-BF49-E1FC50757593}" destId="{1E4A7BF4-9CBA-4072-B342-3F87DB713999}" srcOrd="0" destOrd="0" presId="urn:microsoft.com/office/officeart/2008/layout/VerticalCurvedList"/>
    <dgm:cxn modelId="{58C202A2-C2D2-4115-A682-532E5B28C9AC}" type="presParOf" srcId="{4C3A675F-F210-4522-96A7-D691FD6A32AF}" destId="{C3145AA9-262E-4384-80C1-23A42DE2F555}" srcOrd="0" destOrd="0" presId="urn:microsoft.com/office/officeart/2008/layout/VerticalCurvedList"/>
    <dgm:cxn modelId="{7932C199-34E5-44E7-918A-4E09F4C1F74B}" type="presParOf" srcId="{C3145AA9-262E-4384-80C1-23A42DE2F555}" destId="{852355CC-0E3C-4419-BE27-C127B123C7B3}" srcOrd="0" destOrd="0" presId="urn:microsoft.com/office/officeart/2008/layout/VerticalCurvedList"/>
    <dgm:cxn modelId="{A6C5C75C-4EC5-4857-BB5F-DE845E4E8C18}" type="presParOf" srcId="{852355CC-0E3C-4419-BE27-C127B123C7B3}" destId="{56FB9F4F-6C1B-4058-9F2F-E3C8EA95600E}" srcOrd="0" destOrd="0" presId="urn:microsoft.com/office/officeart/2008/layout/VerticalCurvedList"/>
    <dgm:cxn modelId="{88465483-EBEB-4DD6-B4C8-3500417557BF}" type="presParOf" srcId="{852355CC-0E3C-4419-BE27-C127B123C7B3}" destId="{1E4A7BF4-9CBA-4072-B342-3F87DB713999}" srcOrd="1" destOrd="0" presId="urn:microsoft.com/office/officeart/2008/layout/VerticalCurvedList"/>
    <dgm:cxn modelId="{3789B215-0C76-490F-B3FB-D2623228C3DB}" type="presParOf" srcId="{852355CC-0E3C-4419-BE27-C127B123C7B3}" destId="{1A8C4418-BB12-45E6-8380-B131EE6BCABC}" srcOrd="2" destOrd="0" presId="urn:microsoft.com/office/officeart/2008/layout/VerticalCurvedList"/>
    <dgm:cxn modelId="{BBD6D76F-EDD8-4AD9-9216-AEC94510F945}" type="presParOf" srcId="{852355CC-0E3C-4419-BE27-C127B123C7B3}" destId="{2389715A-35E0-43CE-8C80-8F9DF2FEF863}" srcOrd="3" destOrd="0" presId="urn:microsoft.com/office/officeart/2008/layout/VerticalCurvedList"/>
    <dgm:cxn modelId="{CAE95E01-41B9-4557-96F1-4334010F3F5F}" type="presParOf" srcId="{C3145AA9-262E-4384-80C1-23A42DE2F555}" destId="{30697FB3-3CB6-4A33-A0DE-E2EDEB1EE10B}" srcOrd="1" destOrd="0" presId="urn:microsoft.com/office/officeart/2008/layout/VerticalCurvedList"/>
    <dgm:cxn modelId="{8D3B7ECD-745C-4B88-89FC-F6F3B07E4CF7}" type="presParOf" srcId="{C3145AA9-262E-4384-80C1-23A42DE2F555}" destId="{381ADE9D-F144-44DE-B092-8CD4C70CF550}" srcOrd="2" destOrd="0" presId="urn:microsoft.com/office/officeart/2008/layout/VerticalCurvedList"/>
    <dgm:cxn modelId="{A0115755-E2A5-44AA-BE46-0743F962765E}" type="presParOf" srcId="{381ADE9D-F144-44DE-B092-8CD4C70CF550}" destId="{CA977831-9F62-45AC-A614-75BD15086FCD}" srcOrd="0" destOrd="0" presId="urn:microsoft.com/office/officeart/2008/layout/VerticalCurvedList"/>
    <dgm:cxn modelId="{075E79A7-E7C1-4E5C-B08F-A569F849B40D}" type="presParOf" srcId="{C3145AA9-262E-4384-80C1-23A42DE2F555}" destId="{51F721A9-75B9-417E-AA36-1D3E3E4D324B}" srcOrd="3" destOrd="0" presId="urn:microsoft.com/office/officeart/2008/layout/VerticalCurvedList"/>
    <dgm:cxn modelId="{304ADFB9-A24E-478D-8FB7-8FC1DA5430DE}" type="presParOf" srcId="{C3145AA9-262E-4384-80C1-23A42DE2F555}" destId="{11CC504B-1E5F-4811-970A-D55990BAD950}" srcOrd="4" destOrd="0" presId="urn:microsoft.com/office/officeart/2008/layout/VerticalCurvedList"/>
    <dgm:cxn modelId="{18EB9DE2-8107-4E54-9958-36378CFC5284}" type="presParOf" srcId="{11CC504B-1E5F-4811-970A-D55990BAD950}" destId="{EF290393-8CBF-4862-B962-21C8CD0AEC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29A6E00-BBE2-42BF-9AF3-E304BDDB6681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0FACC564-D7EE-4BE7-B122-7266A320F2CB}">
      <dgm:prSet phldrT="[Текст]" custT="1"/>
      <dgm:spPr/>
      <dgm:t>
        <a:bodyPr/>
        <a:lstStyle/>
        <a:p>
          <a:r>
            <a:rPr lang="uk-UA" sz="1200" dirty="0" smtClean="0">
              <a:solidFill>
                <a:schemeClr val="bg1"/>
              </a:solidFill>
            </a:rPr>
            <a:t>Збільшується кількість платників податків й оподатковуваної бази (на відміну від вертикальних корпорацій, центри управління підприємців малого і середнього бізнесу, що входять до складу кластерів, як правило, знаходяться на тій же території, що і сам бізнес).  </a:t>
          </a:r>
          <a:endParaRPr lang="uk-UA" sz="1200" dirty="0">
            <a:solidFill>
              <a:schemeClr val="bg1"/>
            </a:solidFill>
          </a:endParaRPr>
        </a:p>
      </dgm:t>
    </dgm:pt>
    <dgm:pt modelId="{28F7431E-9B9A-4EE3-B27C-43969C8F4127}" type="parTrans" cxnId="{E94A48FA-542E-4802-BAD7-DBE1C86EFE93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5D7F921E-1FB0-463B-9FD6-C0789819F6D1}" type="sibTrans" cxnId="{E94A48FA-542E-4802-BAD7-DBE1C86EFE93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23E45355-AF53-4E33-B7E7-DD7AD7F3A8F0}">
      <dgm:prSet custT="1"/>
      <dgm:spPr/>
      <dgm:t>
        <a:bodyPr/>
        <a:lstStyle/>
        <a:p>
          <a:r>
            <a:rPr lang="uk-UA" sz="1200" smtClean="0">
              <a:solidFill>
                <a:schemeClr val="bg1"/>
              </a:solidFill>
            </a:rPr>
            <a:t>Впроваджується новий,  зручніший інструмент для взаємодії органів місцевого самоврядування з бізнесом. </a:t>
          </a:r>
          <a:endParaRPr lang="uk-UA" sz="1200">
            <a:solidFill>
              <a:schemeClr val="bg1"/>
            </a:solidFill>
          </a:endParaRPr>
        </a:p>
      </dgm:t>
    </dgm:pt>
    <dgm:pt modelId="{BDD64C46-18CB-4A37-9EA3-8BA539642142}" type="parTrans" cxnId="{7D115EC4-EAF5-499F-9F57-1DC7C1F44366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CE6A8E90-4ED3-46B3-84C7-18D80CFFA97E}" type="sibTrans" cxnId="{7D115EC4-EAF5-499F-9F57-1DC7C1F44366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62F8E4E4-EC7A-4655-98A0-7FFF6A5CCD3F}">
      <dgm:prSet custT="1"/>
      <dgm:spPr/>
      <dgm:t>
        <a:bodyPr/>
        <a:lstStyle/>
        <a:p>
          <a:r>
            <a:rPr lang="uk-UA" sz="1200" smtClean="0">
              <a:solidFill>
                <a:schemeClr val="bg1"/>
              </a:solidFill>
            </a:rPr>
            <a:t>Збільшується кількість робочих місць. </a:t>
          </a:r>
          <a:endParaRPr lang="uk-UA" sz="1200">
            <a:solidFill>
              <a:schemeClr val="bg1"/>
            </a:solidFill>
          </a:endParaRPr>
        </a:p>
      </dgm:t>
    </dgm:pt>
    <dgm:pt modelId="{C7E901FE-E594-47CB-9C62-BF1899F2AFA8}" type="parTrans" cxnId="{D6C25660-CD5A-4F5B-96BE-AEF8EE83B4A1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E3AF5D8D-B0B9-4252-BF13-AA5E6FBF835A}" type="sibTrans" cxnId="{D6C25660-CD5A-4F5B-96BE-AEF8EE83B4A1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70E322FF-7484-419C-91D8-F9936E59A5AF}">
      <dgm:prSet custT="1"/>
      <dgm:spPr/>
      <dgm:t>
        <a:bodyPr/>
        <a:lstStyle/>
        <a:p>
          <a:r>
            <a:rPr lang="uk-UA" sz="1200" smtClean="0">
              <a:solidFill>
                <a:schemeClr val="bg1"/>
              </a:solidFill>
            </a:rPr>
            <a:t>Виникають умови для подальшої структурної перебудови економіки регіону. </a:t>
          </a:r>
          <a:endParaRPr lang="uk-UA" sz="1200">
            <a:solidFill>
              <a:schemeClr val="bg1"/>
            </a:solidFill>
          </a:endParaRPr>
        </a:p>
      </dgm:t>
    </dgm:pt>
    <dgm:pt modelId="{56C0BE00-2CBC-4393-B812-F0D37521671D}" type="parTrans" cxnId="{86118845-FD5E-4331-8B27-EF46F2AD0629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A2B51F8F-A078-46FF-8E0C-3A3F06FC13D6}" type="sibTrans" cxnId="{86118845-FD5E-4331-8B27-EF46F2AD0629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50E77093-614E-4504-A233-0A73EEDA4B60}">
      <dgm:prSet custT="1"/>
      <dgm:spPr/>
      <dgm:t>
        <a:bodyPr/>
        <a:lstStyle/>
        <a:p>
          <a:r>
            <a:rPr lang="uk-UA" sz="1200" smtClean="0">
              <a:solidFill>
                <a:schemeClr val="bg1"/>
              </a:solidFill>
            </a:rPr>
            <a:t>Зростає інвестиційна привабливість регіону. </a:t>
          </a:r>
          <a:endParaRPr lang="uk-UA" sz="1200">
            <a:solidFill>
              <a:schemeClr val="bg1"/>
            </a:solidFill>
          </a:endParaRPr>
        </a:p>
      </dgm:t>
    </dgm:pt>
    <dgm:pt modelId="{F03E6AF9-E816-408B-A7E4-A2AAC5C9B082}" type="parTrans" cxnId="{4A0C6169-43FA-41DA-A137-D00B96099A23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4FF00EC1-D5DE-45ED-B699-1B001A5EB78A}" type="sibTrans" cxnId="{4A0C6169-43FA-41DA-A137-D00B96099A23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AE0CC302-D51E-4288-8290-23841BFE80A5}">
      <dgm:prSet custT="1"/>
      <dgm:spPr/>
      <dgm:t>
        <a:bodyPr/>
        <a:lstStyle/>
        <a:p>
          <a:r>
            <a:rPr lang="uk-UA" sz="1200" smtClean="0">
              <a:solidFill>
                <a:schemeClr val="bg1"/>
              </a:solidFill>
            </a:rPr>
            <a:t>Підвищуються соціальна, економічна й політична значимість регіону. </a:t>
          </a:r>
          <a:endParaRPr lang="uk-UA" sz="1200">
            <a:solidFill>
              <a:schemeClr val="bg1"/>
            </a:solidFill>
          </a:endParaRPr>
        </a:p>
      </dgm:t>
    </dgm:pt>
    <dgm:pt modelId="{9B39C824-EACC-4405-8EED-24493112AC56}" type="parTrans" cxnId="{5D806FB2-8F63-4FC9-A9DB-3E8FA55E6486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4F9B4F92-20F8-41F4-B3DA-EE231506D94A}" type="sibTrans" cxnId="{5D806FB2-8F63-4FC9-A9DB-3E8FA55E6486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393BFF48-8081-4C76-98ED-56D7C76F1DA9}">
      <dgm:prSet custT="1"/>
      <dgm:spPr/>
      <dgm:t>
        <a:bodyPr/>
        <a:lstStyle/>
        <a:p>
          <a:r>
            <a:rPr lang="uk-UA" sz="1200" smtClean="0">
              <a:solidFill>
                <a:schemeClr val="bg1"/>
              </a:solidFill>
            </a:rPr>
            <a:t>Покращується стан навколишнього середовища.  </a:t>
          </a:r>
          <a:endParaRPr lang="uk-UA" sz="1200">
            <a:solidFill>
              <a:schemeClr val="bg1"/>
            </a:solidFill>
          </a:endParaRPr>
        </a:p>
      </dgm:t>
    </dgm:pt>
    <dgm:pt modelId="{B51049BF-FFD7-482F-999A-6729D494F87F}" type="parTrans" cxnId="{8F017B6B-6BEA-4690-93F8-92E9188D908B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C392CF10-F74F-4ECD-9E90-DCF942C1C3CD}" type="sibTrans" cxnId="{8F017B6B-6BEA-4690-93F8-92E9188D908B}">
      <dgm:prSet/>
      <dgm:spPr/>
      <dgm:t>
        <a:bodyPr/>
        <a:lstStyle/>
        <a:p>
          <a:endParaRPr lang="uk-UA" sz="1200">
            <a:solidFill>
              <a:schemeClr val="bg1"/>
            </a:solidFill>
          </a:endParaRPr>
        </a:p>
      </dgm:t>
    </dgm:pt>
    <dgm:pt modelId="{9A0D77F3-CC68-4BBD-9B54-2F64372EA68A}" type="pres">
      <dgm:prSet presAssocID="{429A6E00-BBE2-42BF-9AF3-E304BDDB6681}" presName="linear" presStyleCnt="0">
        <dgm:presLayoutVars>
          <dgm:dir/>
          <dgm:animLvl val="lvl"/>
          <dgm:resizeHandles val="exact"/>
        </dgm:presLayoutVars>
      </dgm:prSet>
      <dgm:spPr/>
    </dgm:pt>
    <dgm:pt modelId="{58D087E0-1679-401C-AF15-3A67A0A2EF26}" type="pres">
      <dgm:prSet presAssocID="{0FACC564-D7EE-4BE7-B122-7266A320F2CB}" presName="parentLin" presStyleCnt="0"/>
      <dgm:spPr/>
    </dgm:pt>
    <dgm:pt modelId="{BE5315A9-F07C-47F6-97D1-5F9DFB7515E3}" type="pres">
      <dgm:prSet presAssocID="{0FACC564-D7EE-4BE7-B122-7266A320F2CB}" presName="parentLeftMargin" presStyleLbl="node1" presStyleIdx="0" presStyleCnt="7"/>
      <dgm:spPr/>
    </dgm:pt>
    <dgm:pt modelId="{CE00F270-F0FF-46E0-AFEE-3A7222086802}" type="pres">
      <dgm:prSet presAssocID="{0FACC564-D7EE-4BE7-B122-7266A320F2CB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309706D-4D56-46CF-AD31-9B8186566662}" type="pres">
      <dgm:prSet presAssocID="{0FACC564-D7EE-4BE7-B122-7266A320F2CB}" presName="negativeSpace" presStyleCnt="0"/>
      <dgm:spPr/>
    </dgm:pt>
    <dgm:pt modelId="{1483F260-D857-47D9-8C39-B8CC4CF2699A}" type="pres">
      <dgm:prSet presAssocID="{0FACC564-D7EE-4BE7-B122-7266A320F2CB}" presName="childText" presStyleLbl="conFgAcc1" presStyleIdx="0" presStyleCnt="7">
        <dgm:presLayoutVars>
          <dgm:bulletEnabled val="1"/>
        </dgm:presLayoutVars>
      </dgm:prSet>
      <dgm:spPr/>
    </dgm:pt>
    <dgm:pt modelId="{1E947508-3111-4056-BCCB-D99D259E20CE}" type="pres">
      <dgm:prSet presAssocID="{5D7F921E-1FB0-463B-9FD6-C0789819F6D1}" presName="spaceBetweenRectangles" presStyleCnt="0"/>
      <dgm:spPr/>
    </dgm:pt>
    <dgm:pt modelId="{649DD5F7-6BC9-4919-8ABB-5AD56FB8F401}" type="pres">
      <dgm:prSet presAssocID="{23E45355-AF53-4E33-B7E7-DD7AD7F3A8F0}" presName="parentLin" presStyleCnt="0"/>
      <dgm:spPr/>
    </dgm:pt>
    <dgm:pt modelId="{A6E9FFD7-18CA-418D-843C-28B0CB612351}" type="pres">
      <dgm:prSet presAssocID="{23E45355-AF53-4E33-B7E7-DD7AD7F3A8F0}" presName="parentLeftMargin" presStyleLbl="node1" presStyleIdx="0" presStyleCnt="7"/>
      <dgm:spPr/>
    </dgm:pt>
    <dgm:pt modelId="{A4219C6B-8C45-48B9-9E5E-8E03B5C634D2}" type="pres">
      <dgm:prSet presAssocID="{23E45355-AF53-4E33-B7E7-DD7AD7F3A8F0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2E1D89D-2253-4EFC-AACF-F234E9182B57}" type="pres">
      <dgm:prSet presAssocID="{23E45355-AF53-4E33-B7E7-DD7AD7F3A8F0}" presName="negativeSpace" presStyleCnt="0"/>
      <dgm:spPr/>
    </dgm:pt>
    <dgm:pt modelId="{6CF38970-0CC2-431E-84E7-B008361879B8}" type="pres">
      <dgm:prSet presAssocID="{23E45355-AF53-4E33-B7E7-DD7AD7F3A8F0}" presName="childText" presStyleLbl="conFgAcc1" presStyleIdx="1" presStyleCnt="7">
        <dgm:presLayoutVars>
          <dgm:bulletEnabled val="1"/>
        </dgm:presLayoutVars>
      </dgm:prSet>
      <dgm:spPr/>
    </dgm:pt>
    <dgm:pt modelId="{E0026489-8C32-4678-BE95-B8C1F2A7391E}" type="pres">
      <dgm:prSet presAssocID="{CE6A8E90-4ED3-46B3-84C7-18D80CFFA97E}" presName="spaceBetweenRectangles" presStyleCnt="0"/>
      <dgm:spPr/>
    </dgm:pt>
    <dgm:pt modelId="{FE50A9AF-D8FB-41A4-9A9E-43A033DC75AE}" type="pres">
      <dgm:prSet presAssocID="{62F8E4E4-EC7A-4655-98A0-7FFF6A5CCD3F}" presName="parentLin" presStyleCnt="0"/>
      <dgm:spPr/>
    </dgm:pt>
    <dgm:pt modelId="{3C78F33D-EEB2-4D2A-B636-D2BD81C024FB}" type="pres">
      <dgm:prSet presAssocID="{62F8E4E4-EC7A-4655-98A0-7FFF6A5CCD3F}" presName="parentLeftMargin" presStyleLbl="node1" presStyleIdx="1" presStyleCnt="7"/>
      <dgm:spPr/>
    </dgm:pt>
    <dgm:pt modelId="{46C0FC6E-2D9E-4F56-A42D-3AB3C861C26F}" type="pres">
      <dgm:prSet presAssocID="{62F8E4E4-EC7A-4655-98A0-7FFF6A5CCD3F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B16271CB-38C8-470E-B67F-713B034F1531}" type="pres">
      <dgm:prSet presAssocID="{62F8E4E4-EC7A-4655-98A0-7FFF6A5CCD3F}" presName="negativeSpace" presStyleCnt="0"/>
      <dgm:spPr/>
    </dgm:pt>
    <dgm:pt modelId="{48246C72-B96D-4F52-869E-592FABE566A6}" type="pres">
      <dgm:prSet presAssocID="{62F8E4E4-EC7A-4655-98A0-7FFF6A5CCD3F}" presName="childText" presStyleLbl="conFgAcc1" presStyleIdx="2" presStyleCnt="7">
        <dgm:presLayoutVars>
          <dgm:bulletEnabled val="1"/>
        </dgm:presLayoutVars>
      </dgm:prSet>
      <dgm:spPr/>
    </dgm:pt>
    <dgm:pt modelId="{5AE8FDEB-E070-4C1D-AB9B-1029158C47BA}" type="pres">
      <dgm:prSet presAssocID="{E3AF5D8D-B0B9-4252-BF13-AA5E6FBF835A}" presName="spaceBetweenRectangles" presStyleCnt="0"/>
      <dgm:spPr/>
    </dgm:pt>
    <dgm:pt modelId="{71C05913-469C-403A-B6B6-B86CCE9C5157}" type="pres">
      <dgm:prSet presAssocID="{70E322FF-7484-419C-91D8-F9936E59A5AF}" presName="parentLin" presStyleCnt="0"/>
      <dgm:spPr/>
    </dgm:pt>
    <dgm:pt modelId="{0E00612A-C53D-4B1E-98FC-78B37CEBE622}" type="pres">
      <dgm:prSet presAssocID="{70E322FF-7484-419C-91D8-F9936E59A5AF}" presName="parentLeftMargin" presStyleLbl="node1" presStyleIdx="2" presStyleCnt="7"/>
      <dgm:spPr/>
    </dgm:pt>
    <dgm:pt modelId="{0FB8AA6E-AF04-459E-A74D-1606983CDA8E}" type="pres">
      <dgm:prSet presAssocID="{70E322FF-7484-419C-91D8-F9936E59A5A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069D8677-4EFB-45FE-B0A6-66AC55060027}" type="pres">
      <dgm:prSet presAssocID="{70E322FF-7484-419C-91D8-F9936E59A5AF}" presName="negativeSpace" presStyleCnt="0"/>
      <dgm:spPr/>
    </dgm:pt>
    <dgm:pt modelId="{C7D5379C-6DD0-4F9A-9C44-4AB83C4E4506}" type="pres">
      <dgm:prSet presAssocID="{70E322FF-7484-419C-91D8-F9936E59A5AF}" presName="childText" presStyleLbl="conFgAcc1" presStyleIdx="3" presStyleCnt="7">
        <dgm:presLayoutVars>
          <dgm:bulletEnabled val="1"/>
        </dgm:presLayoutVars>
      </dgm:prSet>
      <dgm:spPr/>
    </dgm:pt>
    <dgm:pt modelId="{D0D1B6B3-8F85-45A9-BC59-7310CBBEB087}" type="pres">
      <dgm:prSet presAssocID="{A2B51F8F-A078-46FF-8E0C-3A3F06FC13D6}" presName="spaceBetweenRectangles" presStyleCnt="0"/>
      <dgm:spPr/>
    </dgm:pt>
    <dgm:pt modelId="{182A0399-BC35-4BD7-BFAD-D957AB90FC28}" type="pres">
      <dgm:prSet presAssocID="{50E77093-614E-4504-A233-0A73EEDA4B60}" presName="parentLin" presStyleCnt="0"/>
      <dgm:spPr/>
    </dgm:pt>
    <dgm:pt modelId="{74C2A8F7-FFDD-431E-9997-61F11AA7D257}" type="pres">
      <dgm:prSet presAssocID="{50E77093-614E-4504-A233-0A73EEDA4B60}" presName="parentLeftMargin" presStyleLbl="node1" presStyleIdx="3" presStyleCnt="7"/>
      <dgm:spPr/>
    </dgm:pt>
    <dgm:pt modelId="{EBC2EE8D-36BE-4183-9029-4873F437943A}" type="pres">
      <dgm:prSet presAssocID="{50E77093-614E-4504-A233-0A73EEDA4B60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361C35FF-58C7-47CD-813D-160E32CC1785}" type="pres">
      <dgm:prSet presAssocID="{50E77093-614E-4504-A233-0A73EEDA4B60}" presName="negativeSpace" presStyleCnt="0"/>
      <dgm:spPr/>
    </dgm:pt>
    <dgm:pt modelId="{7A02D375-09C7-41B1-B667-FCBBCFF70E93}" type="pres">
      <dgm:prSet presAssocID="{50E77093-614E-4504-A233-0A73EEDA4B60}" presName="childText" presStyleLbl="conFgAcc1" presStyleIdx="4" presStyleCnt="7">
        <dgm:presLayoutVars>
          <dgm:bulletEnabled val="1"/>
        </dgm:presLayoutVars>
      </dgm:prSet>
      <dgm:spPr/>
    </dgm:pt>
    <dgm:pt modelId="{267E0CF6-71C9-4C19-ADAE-33A7DE625540}" type="pres">
      <dgm:prSet presAssocID="{4FF00EC1-D5DE-45ED-B699-1B001A5EB78A}" presName="spaceBetweenRectangles" presStyleCnt="0"/>
      <dgm:spPr/>
    </dgm:pt>
    <dgm:pt modelId="{E9519F62-805E-47E7-B316-E39F4F522D79}" type="pres">
      <dgm:prSet presAssocID="{AE0CC302-D51E-4288-8290-23841BFE80A5}" presName="parentLin" presStyleCnt="0"/>
      <dgm:spPr/>
    </dgm:pt>
    <dgm:pt modelId="{23456573-0723-4E0F-9F6E-377342E7ABD4}" type="pres">
      <dgm:prSet presAssocID="{AE0CC302-D51E-4288-8290-23841BFE80A5}" presName="parentLeftMargin" presStyleLbl="node1" presStyleIdx="4" presStyleCnt="7"/>
      <dgm:spPr/>
    </dgm:pt>
    <dgm:pt modelId="{39FC6D88-291A-4005-BD97-1C0CED39C01E}" type="pres">
      <dgm:prSet presAssocID="{AE0CC302-D51E-4288-8290-23841BFE80A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BDEF6A56-3603-4AA9-BCD3-519DCCD6700D}" type="pres">
      <dgm:prSet presAssocID="{AE0CC302-D51E-4288-8290-23841BFE80A5}" presName="negativeSpace" presStyleCnt="0"/>
      <dgm:spPr/>
    </dgm:pt>
    <dgm:pt modelId="{26C48312-FB8C-46D2-B1B1-D37FD7E922E6}" type="pres">
      <dgm:prSet presAssocID="{AE0CC302-D51E-4288-8290-23841BFE80A5}" presName="childText" presStyleLbl="conFgAcc1" presStyleIdx="5" presStyleCnt="7">
        <dgm:presLayoutVars>
          <dgm:bulletEnabled val="1"/>
        </dgm:presLayoutVars>
      </dgm:prSet>
      <dgm:spPr/>
    </dgm:pt>
    <dgm:pt modelId="{00495F43-7C0F-40F1-A1FC-687A6BF1DF59}" type="pres">
      <dgm:prSet presAssocID="{4F9B4F92-20F8-41F4-B3DA-EE231506D94A}" presName="spaceBetweenRectangles" presStyleCnt="0"/>
      <dgm:spPr/>
    </dgm:pt>
    <dgm:pt modelId="{658EE7EE-F6CD-4279-B3ED-7EBA9DBC0C69}" type="pres">
      <dgm:prSet presAssocID="{393BFF48-8081-4C76-98ED-56D7C76F1DA9}" presName="parentLin" presStyleCnt="0"/>
      <dgm:spPr/>
    </dgm:pt>
    <dgm:pt modelId="{0F8ABDA9-0836-4784-8B2F-0300077EEC58}" type="pres">
      <dgm:prSet presAssocID="{393BFF48-8081-4C76-98ED-56D7C76F1DA9}" presName="parentLeftMargin" presStyleLbl="node1" presStyleIdx="5" presStyleCnt="7"/>
      <dgm:spPr/>
    </dgm:pt>
    <dgm:pt modelId="{AC086C33-3A71-4FD0-8372-D76FD20D351E}" type="pres">
      <dgm:prSet presAssocID="{393BFF48-8081-4C76-98ED-56D7C76F1DA9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B2E2D121-8748-4EB3-BF3F-4F56F56D83E4}" type="pres">
      <dgm:prSet presAssocID="{393BFF48-8081-4C76-98ED-56D7C76F1DA9}" presName="negativeSpace" presStyleCnt="0"/>
      <dgm:spPr/>
    </dgm:pt>
    <dgm:pt modelId="{3F5889E4-EB75-4C0C-9733-9E793600C9E5}" type="pres">
      <dgm:prSet presAssocID="{393BFF48-8081-4C76-98ED-56D7C76F1DA9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D3D83E67-7408-4E35-BE67-365A92EDD0B6}" type="presOf" srcId="{393BFF48-8081-4C76-98ED-56D7C76F1DA9}" destId="{AC086C33-3A71-4FD0-8372-D76FD20D351E}" srcOrd="1" destOrd="0" presId="urn:microsoft.com/office/officeart/2005/8/layout/list1"/>
    <dgm:cxn modelId="{051BFFCA-1A67-44CD-A6C7-8ED946F2EA66}" type="presOf" srcId="{70E322FF-7484-419C-91D8-F9936E59A5AF}" destId="{0FB8AA6E-AF04-459E-A74D-1606983CDA8E}" srcOrd="1" destOrd="0" presId="urn:microsoft.com/office/officeart/2005/8/layout/list1"/>
    <dgm:cxn modelId="{05732BFB-4550-4C55-A044-17613408657B}" type="presOf" srcId="{23E45355-AF53-4E33-B7E7-DD7AD7F3A8F0}" destId="{A4219C6B-8C45-48B9-9E5E-8E03B5C634D2}" srcOrd="1" destOrd="0" presId="urn:microsoft.com/office/officeart/2005/8/layout/list1"/>
    <dgm:cxn modelId="{6585C415-418E-4ADE-9CCB-B2D332258B68}" type="presOf" srcId="{AE0CC302-D51E-4288-8290-23841BFE80A5}" destId="{39FC6D88-291A-4005-BD97-1C0CED39C01E}" srcOrd="1" destOrd="0" presId="urn:microsoft.com/office/officeart/2005/8/layout/list1"/>
    <dgm:cxn modelId="{4A0C6169-43FA-41DA-A137-D00B96099A23}" srcId="{429A6E00-BBE2-42BF-9AF3-E304BDDB6681}" destId="{50E77093-614E-4504-A233-0A73EEDA4B60}" srcOrd="4" destOrd="0" parTransId="{F03E6AF9-E816-408B-A7E4-A2AAC5C9B082}" sibTransId="{4FF00EC1-D5DE-45ED-B699-1B001A5EB78A}"/>
    <dgm:cxn modelId="{3E0A0D5C-18F0-4519-9B5E-E56D0B6E40E0}" type="presOf" srcId="{50E77093-614E-4504-A233-0A73EEDA4B60}" destId="{74C2A8F7-FFDD-431E-9997-61F11AA7D257}" srcOrd="0" destOrd="0" presId="urn:microsoft.com/office/officeart/2005/8/layout/list1"/>
    <dgm:cxn modelId="{E94A48FA-542E-4802-BAD7-DBE1C86EFE93}" srcId="{429A6E00-BBE2-42BF-9AF3-E304BDDB6681}" destId="{0FACC564-D7EE-4BE7-B122-7266A320F2CB}" srcOrd="0" destOrd="0" parTransId="{28F7431E-9B9A-4EE3-B27C-43969C8F4127}" sibTransId="{5D7F921E-1FB0-463B-9FD6-C0789819F6D1}"/>
    <dgm:cxn modelId="{9EA4B406-47BD-4D30-81F6-02F876AD278C}" type="presOf" srcId="{70E322FF-7484-419C-91D8-F9936E59A5AF}" destId="{0E00612A-C53D-4B1E-98FC-78B37CEBE622}" srcOrd="0" destOrd="0" presId="urn:microsoft.com/office/officeart/2005/8/layout/list1"/>
    <dgm:cxn modelId="{E017C4E7-ED48-4D1E-873A-C905ECB7B93F}" type="presOf" srcId="{23E45355-AF53-4E33-B7E7-DD7AD7F3A8F0}" destId="{A6E9FFD7-18CA-418D-843C-28B0CB612351}" srcOrd="0" destOrd="0" presId="urn:microsoft.com/office/officeart/2005/8/layout/list1"/>
    <dgm:cxn modelId="{7D115EC4-EAF5-499F-9F57-1DC7C1F44366}" srcId="{429A6E00-BBE2-42BF-9AF3-E304BDDB6681}" destId="{23E45355-AF53-4E33-B7E7-DD7AD7F3A8F0}" srcOrd="1" destOrd="0" parTransId="{BDD64C46-18CB-4A37-9EA3-8BA539642142}" sibTransId="{CE6A8E90-4ED3-46B3-84C7-18D80CFFA97E}"/>
    <dgm:cxn modelId="{86118845-FD5E-4331-8B27-EF46F2AD0629}" srcId="{429A6E00-BBE2-42BF-9AF3-E304BDDB6681}" destId="{70E322FF-7484-419C-91D8-F9936E59A5AF}" srcOrd="3" destOrd="0" parTransId="{56C0BE00-2CBC-4393-B812-F0D37521671D}" sibTransId="{A2B51F8F-A078-46FF-8E0C-3A3F06FC13D6}"/>
    <dgm:cxn modelId="{237CCB09-FE5C-41B1-BFB3-899013B57DF4}" type="presOf" srcId="{393BFF48-8081-4C76-98ED-56D7C76F1DA9}" destId="{0F8ABDA9-0836-4784-8B2F-0300077EEC58}" srcOrd="0" destOrd="0" presId="urn:microsoft.com/office/officeart/2005/8/layout/list1"/>
    <dgm:cxn modelId="{2C39A130-03E2-4D19-9CD5-15B77D83BC80}" type="presOf" srcId="{0FACC564-D7EE-4BE7-B122-7266A320F2CB}" destId="{CE00F270-F0FF-46E0-AFEE-3A7222086802}" srcOrd="1" destOrd="0" presId="urn:microsoft.com/office/officeart/2005/8/layout/list1"/>
    <dgm:cxn modelId="{B02CFD36-20EC-461F-BBD4-7C7F68B8EB0D}" type="presOf" srcId="{0FACC564-D7EE-4BE7-B122-7266A320F2CB}" destId="{BE5315A9-F07C-47F6-97D1-5F9DFB7515E3}" srcOrd="0" destOrd="0" presId="urn:microsoft.com/office/officeart/2005/8/layout/list1"/>
    <dgm:cxn modelId="{8F017B6B-6BEA-4690-93F8-92E9188D908B}" srcId="{429A6E00-BBE2-42BF-9AF3-E304BDDB6681}" destId="{393BFF48-8081-4C76-98ED-56D7C76F1DA9}" srcOrd="6" destOrd="0" parTransId="{B51049BF-FFD7-482F-999A-6729D494F87F}" sibTransId="{C392CF10-F74F-4ECD-9E90-DCF942C1C3CD}"/>
    <dgm:cxn modelId="{6EDF0E3D-96CA-4A5C-80F4-BE5FDF89C6FB}" type="presOf" srcId="{62F8E4E4-EC7A-4655-98A0-7FFF6A5CCD3F}" destId="{3C78F33D-EEB2-4D2A-B636-D2BD81C024FB}" srcOrd="0" destOrd="0" presId="urn:microsoft.com/office/officeart/2005/8/layout/list1"/>
    <dgm:cxn modelId="{5D806FB2-8F63-4FC9-A9DB-3E8FA55E6486}" srcId="{429A6E00-BBE2-42BF-9AF3-E304BDDB6681}" destId="{AE0CC302-D51E-4288-8290-23841BFE80A5}" srcOrd="5" destOrd="0" parTransId="{9B39C824-EACC-4405-8EED-24493112AC56}" sibTransId="{4F9B4F92-20F8-41F4-B3DA-EE231506D94A}"/>
    <dgm:cxn modelId="{A4D38893-5BCB-4EB5-A819-782EBDF2A189}" type="presOf" srcId="{429A6E00-BBE2-42BF-9AF3-E304BDDB6681}" destId="{9A0D77F3-CC68-4BBD-9B54-2F64372EA68A}" srcOrd="0" destOrd="0" presId="urn:microsoft.com/office/officeart/2005/8/layout/list1"/>
    <dgm:cxn modelId="{6DBFED79-E20B-4B93-9A77-6170B92ED77E}" type="presOf" srcId="{50E77093-614E-4504-A233-0A73EEDA4B60}" destId="{EBC2EE8D-36BE-4183-9029-4873F437943A}" srcOrd="1" destOrd="0" presId="urn:microsoft.com/office/officeart/2005/8/layout/list1"/>
    <dgm:cxn modelId="{055A5408-45C3-4E39-BD47-F6893B01DEF8}" type="presOf" srcId="{AE0CC302-D51E-4288-8290-23841BFE80A5}" destId="{23456573-0723-4E0F-9F6E-377342E7ABD4}" srcOrd="0" destOrd="0" presId="urn:microsoft.com/office/officeart/2005/8/layout/list1"/>
    <dgm:cxn modelId="{D6C25660-CD5A-4F5B-96BE-AEF8EE83B4A1}" srcId="{429A6E00-BBE2-42BF-9AF3-E304BDDB6681}" destId="{62F8E4E4-EC7A-4655-98A0-7FFF6A5CCD3F}" srcOrd="2" destOrd="0" parTransId="{C7E901FE-E594-47CB-9C62-BF1899F2AFA8}" sibTransId="{E3AF5D8D-B0B9-4252-BF13-AA5E6FBF835A}"/>
    <dgm:cxn modelId="{0638689A-1069-46CF-B581-01B913D00216}" type="presOf" srcId="{62F8E4E4-EC7A-4655-98A0-7FFF6A5CCD3F}" destId="{46C0FC6E-2D9E-4F56-A42D-3AB3C861C26F}" srcOrd="1" destOrd="0" presId="urn:microsoft.com/office/officeart/2005/8/layout/list1"/>
    <dgm:cxn modelId="{9E8ECE09-411D-4BF1-BC0E-CE530DF7C075}" type="presParOf" srcId="{9A0D77F3-CC68-4BBD-9B54-2F64372EA68A}" destId="{58D087E0-1679-401C-AF15-3A67A0A2EF26}" srcOrd="0" destOrd="0" presId="urn:microsoft.com/office/officeart/2005/8/layout/list1"/>
    <dgm:cxn modelId="{B034177F-1183-4F4A-A042-1F8C70E5E850}" type="presParOf" srcId="{58D087E0-1679-401C-AF15-3A67A0A2EF26}" destId="{BE5315A9-F07C-47F6-97D1-5F9DFB7515E3}" srcOrd="0" destOrd="0" presId="urn:microsoft.com/office/officeart/2005/8/layout/list1"/>
    <dgm:cxn modelId="{CABB1680-1548-4A09-AB7D-79EE0108B3DB}" type="presParOf" srcId="{58D087E0-1679-401C-AF15-3A67A0A2EF26}" destId="{CE00F270-F0FF-46E0-AFEE-3A7222086802}" srcOrd="1" destOrd="0" presId="urn:microsoft.com/office/officeart/2005/8/layout/list1"/>
    <dgm:cxn modelId="{269D0076-1463-40DE-ABA0-9B00AC5640F1}" type="presParOf" srcId="{9A0D77F3-CC68-4BBD-9B54-2F64372EA68A}" destId="{7309706D-4D56-46CF-AD31-9B8186566662}" srcOrd="1" destOrd="0" presId="urn:microsoft.com/office/officeart/2005/8/layout/list1"/>
    <dgm:cxn modelId="{06133FEB-BDBB-40D9-8C81-49B5FF2FA5B1}" type="presParOf" srcId="{9A0D77F3-CC68-4BBD-9B54-2F64372EA68A}" destId="{1483F260-D857-47D9-8C39-B8CC4CF2699A}" srcOrd="2" destOrd="0" presId="urn:microsoft.com/office/officeart/2005/8/layout/list1"/>
    <dgm:cxn modelId="{A04594BA-AD63-4423-B79B-81A07BEDF181}" type="presParOf" srcId="{9A0D77F3-CC68-4BBD-9B54-2F64372EA68A}" destId="{1E947508-3111-4056-BCCB-D99D259E20CE}" srcOrd="3" destOrd="0" presId="urn:microsoft.com/office/officeart/2005/8/layout/list1"/>
    <dgm:cxn modelId="{BA9F9DB0-D35C-4D12-820F-F6E9693CD872}" type="presParOf" srcId="{9A0D77F3-CC68-4BBD-9B54-2F64372EA68A}" destId="{649DD5F7-6BC9-4919-8ABB-5AD56FB8F401}" srcOrd="4" destOrd="0" presId="urn:microsoft.com/office/officeart/2005/8/layout/list1"/>
    <dgm:cxn modelId="{5AEF095D-84E3-4DA2-9734-D7D8AB43D7D7}" type="presParOf" srcId="{649DD5F7-6BC9-4919-8ABB-5AD56FB8F401}" destId="{A6E9FFD7-18CA-418D-843C-28B0CB612351}" srcOrd="0" destOrd="0" presId="urn:microsoft.com/office/officeart/2005/8/layout/list1"/>
    <dgm:cxn modelId="{6DB91EE1-58AD-4246-B4C1-C091470D3147}" type="presParOf" srcId="{649DD5F7-6BC9-4919-8ABB-5AD56FB8F401}" destId="{A4219C6B-8C45-48B9-9E5E-8E03B5C634D2}" srcOrd="1" destOrd="0" presId="urn:microsoft.com/office/officeart/2005/8/layout/list1"/>
    <dgm:cxn modelId="{C15E43FC-9652-4EC5-B964-CE6C8DB10570}" type="presParOf" srcId="{9A0D77F3-CC68-4BBD-9B54-2F64372EA68A}" destId="{F2E1D89D-2253-4EFC-AACF-F234E9182B57}" srcOrd="5" destOrd="0" presId="urn:microsoft.com/office/officeart/2005/8/layout/list1"/>
    <dgm:cxn modelId="{AACC4DDF-79FA-4BF3-B456-9AA63029B151}" type="presParOf" srcId="{9A0D77F3-CC68-4BBD-9B54-2F64372EA68A}" destId="{6CF38970-0CC2-431E-84E7-B008361879B8}" srcOrd="6" destOrd="0" presId="urn:microsoft.com/office/officeart/2005/8/layout/list1"/>
    <dgm:cxn modelId="{90E86A93-0E0C-4C4D-AFDB-D2BA524E9AF9}" type="presParOf" srcId="{9A0D77F3-CC68-4BBD-9B54-2F64372EA68A}" destId="{E0026489-8C32-4678-BE95-B8C1F2A7391E}" srcOrd="7" destOrd="0" presId="urn:microsoft.com/office/officeart/2005/8/layout/list1"/>
    <dgm:cxn modelId="{9C2DBF06-BEAF-4049-A0C0-227A807067B2}" type="presParOf" srcId="{9A0D77F3-CC68-4BBD-9B54-2F64372EA68A}" destId="{FE50A9AF-D8FB-41A4-9A9E-43A033DC75AE}" srcOrd="8" destOrd="0" presId="urn:microsoft.com/office/officeart/2005/8/layout/list1"/>
    <dgm:cxn modelId="{2A3D4C74-331D-418D-874B-8F4293F66445}" type="presParOf" srcId="{FE50A9AF-D8FB-41A4-9A9E-43A033DC75AE}" destId="{3C78F33D-EEB2-4D2A-B636-D2BD81C024FB}" srcOrd="0" destOrd="0" presId="urn:microsoft.com/office/officeart/2005/8/layout/list1"/>
    <dgm:cxn modelId="{2E7E33B6-5601-4EA7-A46F-0D730AC8E72A}" type="presParOf" srcId="{FE50A9AF-D8FB-41A4-9A9E-43A033DC75AE}" destId="{46C0FC6E-2D9E-4F56-A42D-3AB3C861C26F}" srcOrd="1" destOrd="0" presId="urn:microsoft.com/office/officeart/2005/8/layout/list1"/>
    <dgm:cxn modelId="{CC79C377-9BA9-4D59-B807-E507C6F894D7}" type="presParOf" srcId="{9A0D77F3-CC68-4BBD-9B54-2F64372EA68A}" destId="{B16271CB-38C8-470E-B67F-713B034F1531}" srcOrd="9" destOrd="0" presId="urn:microsoft.com/office/officeart/2005/8/layout/list1"/>
    <dgm:cxn modelId="{9E85C2DF-288A-4F37-8DB7-3D4A54C9FF66}" type="presParOf" srcId="{9A0D77F3-CC68-4BBD-9B54-2F64372EA68A}" destId="{48246C72-B96D-4F52-869E-592FABE566A6}" srcOrd="10" destOrd="0" presId="urn:microsoft.com/office/officeart/2005/8/layout/list1"/>
    <dgm:cxn modelId="{53234C87-FAC8-48AC-BDA2-74C47928AAA9}" type="presParOf" srcId="{9A0D77F3-CC68-4BBD-9B54-2F64372EA68A}" destId="{5AE8FDEB-E070-4C1D-AB9B-1029158C47BA}" srcOrd="11" destOrd="0" presId="urn:microsoft.com/office/officeart/2005/8/layout/list1"/>
    <dgm:cxn modelId="{0ACDF6E6-FCB1-4DCC-B447-B040AE90A2A4}" type="presParOf" srcId="{9A0D77F3-CC68-4BBD-9B54-2F64372EA68A}" destId="{71C05913-469C-403A-B6B6-B86CCE9C5157}" srcOrd="12" destOrd="0" presId="urn:microsoft.com/office/officeart/2005/8/layout/list1"/>
    <dgm:cxn modelId="{F87FE9D1-5CC5-4EF1-BC96-D5042AE3FD09}" type="presParOf" srcId="{71C05913-469C-403A-B6B6-B86CCE9C5157}" destId="{0E00612A-C53D-4B1E-98FC-78B37CEBE622}" srcOrd="0" destOrd="0" presId="urn:microsoft.com/office/officeart/2005/8/layout/list1"/>
    <dgm:cxn modelId="{058E0FF2-4E6B-4764-9AA9-12854F889A57}" type="presParOf" srcId="{71C05913-469C-403A-B6B6-B86CCE9C5157}" destId="{0FB8AA6E-AF04-459E-A74D-1606983CDA8E}" srcOrd="1" destOrd="0" presId="urn:microsoft.com/office/officeart/2005/8/layout/list1"/>
    <dgm:cxn modelId="{740B3517-954E-4E95-B929-38910AFDC688}" type="presParOf" srcId="{9A0D77F3-CC68-4BBD-9B54-2F64372EA68A}" destId="{069D8677-4EFB-45FE-B0A6-66AC55060027}" srcOrd="13" destOrd="0" presId="urn:microsoft.com/office/officeart/2005/8/layout/list1"/>
    <dgm:cxn modelId="{83C41940-D0C3-4A76-8F16-93F504950B07}" type="presParOf" srcId="{9A0D77F3-CC68-4BBD-9B54-2F64372EA68A}" destId="{C7D5379C-6DD0-4F9A-9C44-4AB83C4E4506}" srcOrd="14" destOrd="0" presId="urn:microsoft.com/office/officeart/2005/8/layout/list1"/>
    <dgm:cxn modelId="{7058E814-993B-4416-8DCD-4245EE602E03}" type="presParOf" srcId="{9A0D77F3-CC68-4BBD-9B54-2F64372EA68A}" destId="{D0D1B6B3-8F85-45A9-BC59-7310CBBEB087}" srcOrd="15" destOrd="0" presId="urn:microsoft.com/office/officeart/2005/8/layout/list1"/>
    <dgm:cxn modelId="{54232562-2399-4DF2-90AB-E8B53ECAF9BF}" type="presParOf" srcId="{9A0D77F3-CC68-4BBD-9B54-2F64372EA68A}" destId="{182A0399-BC35-4BD7-BFAD-D957AB90FC28}" srcOrd="16" destOrd="0" presId="urn:microsoft.com/office/officeart/2005/8/layout/list1"/>
    <dgm:cxn modelId="{C1242D83-F41D-4073-AF0D-508D77FF52DD}" type="presParOf" srcId="{182A0399-BC35-4BD7-BFAD-D957AB90FC28}" destId="{74C2A8F7-FFDD-431E-9997-61F11AA7D257}" srcOrd="0" destOrd="0" presId="urn:microsoft.com/office/officeart/2005/8/layout/list1"/>
    <dgm:cxn modelId="{2A49CD5D-B5CD-4AFE-A42D-501538328633}" type="presParOf" srcId="{182A0399-BC35-4BD7-BFAD-D957AB90FC28}" destId="{EBC2EE8D-36BE-4183-9029-4873F437943A}" srcOrd="1" destOrd="0" presId="urn:microsoft.com/office/officeart/2005/8/layout/list1"/>
    <dgm:cxn modelId="{84F47D71-0ABC-4F9A-BB6B-D5B2B9BBB8E0}" type="presParOf" srcId="{9A0D77F3-CC68-4BBD-9B54-2F64372EA68A}" destId="{361C35FF-58C7-47CD-813D-160E32CC1785}" srcOrd="17" destOrd="0" presId="urn:microsoft.com/office/officeart/2005/8/layout/list1"/>
    <dgm:cxn modelId="{5C85DA6A-84DE-41E1-84C9-C68CC652F0BD}" type="presParOf" srcId="{9A0D77F3-CC68-4BBD-9B54-2F64372EA68A}" destId="{7A02D375-09C7-41B1-B667-FCBBCFF70E93}" srcOrd="18" destOrd="0" presId="urn:microsoft.com/office/officeart/2005/8/layout/list1"/>
    <dgm:cxn modelId="{C76776DB-47F6-4B45-98DA-AF3A54B7C9DB}" type="presParOf" srcId="{9A0D77F3-CC68-4BBD-9B54-2F64372EA68A}" destId="{267E0CF6-71C9-4C19-ADAE-33A7DE625540}" srcOrd="19" destOrd="0" presId="urn:microsoft.com/office/officeart/2005/8/layout/list1"/>
    <dgm:cxn modelId="{8DDEDFBC-8DD0-4C56-A949-EE87F26E6071}" type="presParOf" srcId="{9A0D77F3-CC68-4BBD-9B54-2F64372EA68A}" destId="{E9519F62-805E-47E7-B316-E39F4F522D79}" srcOrd="20" destOrd="0" presId="urn:microsoft.com/office/officeart/2005/8/layout/list1"/>
    <dgm:cxn modelId="{D5ECC2F5-B93D-492E-9F54-C68EB76F7574}" type="presParOf" srcId="{E9519F62-805E-47E7-B316-E39F4F522D79}" destId="{23456573-0723-4E0F-9F6E-377342E7ABD4}" srcOrd="0" destOrd="0" presId="urn:microsoft.com/office/officeart/2005/8/layout/list1"/>
    <dgm:cxn modelId="{C5D15997-2E4B-4E17-8F9E-D9A78F3CDB75}" type="presParOf" srcId="{E9519F62-805E-47E7-B316-E39F4F522D79}" destId="{39FC6D88-291A-4005-BD97-1C0CED39C01E}" srcOrd="1" destOrd="0" presId="urn:microsoft.com/office/officeart/2005/8/layout/list1"/>
    <dgm:cxn modelId="{7409A4C7-F355-4742-A87A-94FA6E248087}" type="presParOf" srcId="{9A0D77F3-CC68-4BBD-9B54-2F64372EA68A}" destId="{BDEF6A56-3603-4AA9-BCD3-519DCCD6700D}" srcOrd="21" destOrd="0" presId="urn:microsoft.com/office/officeart/2005/8/layout/list1"/>
    <dgm:cxn modelId="{21584426-F1D3-4D32-AD10-20A55AC23C79}" type="presParOf" srcId="{9A0D77F3-CC68-4BBD-9B54-2F64372EA68A}" destId="{26C48312-FB8C-46D2-B1B1-D37FD7E922E6}" srcOrd="22" destOrd="0" presId="urn:microsoft.com/office/officeart/2005/8/layout/list1"/>
    <dgm:cxn modelId="{0DEC3209-0025-496F-AF88-47CDDD1483B7}" type="presParOf" srcId="{9A0D77F3-CC68-4BBD-9B54-2F64372EA68A}" destId="{00495F43-7C0F-40F1-A1FC-687A6BF1DF59}" srcOrd="23" destOrd="0" presId="urn:microsoft.com/office/officeart/2005/8/layout/list1"/>
    <dgm:cxn modelId="{C9423127-75E8-4E5D-B2AD-24011DA1B9DE}" type="presParOf" srcId="{9A0D77F3-CC68-4BBD-9B54-2F64372EA68A}" destId="{658EE7EE-F6CD-4279-B3ED-7EBA9DBC0C69}" srcOrd="24" destOrd="0" presId="urn:microsoft.com/office/officeart/2005/8/layout/list1"/>
    <dgm:cxn modelId="{8921BE74-675E-4D6E-AF59-35EAEFDD95E7}" type="presParOf" srcId="{658EE7EE-F6CD-4279-B3ED-7EBA9DBC0C69}" destId="{0F8ABDA9-0836-4784-8B2F-0300077EEC58}" srcOrd="0" destOrd="0" presId="urn:microsoft.com/office/officeart/2005/8/layout/list1"/>
    <dgm:cxn modelId="{304C2ADA-9FCA-41C0-A756-6B35A69AA230}" type="presParOf" srcId="{658EE7EE-F6CD-4279-B3ED-7EBA9DBC0C69}" destId="{AC086C33-3A71-4FD0-8372-D76FD20D351E}" srcOrd="1" destOrd="0" presId="urn:microsoft.com/office/officeart/2005/8/layout/list1"/>
    <dgm:cxn modelId="{915D30FD-9847-47E1-A134-1F2487CF9D7B}" type="presParOf" srcId="{9A0D77F3-CC68-4BBD-9B54-2F64372EA68A}" destId="{B2E2D121-8748-4EB3-BF3F-4F56F56D83E4}" srcOrd="25" destOrd="0" presId="urn:microsoft.com/office/officeart/2005/8/layout/list1"/>
    <dgm:cxn modelId="{3A4DA3A5-D730-4A0E-A4EC-28ADDE2648D9}" type="presParOf" srcId="{9A0D77F3-CC68-4BBD-9B54-2F64372EA68A}" destId="{3F5889E4-EB75-4C0C-9733-9E793600C9E5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C3A223F-179C-42BA-A34F-FBDA2CAEEF30}" type="doc">
      <dgm:prSet loTypeId="urn:microsoft.com/office/officeart/2008/layout/HexagonCluster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B566D65B-85C3-4D25-A1D8-FC820C738767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bg1"/>
              </a:solidFill>
            </a:rPr>
            <a:t>1.Знижуються трансакційні витрати.  </a:t>
          </a:r>
          <a:endParaRPr lang="uk-UA" sz="1400" b="1" dirty="0">
            <a:solidFill>
              <a:schemeClr val="bg1"/>
            </a:solidFill>
          </a:endParaRPr>
        </a:p>
      </dgm:t>
    </dgm:pt>
    <dgm:pt modelId="{C45B5E5F-78C3-44AA-B57C-A47F36BD541E}" type="parTrans" cxnId="{0809EE08-FE3F-4622-9A3E-CEB4A962631E}">
      <dgm:prSet/>
      <dgm:spPr/>
      <dgm:t>
        <a:bodyPr/>
        <a:lstStyle/>
        <a:p>
          <a:endParaRPr lang="uk-UA" sz="1400" b="1">
            <a:solidFill>
              <a:schemeClr val="bg1"/>
            </a:solidFill>
          </a:endParaRPr>
        </a:p>
      </dgm:t>
    </dgm:pt>
    <dgm:pt modelId="{3A5EAD95-549A-46D7-AFAD-523410F45400}" type="sibTrans" cxnId="{0809EE08-FE3F-4622-9A3E-CEB4A962631E}">
      <dgm:prSet/>
      <dgm:spPr/>
      <dgm:t>
        <a:bodyPr/>
        <a:lstStyle/>
        <a:p>
          <a:endParaRPr lang="uk-UA" sz="1400" b="1">
            <a:solidFill>
              <a:schemeClr val="bg1"/>
            </a:solidFill>
          </a:endParaRPr>
        </a:p>
      </dgm:t>
    </dgm:pt>
    <dgm:pt modelId="{4AB8BA29-7B13-45F5-93E4-9CA3CCFFC743}">
      <dgm:prSet custT="1"/>
      <dgm:spPr/>
      <dgm:t>
        <a:bodyPr/>
        <a:lstStyle/>
        <a:p>
          <a:r>
            <a:rPr lang="ru-RU" sz="1400" b="1" dirty="0" smtClean="0">
              <a:solidFill>
                <a:schemeClr val="bg1"/>
              </a:solidFill>
            </a:rPr>
            <a:t>2.Поліпшуються  </a:t>
          </a:r>
          <a:r>
            <a:rPr lang="ru-RU" sz="1400" b="1" dirty="0" err="1" smtClean="0">
              <a:solidFill>
                <a:schemeClr val="bg1"/>
              </a:solidFill>
            </a:rPr>
            <a:t>можливості</a:t>
          </a:r>
          <a:r>
            <a:rPr lang="ru-RU" sz="1400" b="1" dirty="0" smtClean="0">
              <a:solidFill>
                <a:schemeClr val="bg1"/>
              </a:solidFill>
            </a:rPr>
            <a:t> для результативного </a:t>
          </a:r>
          <a:r>
            <a:rPr lang="ru-RU" sz="1400" b="1" dirty="0" err="1" smtClean="0">
              <a:solidFill>
                <a:schemeClr val="bg1"/>
              </a:solidFill>
            </a:rPr>
            <a:t>виходу</a:t>
          </a:r>
          <a:r>
            <a:rPr lang="ru-RU" sz="1400" b="1" dirty="0" smtClean="0">
              <a:solidFill>
                <a:schemeClr val="bg1"/>
              </a:solidFill>
            </a:rPr>
            <a:t> на </a:t>
          </a:r>
          <a:r>
            <a:rPr lang="ru-RU" sz="1400" b="1" dirty="0" err="1" smtClean="0">
              <a:solidFill>
                <a:schemeClr val="bg1"/>
              </a:solidFill>
            </a:rPr>
            <a:t>глобальні</a:t>
          </a:r>
          <a:r>
            <a:rPr lang="ru-RU" sz="1400" b="1" dirty="0" smtClean="0">
              <a:solidFill>
                <a:schemeClr val="bg1"/>
              </a:solidFill>
            </a:rPr>
            <a:t> ринки. </a:t>
          </a:r>
          <a:endParaRPr lang="uk-UA" sz="1400" b="1" dirty="0">
            <a:solidFill>
              <a:schemeClr val="bg1"/>
            </a:solidFill>
          </a:endParaRPr>
        </a:p>
      </dgm:t>
    </dgm:pt>
    <dgm:pt modelId="{A9C77A5F-D73A-432E-9228-6B4BAF074B86}" type="parTrans" cxnId="{C44642D8-168A-4DBE-A9EB-F9B1577645A0}">
      <dgm:prSet/>
      <dgm:spPr/>
      <dgm:t>
        <a:bodyPr/>
        <a:lstStyle/>
        <a:p>
          <a:endParaRPr lang="uk-UA" sz="1400" b="1">
            <a:solidFill>
              <a:schemeClr val="bg1"/>
            </a:solidFill>
          </a:endParaRPr>
        </a:p>
      </dgm:t>
    </dgm:pt>
    <dgm:pt modelId="{EB89F305-4513-4660-B7EB-455CB7EBB68D}" type="sibTrans" cxnId="{C44642D8-168A-4DBE-A9EB-F9B1577645A0}">
      <dgm:prSet/>
      <dgm:spPr/>
      <dgm:t>
        <a:bodyPr/>
        <a:lstStyle/>
        <a:p>
          <a:endParaRPr lang="uk-UA" sz="1400" b="1">
            <a:solidFill>
              <a:schemeClr val="bg1"/>
            </a:solidFill>
          </a:endParaRPr>
        </a:p>
      </dgm:t>
    </dgm:pt>
    <dgm:pt modelId="{9D25AF2A-8C06-4C0F-99AE-4DD4B3807F22}">
      <dgm:prSet custT="1"/>
      <dgm:spPr/>
      <dgm:t>
        <a:bodyPr/>
        <a:lstStyle/>
        <a:p>
          <a:r>
            <a:rPr lang="uk-UA" sz="1400" b="1" dirty="0" smtClean="0">
              <a:solidFill>
                <a:schemeClr val="bg1"/>
              </a:solidFill>
            </a:rPr>
            <a:t>3.Активізується  інноваційна  діяльність,  з’являються  нові знання.</a:t>
          </a:r>
          <a:endParaRPr lang="uk-UA" sz="1400" b="1" dirty="0">
            <a:solidFill>
              <a:schemeClr val="bg1"/>
            </a:solidFill>
          </a:endParaRPr>
        </a:p>
      </dgm:t>
    </dgm:pt>
    <dgm:pt modelId="{F383EB25-6F8C-4B76-AA7A-18905B22AB94}" type="parTrans" cxnId="{98B6AC49-2C29-46D8-9D06-A1DE84136B99}">
      <dgm:prSet/>
      <dgm:spPr/>
      <dgm:t>
        <a:bodyPr/>
        <a:lstStyle/>
        <a:p>
          <a:endParaRPr lang="uk-UA" sz="1400" b="1">
            <a:solidFill>
              <a:schemeClr val="bg1"/>
            </a:solidFill>
          </a:endParaRPr>
        </a:p>
      </dgm:t>
    </dgm:pt>
    <dgm:pt modelId="{B609763D-FD79-4742-933C-8A51BA5FA2BE}" type="sibTrans" cxnId="{98B6AC49-2C29-46D8-9D06-A1DE84136B99}">
      <dgm:prSet/>
      <dgm:spPr/>
      <dgm:t>
        <a:bodyPr/>
        <a:lstStyle/>
        <a:p>
          <a:endParaRPr lang="uk-UA" sz="1400" b="1">
            <a:solidFill>
              <a:schemeClr val="bg1"/>
            </a:solidFill>
          </a:endParaRPr>
        </a:p>
      </dgm:t>
    </dgm:pt>
    <dgm:pt modelId="{57738A02-0366-4FDD-9220-C3ED710851C3}">
      <dgm:prSet custT="1"/>
      <dgm:spPr/>
      <dgm:t>
        <a:bodyPr/>
        <a:lstStyle/>
        <a:p>
          <a:r>
            <a:rPr lang="ru-RU" sz="1400" b="1" dirty="0" smtClean="0">
              <a:solidFill>
                <a:schemeClr val="bg1"/>
              </a:solidFill>
            </a:rPr>
            <a:t>4.Вдосконалюється і </a:t>
          </a:r>
          <a:r>
            <a:rPr lang="ru-RU" sz="1400" b="1" dirty="0" err="1" smtClean="0">
              <a:solidFill>
                <a:schemeClr val="bg1"/>
              </a:solidFill>
            </a:rPr>
            <a:t>модернізується</a:t>
          </a:r>
          <a:r>
            <a:rPr lang="ru-RU" sz="1400" b="1" dirty="0" smtClean="0">
              <a:solidFill>
                <a:schemeClr val="bg1"/>
              </a:solidFill>
            </a:rPr>
            <a:t> </a:t>
          </a:r>
          <a:r>
            <a:rPr lang="ru-RU" sz="1400" b="1" dirty="0" err="1" smtClean="0">
              <a:solidFill>
                <a:schemeClr val="bg1"/>
              </a:solidFill>
            </a:rPr>
            <a:t>ринкова</a:t>
          </a:r>
          <a:r>
            <a:rPr lang="ru-RU" sz="1400" b="1" dirty="0" smtClean="0">
              <a:solidFill>
                <a:schemeClr val="bg1"/>
              </a:solidFill>
            </a:rPr>
            <a:t>  </a:t>
          </a:r>
          <a:r>
            <a:rPr lang="ru-RU" sz="1400" b="1" dirty="0" err="1" smtClean="0">
              <a:solidFill>
                <a:schemeClr val="bg1"/>
              </a:solidFill>
            </a:rPr>
            <a:t>інфраструктура</a:t>
          </a:r>
          <a:r>
            <a:rPr lang="ru-RU" sz="1400" b="1" dirty="0" smtClean="0">
              <a:solidFill>
                <a:schemeClr val="bg1"/>
              </a:solidFill>
            </a:rPr>
            <a:t>.  </a:t>
          </a:r>
          <a:endParaRPr lang="uk-UA" sz="1400" b="1" dirty="0">
            <a:solidFill>
              <a:schemeClr val="bg1"/>
            </a:solidFill>
          </a:endParaRPr>
        </a:p>
      </dgm:t>
    </dgm:pt>
    <dgm:pt modelId="{8704DEEC-E8DE-45C5-8545-9EA53E6C3E70}" type="parTrans" cxnId="{D71DBF18-7DBC-4F98-8A38-504E8345ABD4}">
      <dgm:prSet/>
      <dgm:spPr/>
      <dgm:t>
        <a:bodyPr/>
        <a:lstStyle/>
        <a:p>
          <a:endParaRPr lang="uk-UA" sz="1400" b="1">
            <a:solidFill>
              <a:schemeClr val="bg1"/>
            </a:solidFill>
          </a:endParaRPr>
        </a:p>
      </dgm:t>
    </dgm:pt>
    <dgm:pt modelId="{A7637720-BE6D-4187-8BB6-1C15F0EE48AC}" type="sibTrans" cxnId="{D71DBF18-7DBC-4F98-8A38-504E8345ABD4}">
      <dgm:prSet/>
      <dgm:spPr/>
      <dgm:t>
        <a:bodyPr/>
        <a:lstStyle/>
        <a:p>
          <a:endParaRPr lang="uk-UA" sz="1400" b="1">
            <a:solidFill>
              <a:schemeClr val="bg1"/>
            </a:solidFill>
          </a:endParaRPr>
        </a:p>
      </dgm:t>
    </dgm:pt>
    <dgm:pt modelId="{F896AAF1-B86F-4DE3-A5F2-C0D031181B3F}">
      <dgm:prSet custT="1"/>
      <dgm:spPr/>
      <dgm:t>
        <a:bodyPr/>
        <a:lstStyle/>
        <a:p>
          <a:r>
            <a:rPr lang="uk-UA" sz="1400" b="1" dirty="0" smtClean="0">
              <a:solidFill>
                <a:schemeClr val="bg1"/>
              </a:solidFill>
            </a:rPr>
            <a:t>5.Стимулюється малий  бізнес.  </a:t>
          </a:r>
          <a:endParaRPr lang="uk-UA" sz="1400" b="1" dirty="0">
            <a:solidFill>
              <a:schemeClr val="bg1"/>
            </a:solidFill>
          </a:endParaRPr>
        </a:p>
      </dgm:t>
    </dgm:pt>
    <dgm:pt modelId="{DBEF63F2-DF3A-4AF4-BE64-FFA7034B617A}" type="parTrans" cxnId="{9D4F7CD8-B0BF-4B1A-9D3D-F5F84206B5D4}">
      <dgm:prSet/>
      <dgm:spPr/>
      <dgm:t>
        <a:bodyPr/>
        <a:lstStyle/>
        <a:p>
          <a:endParaRPr lang="uk-UA" sz="1400" b="1">
            <a:solidFill>
              <a:schemeClr val="bg1"/>
            </a:solidFill>
          </a:endParaRPr>
        </a:p>
      </dgm:t>
    </dgm:pt>
    <dgm:pt modelId="{15506F9A-42F7-4915-9EA8-524235EAC9CB}" type="sibTrans" cxnId="{9D4F7CD8-B0BF-4B1A-9D3D-F5F84206B5D4}">
      <dgm:prSet/>
      <dgm:spPr/>
      <dgm:t>
        <a:bodyPr/>
        <a:lstStyle/>
        <a:p>
          <a:endParaRPr lang="uk-UA" sz="1400" b="1">
            <a:solidFill>
              <a:schemeClr val="bg1"/>
            </a:solidFill>
          </a:endParaRPr>
        </a:p>
      </dgm:t>
    </dgm:pt>
    <dgm:pt modelId="{1A7E8650-AC07-47AD-8588-09C2C7BCCBFD}" type="pres">
      <dgm:prSet presAssocID="{9C3A223F-179C-42BA-A34F-FBDA2CAEEF30}" presName="Name0" presStyleCnt="0">
        <dgm:presLayoutVars>
          <dgm:chMax val="21"/>
          <dgm:chPref val="21"/>
        </dgm:presLayoutVars>
      </dgm:prSet>
      <dgm:spPr/>
    </dgm:pt>
    <dgm:pt modelId="{30B70490-DE33-4227-A5CB-D9AF29A73EAC}" type="pres">
      <dgm:prSet presAssocID="{B566D65B-85C3-4D25-A1D8-FC820C738767}" presName="text1" presStyleCnt="0"/>
      <dgm:spPr/>
    </dgm:pt>
    <dgm:pt modelId="{3F5C4EB2-56E3-4E9E-9CBA-3EE65E4D66E0}" type="pres">
      <dgm:prSet presAssocID="{B566D65B-85C3-4D25-A1D8-FC820C738767}" presName="textRepeatNode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5280D1-C334-41CB-A034-54DB2A0A4220}" type="pres">
      <dgm:prSet presAssocID="{B566D65B-85C3-4D25-A1D8-FC820C738767}" presName="textaccent1" presStyleCnt="0"/>
      <dgm:spPr/>
    </dgm:pt>
    <dgm:pt modelId="{7098AE74-7911-47CE-9FED-A6119F4C00D7}" type="pres">
      <dgm:prSet presAssocID="{B566D65B-85C3-4D25-A1D8-FC820C738767}" presName="accentRepeatNode" presStyleLbl="solidAlignAcc1" presStyleIdx="0" presStyleCnt="10"/>
      <dgm:spPr/>
    </dgm:pt>
    <dgm:pt modelId="{EB2BB624-9C54-4E86-8016-D6083305965F}" type="pres">
      <dgm:prSet presAssocID="{3A5EAD95-549A-46D7-AFAD-523410F45400}" presName="image1" presStyleCnt="0"/>
      <dgm:spPr/>
    </dgm:pt>
    <dgm:pt modelId="{BED536F8-D4EC-404B-B1E7-F81458D54F08}" type="pres">
      <dgm:prSet presAssocID="{3A5EAD95-549A-46D7-AFAD-523410F45400}" presName="imageRepeatNode" presStyleLbl="alignAcc1" presStyleIdx="0" presStyleCnt="5"/>
      <dgm:spPr/>
    </dgm:pt>
    <dgm:pt modelId="{121BA62A-7E78-4FC0-97D5-364AD70A9B6D}" type="pres">
      <dgm:prSet presAssocID="{3A5EAD95-549A-46D7-AFAD-523410F45400}" presName="imageaccent1" presStyleCnt="0"/>
      <dgm:spPr/>
    </dgm:pt>
    <dgm:pt modelId="{AEFD3B0D-2CE6-498E-9076-D3DCC0DBD288}" type="pres">
      <dgm:prSet presAssocID="{3A5EAD95-549A-46D7-AFAD-523410F45400}" presName="accentRepeatNode" presStyleLbl="solidAlignAcc1" presStyleIdx="1" presStyleCnt="10"/>
      <dgm:spPr/>
    </dgm:pt>
    <dgm:pt modelId="{F58E09E0-4AC4-44C5-BADD-DC531CEC8683}" type="pres">
      <dgm:prSet presAssocID="{4AB8BA29-7B13-45F5-93E4-9CA3CCFFC743}" presName="text2" presStyleCnt="0"/>
      <dgm:spPr/>
    </dgm:pt>
    <dgm:pt modelId="{88424559-97A2-4711-BC3E-4D414E6D6FA0}" type="pres">
      <dgm:prSet presAssocID="{4AB8BA29-7B13-45F5-93E4-9CA3CCFFC743}" presName="textRepeatNode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76FB23C-D3A7-442C-9F54-650181516F39}" type="pres">
      <dgm:prSet presAssocID="{4AB8BA29-7B13-45F5-93E4-9CA3CCFFC743}" presName="textaccent2" presStyleCnt="0"/>
      <dgm:spPr/>
    </dgm:pt>
    <dgm:pt modelId="{AE8E285D-65A1-473B-9D9C-45181DD8BC5C}" type="pres">
      <dgm:prSet presAssocID="{4AB8BA29-7B13-45F5-93E4-9CA3CCFFC743}" presName="accentRepeatNode" presStyleLbl="solidAlignAcc1" presStyleIdx="2" presStyleCnt="10"/>
      <dgm:spPr/>
    </dgm:pt>
    <dgm:pt modelId="{6D7613BE-7DE8-4F80-96B6-4203C688917C}" type="pres">
      <dgm:prSet presAssocID="{EB89F305-4513-4660-B7EB-455CB7EBB68D}" presName="image2" presStyleCnt="0"/>
      <dgm:spPr/>
    </dgm:pt>
    <dgm:pt modelId="{6DC3A387-CBBE-4F36-94D6-5B5FBF51D230}" type="pres">
      <dgm:prSet presAssocID="{EB89F305-4513-4660-B7EB-455CB7EBB68D}" presName="imageRepeatNode" presStyleLbl="alignAcc1" presStyleIdx="1" presStyleCnt="5"/>
      <dgm:spPr/>
    </dgm:pt>
    <dgm:pt modelId="{E72AA80E-DF1E-4E67-87A3-43B5FA9449A1}" type="pres">
      <dgm:prSet presAssocID="{EB89F305-4513-4660-B7EB-455CB7EBB68D}" presName="imageaccent2" presStyleCnt="0"/>
      <dgm:spPr/>
    </dgm:pt>
    <dgm:pt modelId="{1C90384B-2B46-42C4-B347-A9AA1DCC3B5A}" type="pres">
      <dgm:prSet presAssocID="{EB89F305-4513-4660-B7EB-455CB7EBB68D}" presName="accentRepeatNode" presStyleLbl="solidAlignAcc1" presStyleIdx="3" presStyleCnt="10"/>
      <dgm:spPr/>
    </dgm:pt>
    <dgm:pt modelId="{27B2F904-9A78-407B-B31F-9A5A0FA5FB25}" type="pres">
      <dgm:prSet presAssocID="{9D25AF2A-8C06-4C0F-99AE-4DD4B3807F22}" presName="text3" presStyleCnt="0"/>
      <dgm:spPr/>
    </dgm:pt>
    <dgm:pt modelId="{CC52805F-DD32-462D-9E64-2D1338F8D403}" type="pres">
      <dgm:prSet presAssocID="{9D25AF2A-8C06-4C0F-99AE-4DD4B3807F22}" presName="textRepeatNode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22EA43-00DE-41B1-8CBC-882CF8697CC3}" type="pres">
      <dgm:prSet presAssocID="{9D25AF2A-8C06-4C0F-99AE-4DD4B3807F22}" presName="textaccent3" presStyleCnt="0"/>
      <dgm:spPr/>
    </dgm:pt>
    <dgm:pt modelId="{B9BBFF1B-3363-4365-BC85-0EBAEFFCAA48}" type="pres">
      <dgm:prSet presAssocID="{9D25AF2A-8C06-4C0F-99AE-4DD4B3807F22}" presName="accentRepeatNode" presStyleLbl="solidAlignAcc1" presStyleIdx="4" presStyleCnt="10"/>
      <dgm:spPr/>
    </dgm:pt>
    <dgm:pt modelId="{AB772B81-F135-43BF-8605-390CCB3003F7}" type="pres">
      <dgm:prSet presAssocID="{B609763D-FD79-4742-933C-8A51BA5FA2BE}" presName="image3" presStyleCnt="0"/>
      <dgm:spPr/>
    </dgm:pt>
    <dgm:pt modelId="{82A01DF1-88C0-4187-A68C-5E4E066A32DB}" type="pres">
      <dgm:prSet presAssocID="{B609763D-FD79-4742-933C-8A51BA5FA2BE}" presName="imageRepeatNode" presStyleLbl="alignAcc1" presStyleIdx="2" presStyleCnt="5"/>
      <dgm:spPr/>
    </dgm:pt>
    <dgm:pt modelId="{AF0A28FA-3780-4C69-A1D6-3A584A31B8E3}" type="pres">
      <dgm:prSet presAssocID="{B609763D-FD79-4742-933C-8A51BA5FA2BE}" presName="imageaccent3" presStyleCnt="0"/>
      <dgm:spPr/>
    </dgm:pt>
    <dgm:pt modelId="{9BE46FD3-E819-4A7F-9E8E-FCA212A73C42}" type="pres">
      <dgm:prSet presAssocID="{B609763D-FD79-4742-933C-8A51BA5FA2BE}" presName="accentRepeatNode" presStyleLbl="solidAlignAcc1" presStyleIdx="5" presStyleCnt="10"/>
      <dgm:spPr/>
    </dgm:pt>
    <dgm:pt modelId="{C772F80D-FC4A-451F-96A3-3FE6F9EDE198}" type="pres">
      <dgm:prSet presAssocID="{57738A02-0366-4FDD-9220-C3ED710851C3}" presName="text4" presStyleCnt="0"/>
      <dgm:spPr/>
    </dgm:pt>
    <dgm:pt modelId="{39862BF9-7B68-43C8-B9A5-659F2FB3F64C}" type="pres">
      <dgm:prSet presAssocID="{57738A02-0366-4FDD-9220-C3ED710851C3}" presName="textRepeatNode" presStyleLbl="alignNode1" presStyleIdx="3" presStyleCnt="5" custScaleX="1122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FF659DA-7CF4-422D-90D6-19F81C1ABE34}" type="pres">
      <dgm:prSet presAssocID="{57738A02-0366-4FDD-9220-C3ED710851C3}" presName="textaccent4" presStyleCnt="0"/>
      <dgm:spPr/>
    </dgm:pt>
    <dgm:pt modelId="{300E78EC-0247-44B9-AE78-64321439BFB8}" type="pres">
      <dgm:prSet presAssocID="{57738A02-0366-4FDD-9220-C3ED710851C3}" presName="accentRepeatNode" presStyleLbl="solidAlignAcc1" presStyleIdx="6" presStyleCnt="10"/>
      <dgm:spPr/>
    </dgm:pt>
    <dgm:pt modelId="{30C6EC01-B5F8-448E-84EB-AAE822C14581}" type="pres">
      <dgm:prSet presAssocID="{A7637720-BE6D-4187-8BB6-1C15F0EE48AC}" presName="image4" presStyleCnt="0"/>
      <dgm:spPr/>
    </dgm:pt>
    <dgm:pt modelId="{D6136087-D583-41D6-AC7E-C6CBD2EFA97A}" type="pres">
      <dgm:prSet presAssocID="{A7637720-BE6D-4187-8BB6-1C15F0EE48AC}" presName="imageRepeatNode" presStyleLbl="alignAcc1" presStyleIdx="3" presStyleCnt="5"/>
      <dgm:spPr/>
    </dgm:pt>
    <dgm:pt modelId="{5BBC3737-C150-4392-9641-D8C29C582151}" type="pres">
      <dgm:prSet presAssocID="{A7637720-BE6D-4187-8BB6-1C15F0EE48AC}" presName="imageaccent4" presStyleCnt="0"/>
      <dgm:spPr/>
    </dgm:pt>
    <dgm:pt modelId="{7B05266B-812A-41A6-A34B-56D873827A65}" type="pres">
      <dgm:prSet presAssocID="{A7637720-BE6D-4187-8BB6-1C15F0EE48AC}" presName="accentRepeatNode" presStyleLbl="solidAlignAcc1" presStyleIdx="7" presStyleCnt="10"/>
      <dgm:spPr/>
    </dgm:pt>
    <dgm:pt modelId="{AD9CB6CF-EF6F-4A62-A27F-8C58BEA828F4}" type="pres">
      <dgm:prSet presAssocID="{F896AAF1-B86F-4DE3-A5F2-C0D031181B3F}" presName="text5" presStyleCnt="0"/>
      <dgm:spPr/>
    </dgm:pt>
    <dgm:pt modelId="{5E027E31-8C17-4E08-8A4E-31BD9E98272F}" type="pres">
      <dgm:prSet presAssocID="{F896AAF1-B86F-4DE3-A5F2-C0D031181B3F}" presName="textRepeatNode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370865-9B22-4DB2-92DB-DD919FF0E4C0}" type="pres">
      <dgm:prSet presAssocID="{F896AAF1-B86F-4DE3-A5F2-C0D031181B3F}" presName="textaccent5" presStyleCnt="0"/>
      <dgm:spPr/>
    </dgm:pt>
    <dgm:pt modelId="{BB286E43-0732-4B91-81E6-FAA4F5D161A6}" type="pres">
      <dgm:prSet presAssocID="{F896AAF1-B86F-4DE3-A5F2-C0D031181B3F}" presName="accentRepeatNode" presStyleLbl="solidAlignAcc1" presStyleIdx="8" presStyleCnt="10"/>
      <dgm:spPr/>
    </dgm:pt>
    <dgm:pt modelId="{3F934D9F-8921-4D3F-B032-0F29CC3D555A}" type="pres">
      <dgm:prSet presAssocID="{15506F9A-42F7-4915-9EA8-524235EAC9CB}" presName="image5" presStyleCnt="0"/>
      <dgm:spPr/>
    </dgm:pt>
    <dgm:pt modelId="{4DDC73A6-1FD9-4389-842B-6EE1FDE5221A}" type="pres">
      <dgm:prSet presAssocID="{15506F9A-42F7-4915-9EA8-524235EAC9CB}" presName="imageRepeatNode" presStyleLbl="alignAcc1" presStyleIdx="4" presStyleCnt="5"/>
      <dgm:spPr/>
    </dgm:pt>
    <dgm:pt modelId="{0AB07A41-298A-463F-8659-330A1C0BED46}" type="pres">
      <dgm:prSet presAssocID="{15506F9A-42F7-4915-9EA8-524235EAC9CB}" presName="imageaccent5" presStyleCnt="0"/>
      <dgm:spPr/>
    </dgm:pt>
    <dgm:pt modelId="{8B588587-10C2-48C2-9626-00552F412D00}" type="pres">
      <dgm:prSet presAssocID="{15506F9A-42F7-4915-9EA8-524235EAC9CB}" presName="accentRepeatNode" presStyleLbl="solidAlignAcc1" presStyleIdx="9" presStyleCnt="10"/>
      <dgm:spPr/>
    </dgm:pt>
  </dgm:ptLst>
  <dgm:cxnLst>
    <dgm:cxn modelId="{623D9328-075F-475B-864C-DD2D7F1434DE}" type="presOf" srcId="{B609763D-FD79-4742-933C-8A51BA5FA2BE}" destId="{82A01DF1-88C0-4187-A68C-5E4E066A32DB}" srcOrd="0" destOrd="0" presId="urn:microsoft.com/office/officeart/2008/layout/HexagonCluster"/>
    <dgm:cxn modelId="{0D64975A-AE51-4B7F-887D-2AB807445F12}" type="presOf" srcId="{57738A02-0366-4FDD-9220-C3ED710851C3}" destId="{39862BF9-7B68-43C8-B9A5-659F2FB3F64C}" srcOrd="0" destOrd="0" presId="urn:microsoft.com/office/officeart/2008/layout/HexagonCluster"/>
    <dgm:cxn modelId="{98B6AC49-2C29-46D8-9D06-A1DE84136B99}" srcId="{9C3A223F-179C-42BA-A34F-FBDA2CAEEF30}" destId="{9D25AF2A-8C06-4C0F-99AE-4DD4B3807F22}" srcOrd="2" destOrd="0" parTransId="{F383EB25-6F8C-4B76-AA7A-18905B22AB94}" sibTransId="{B609763D-FD79-4742-933C-8A51BA5FA2BE}"/>
    <dgm:cxn modelId="{295A87A7-0D82-48A7-A8DE-31F6CD540A97}" type="presOf" srcId="{4AB8BA29-7B13-45F5-93E4-9CA3CCFFC743}" destId="{88424559-97A2-4711-BC3E-4D414E6D6FA0}" srcOrd="0" destOrd="0" presId="urn:microsoft.com/office/officeart/2008/layout/HexagonCluster"/>
    <dgm:cxn modelId="{0809EE08-FE3F-4622-9A3E-CEB4A962631E}" srcId="{9C3A223F-179C-42BA-A34F-FBDA2CAEEF30}" destId="{B566D65B-85C3-4D25-A1D8-FC820C738767}" srcOrd="0" destOrd="0" parTransId="{C45B5E5F-78C3-44AA-B57C-A47F36BD541E}" sibTransId="{3A5EAD95-549A-46D7-AFAD-523410F45400}"/>
    <dgm:cxn modelId="{9EFACCAE-508A-40CE-B2C2-F10CDB83D8A3}" type="presOf" srcId="{9D25AF2A-8C06-4C0F-99AE-4DD4B3807F22}" destId="{CC52805F-DD32-462D-9E64-2D1338F8D403}" srcOrd="0" destOrd="0" presId="urn:microsoft.com/office/officeart/2008/layout/HexagonCluster"/>
    <dgm:cxn modelId="{B7D40C16-6B73-4E93-BD6B-EC04D312B36F}" type="presOf" srcId="{EB89F305-4513-4660-B7EB-455CB7EBB68D}" destId="{6DC3A387-CBBE-4F36-94D6-5B5FBF51D230}" srcOrd="0" destOrd="0" presId="urn:microsoft.com/office/officeart/2008/layout/HexagonCluster"/>
    <dgm:cxn modelId="{97DBAC16-360B-46E6-8A5E-58DC8355FEB2}" type="presOf" srcId="{9C3A223F-179C-42BA-A34F-FBDA2CAEEF30}" destId="{1A7E8650-AC07-47AD-8588-09C2C7BCCBFD}" srcOrd="0" destOrd="0" presId="urn:microsoft.com/office/officeart/2008/layout/HexagonCluster"/>
    <dgm:cxn modelId="{9953E365-1D43-478E-ABE8-E015BE419918}" type="presOf" srcId="{A7637720-BE6D-4187-8BB6-1C15F0EE48AC}" destId="{D6136087-D583-41D6-AC7E-C6CBD2EFA97A}" srcOrd="0" destOrd="0" presId="urn:microsoft.com/office/officeart/2008/layout/HexagonCluster"/>
    <dgm:cxn modelId="{0478CF0F-B8D2-4C11-96CB-99C2D8DA55FC}" type="presOf" srcId="{3A5EAD95-549A-46D7-AFAD-523410F45400}" destId="{BED536F8-D4EC-404B-B1E7-F81458D54F08}" srcOrd="0" destOrd="0" presId="urn:microsoft.com/office/officeart/2008/layout/HexagonCluster"/>
    <dgm:cxn modelId="{3683BAB0-7F53-408E-8BBD-D4B8120A034F}" type="presOf" srcId="{B566D65B-85C3-4D25-A1D8-FC820C738767}" destId="{3F5C4EB2-56E3-4E9E-9CBA-3EE65E4D66E0}" srcOrd="0" destOrd="0" presId="urn:microsoft.com/office/officeart/2008/layout/HexagonCluster"/>
    <dgm:cxn modelId="{C44642D8-168A-4DBE-A9EB-F9B1577645A0}" srcId="{9C3A223F-179C-42BA-A34F-FBDA2CAEEF30}" destId="{4AB8BA29-7B13-45F5-93E4-9CA3CCFFC743}" srcOrd="1" destOrd="0" parTransId="{A9C77A5F-D73A-432E-9228-6B4BAF074B86}" sibTransId="{EB89F305-4513-4660-B7EB-455CB7EBB68D}"/>
    <dgm:cxn modelId="{658BC14D-CBF4-44BE-B1C9-D74280100DC5}" type="presOf" srcId="{15506F9A-42F7-4915-9EA8-524235EAC9CB}" destId="{4DDC73A6-1FD9-4389-842B-6EE1FDE5221A}" srcOrd="0" destOrd="0" presId="urn:microsoft.com/office/officeart/2008/layout/HexagonCluster"/>
    <dgm:cxn modelId="{9D4F7CD8-B0BF-4B1A-9D3D-F5F84206B5D4}" srcId="{9C3A223F-179C-42BA-A34F-FBDA2CAEEF30}" destId="{F896AAF1-B86F-4DE3-A5F2-C0D031181B3F}" srcOrd="4" destOrd="0" parTransId="{DBEF63F2-DF3A-4AF4-BE64-FFA7034B617A}" sibTransId="{15506F9A-42F7-4915-9EA8-524235EAC9CB}"/>
    <dgm:cxn modelId="{4AF8A77B-6784-4C81-9A0D-08F232F073FB}" type="presOf" srcId="{F896AAF1-B86F-4DE3-A5F2-C0D031181B3F}" destId="{5E027E31-8C17-4E08-8A4E-31BD9E98272F}" srcOrd="0" destOrd="0" presId="urn:microsoft.com/office/officeart/2008/layout/HexagonCluster"/>
    <dgm:cxn modelId="{D71DBF18-7DBC-4F98-8A38-504E8345ABD4}" srcId="{9C3A223F-179C-42BA-A34F-FBDA2CAEEF30}" destId="{57738A02-0366-4FDD-9220-C3ED710851C3}" srcOrd="3" destOrd="0" parTransId="{8704DEEC-E8DE-45C5-8545-9EA53E6C3E70}" sibTransId="{A7637720-BE6D-4187-8BB6-1C15F0EE48AC}"/>
    <dgm:cxn modelId="{520DA4DB-83C8-410E-8417-61F61E60EC4D}" type="presParOf" srcId="{1A7E8650-AC07-47AD-8588-09C2C7BCCBFD}" destId="{30B70490-DE33-4227-A5CB-D9AF29A73EAC}" srcOrd="0" destOrd="0" presId="urn:microsoft.com/office/officeart/2008/layout/HexagonCluster"/>
    <dgm:cxn modelId="{2FF665F1-C198-4257-B56E-DF6F7F75F3BD}" type="presParOf" srcId="{30B70490-DE33-4227-A5CB-D9AF29A73EAC}" destId="{3F5C4EB2-56E3-4E9E-9CBA-3EE65E4D66E0}" srcOrd="0" destOrd="0" presId="urn:microsoft.com/office/officeart/2008/layout/HexagonCluster"/>
    <dgm:cxn modelId="{60A706FE-65DE-4B25-8590-386924035FA2}" type="presParOf" srcId="{1A7E8650-AC07-47AD-8588-09C2C7BCCBFD}" destId="{0D5280D1-C334-41CB-A034-54DB2A0A4220}" srcOrd="1" destOrd="0" presId="urn:microsoft.com/office/officeart/2008/layout/HexagonCluster"/>
    <dgm:cxn modelId="{C6EBCDB2-CCAF-4D6D-855A-0150B02A75B3}" type="presParOf" srcId="{0D5280D1-C334-41CB-A034-54DB2A0A4220}" destId="{7098AE74-7911-47CE-9FED-A6119F4C00D7}" srcOrd="0" destOrd="0" presId="urn:microsoft.com/office/officeart/2008/layout/HexagonCluster"/>
    <dgm:cxn modelId="{C47EE828-E9D4-4829-9EA3-566D85E3813E}" type="presParOf" srcId="{1A7E8650-AC07-47AD-8588-09C2C7BCCBFD}" destId="{EB2BB624-9C54-4E86-8016-D6083305965F}" srcOrd="2" destOrd="0" presId="urn:microsoft.com/office/officeart/2008/layout/HexagonCluster"/>
    <dgm:cxn modelId="{93D25621-C477-42F3-899F-3BA061778C1A}" type="presParOf" srcId="{EB2BB624-9C54-4E86-8016-D6083305965F}" destId="{BED536F8-D4EC-404B-B1E7-F81458D54F08}" srcOrd="0" destOrd="0" presId="urn:microsoft.com/office/officeart/2008/layout/HexagonCluster"/>
    <dgm:cxn modelId="{84CA09E6-0B6F-416C-9CE3-060247C9C0DD}" type="presParOf" srcId="{1A7E8650-AC07-47AD-8588-09C2C7BCCBFD}" destId="{121BA62A-7E78-4FC0-97D5-364AD70A9B6D}" srcOrd="3" destOrd="0" presId="urn:microsoft.com/office/officeart/2008/layout/HexagonCluster"/>
    <dgm:cxn modelId="{FFC29353-5337-4573-B42F-47EAB08BA8DD}" type="presParOf" srcId="{121BA62A-7E78-4FC0-97D5-364AD70A9B6D}" destId="{AEFD3B0D-2CE6-498E-9076-D3DCC0DBD288}" srcOrd="0" destOrd="0" presId="urn:microsoft.com/office/officeart/2008/layout/HexagonCluster"/>
    <dgm:cxn modelId="{2B685F6A-5C21-4645-85CD-C377357BEB7D}" type="presParOf" srcId="{1A7E8650-AC07-47AD-8588-09C2C7BCCBFD}" destId="{F58E09E0-4AC4-44C5-BADD-DC531CEC8683}" srcOrd="4" destOrd="0" presId="urn:microsoft.com/office/officeart/2008/layout/HexagonCluster"/>
    <dgm:cxn modelId="{08A67670-CAA7-4145-BDC8-F1338098A005}" type="presParOf" srcId="{F58E09E0-4AC4-44C5-BADD-DC531CEC8683}" destId="{88424559-97A2-4711-BC3E-4D414E6D6FA0}" srcOrd="0" destOrd="0" presId="urn:microsoft.com/office/officeart/2008/layout/HexagonCluster"/>
    <dgm:cxn modelId="{1C35CED5-2E53-49CA-91EB-358CC8B95036}" type="presParOf" srcId="{1A7E8650-AC07-47AD-8588-09C2C7BCCBFD}" destId="{476FB23C-D3A7-442C-9F54-650181516F39}" srcOrd="5" destOrd="0" presId="urn:microsoft.com/office/officeart/2008/layout/HexagonCluster"/>
    <dgm:cxn modelId="{7BF4E88E-007F-4263-9B9F-A92CBDE0D04B}" type="presParOf" srcId="{476FB23C-D3A7-442C-9F54-650181516F39}" destId="{AE8E285D-65A1-473B-9D9C-45181DD8BC5C}" srcOrd="0" destOrd="0" presId="urn:microsoft.com/office/officeart/2008/layout/HexagonCluster"/>
    <dgm:cxn modelId="{87BFD475-D286-4E9D-AC42-9CA2F112BE7A}" type="presParOf" srcId="{1A7E8650-AC07-47AD-8588-09C2C7BCCBFD}" destId="{6D7613BE-7DE8-4F80-96B6-4203C688917C}" srcOrd="6" destOrd="0" presId="urn:microsoft.com/office/officeart/2008/layout/HexagonCluster"/>
    <dgm:cxn modelId="{AE38213D-AB6C-4243-922F-1CE87788B3DE}" type="presParOf" srcId="{6D7613BE-7DE8-4F80-96B6-4203C688917C}" destId="{6DC3A387-CBBE-4F36-94D6-5B5FBF51D230}" srcOrd="0" destOrd="0" presId="urn:microsoft.com/office/officeart/2008/layout/HexagonCluster"/>
    <dgm:cxn modelId="{358D5952-7EAF-4238-8D03-97C6D33AE68B}" type="presParOf" srcId="{1A7E8650-AC07-47AD-8588-09C2C7BCCBFD}" destId="{E72AA80E-DF1E-4E67-87A3-43B5FA9449A1}" srcOrd="7" destOrd="0" presId="urn:microsoft.com/office/officeart/2008/layout/HexagonCluster"/>
    <dgm:cxn modelId="{F41B3039-5810-4BEE-9656-931BDF913DCC}" type="presParOf" srcId="{E72AA80E-DF1E-4E67-87A3-43B5FA9449A1}" destId="{1C90384B-2B46-42C4-B347-A9AA1DCC3B5A}" srcOrd="0" destOrd="0" presId="urn:microsoft.com/office/officeart/2008/layout/HexagonCluster"/>
    <dgm:cxn modelId="{34A34017-23CB-4D30-B82A-B557AC7FA698}" type="presParOf" srcId="{1A7E8650-AC07-47AD-8588-09C2C7BCCBFD}" destId="{27B2F904-9A78-407B-B31F-9A5A0FA5FB25}" srcOrd="8" destOrd="0" presId="urn:microsoft.com/office/officeart/2008/layout/HexagonCluster"/>
    <dgm:cxn modelId="{BD455858-A5B3-4A48-ACEB-EB87F959D439}" type="presParOf" srcId="{27B2F904-9A78-407B-B31F-9A5A0FA5FB25}" destId="{CC52805F-DD32-462D-9E64-2D1338F8D403}" srcOrd="0" destOrd="0" presId="urn:microsoft.com/office/officeart/2008/layout/HexagonCluster"/>
    <dgm:cxn modelId="{E1CCE422-33EE-4126-972A-D6FFCD484A3A}" type="presParOf" srcId="{1A7E8650-AC07-47AD-8588-09C2C7BCCBFD}" destId="{1822EA43-00DE-41B1-8CBC-882CF8697CC3}" srcOrd="9" destOrd="0" presId="urn:microsoft.com/office/officeart/2008/layout/HexagonCluster"/>
    <dgm:cxn modelId="{8146D3D1-92DD-4393-9DE4-DCD44CB63DA7}" type="presParOf" srcId="{1822EA43-00DE-41B1-8CBC-882CF8697CC3}" destId="{B9BBFF1B-3363-4365-BC85-0EBAEFFCAA48}" srcOrd="0" destOrd="0" presId="urn:microsoft.com/office/officeart/2008/layout/HexagonCluster"/>
    <dgm:cxn modelId="{1FDC42E5-9B33-453F-B110-B6FC0CBC3C29}" type="presParOf" srcId="{1A7E8650-AC07-47AD-8588-09C2C7BCCBFD}" destId="{AB772B81-F135-43BF-8605-390CCB3003F7}" srcOrd="10" destOrd="0" presId="urn:microsoft.com/office/officeart/2008/layout/HexagonCluster"/>
    <dgm:cxn modelId="{A466D946-11A6-47D6-AFAD-9542EC859F15}" type="presParOf" srcId="{AB772B81-F135-43BF-8605-390CCB3003F7}" destId="{82A01DF1-88C0-4187-A68C-5E4E066A32DB}" srcOrd="0" destOrd="0" presId="urn:microsoft.com/office/officeart/2008/layout/HexagonCluster"/>
    <dgm:cxn modelId="{3BBF5187-15B6-480E-8790-CBCC6D3C0CD7}" type="presParOf" srcId="{1A7E8650-AC07-47AD-8588-09C2C7BCCBFD}" destId="{AF0A28FA-3780-4C69-A1D6-3A584A31B8E3}" srcOrd="11" destOrd="0" presId="urn:microsoft.com/office/officeart/2008/layout/HexagonCluster"/>
    <dgm:cxn modelId="{0E462848-79F9-4663-A52F-926EF07758B2}" type="presParOf" srcId="{AF0A28FA-3780-4C69-A1D6-3A584A31B8E3}" destId="{9BE46FD3-E819-4A7F-9E8E-FCA212A73C42}" srcOrd="0" destOrd="0" presId="urn:microsoft.com/office/officeart/2008/layout/HexagonCluster"/>
    <dgm:cxn modelId="{AD187D73-EDE8-412D-8151-E02CCBC859FF}" type="presParOf" srcId="{1A7E8650-AC07-47AD-8588-09C2C7BCCBFD}" destId="{C772F80D-FC4A-451F-96A3-3FE6F9EDE198}" srcOrd="12" destOrd="0" presId="urn:microsoft.com/office/officeart/2008/layout/HexagonCluster"/>
    <dgm:cxn modelId="{4D58563E-CE4E-427C-BD90-6728CF258AE8}" type="presParOf" srcId="{C772F80D-FC4A-451F-96A3-3FE6F9EDE198}" destId="{39862BF9-7B68-43C8-B9A5-659F2FB3F64C}" srcOrd="0" destOrd="0" presId="urn:microsoft.com/office/officeart/2008/layout/HexagonCluster"/>
    <dgm:cxn modelId="{FD304FE9-7A51-4AB8-B072-90A715CAA866}" type="presParOf" srcId="{1A7E8650-AC07-47AD-8588-09C2C7BCCBFD}" destId="{0FF659DA-7CF4-422D-90D6-19F81C1ABE34}" srcOrd="13" destOrd="0" presId="urn:microsoft.com/office/officeart/2008/layout/HexagonCluster"/>
    <dgm:cxn modelId="{F48A4A63-5307-4876-89C2-F1FF558B6C2F}" type="presParOf" srcId="{0FF659DA-7CF4-422D-90D6-19F81C1ABE34}" destId="{300E78EC-0247-44B9-AE78-64321439BFB8}" srcOrd="0" destOrd="0" presId="urn:microsoft.com/office/officeart/2008/layout/HexagonCluster"/>
    <dgm:cxn modelId="{4C0F63E2-1FEA-41BA-AA90-11B022ED4F58}" type="presParOf" srcId="{1A7E8650-AC07-47AD-8588-09C2C7BCCBFD}" destId="{30C6EC01-B5F8-448E-84EB-AAE822C14581}" srcOrd="14" destOrd="0" presId="urn:microsoft.com/office/officeart/2008/layout/HexagonCluster"/>
    <dgm:cxn modelId="{B650FD5E-35B3-4272-9D48-EC9EE690A376}" type="presParOf" srcId="{30C6EC01-B5F8-448E-84EB-AAE822C14581}" destId="{D6136087-D583-41D6-AC7E-C6CBD2EFA97A}" srcOrd="0" destOrd="0" presId="urn:microsoft.com/office/officeart/2008/layout/HexagonCluster"/>
    <dgm:cxn modelId="{F0EDE782-D131-4C3F-BD1B-09E9F47D37CA}" type="presParOf" srcId="{1A7E8650-AC07-47AD-8588-09C2C7BCCBFD}" destId="{5BBC3737-C150-4392-9641-D8C29C582151}" srcOrd="15" destOrd="0" presId="urn:microsoft.com/office/officeart/2008/layout/HexagonCluster"/>
    <dgm:cxn modelId="{BAB72464-70EC-456B-B5A5-96B6D046C10D}" type="presParOf" srcId="{5BBC3737-C150-4392-9641-D8C29C582151}" destId="{7B05266B-812A-41A6-A34B-56D873827A65}" srcOrd="0" destOrd="0" presId="urn:microsoft.com/office/officeart/2008/layout/HexagonCluster"/>
    <dgm:cxn modelId="{CB033CCF-6CE5-4601-B6A4-9528FB275873}" type="presParOf" srcId="{1A7E8650-AC07-47AD-8588-09C2C7BCCBFD}" destId="{AD9CB6CF-EF6F-4A62-A27F-8C58BEA828F4}" srcOrd="16" destOrd="0" presId="urn:microsoft.com/office/officeart/2008/layout/HexagonCluster"/>
    <dgm:cxn modelId="{59621FC1-BC44-4665-8F23-6A2F65FF4065}" type="presParOf" srcId="{AD9CB6CF-EF6F-4A62-A27F-8C58BEA828F4}" destId="{5E027E31-8C17-4E08-8A4E-31BD9E98272F}" srcOrd="0" destOrd="0" presId="urn:microsoft.com/office/officeart/2008/layout/HexagonCluster"/>
    <dgm:cxn modelId="{8C5C9198-E04A-48A8-9377-35EF88938F80}" type="presParOf" srcId="{1A7E8650-AC07-47AD-8588-09C2C7BCCBFD}" destId="{2D370865-9B22-4DB2-92DB-DD919FF0E4C0}" srcOrd="17" destOrd="0" presId="urn:microsoft.com/office/officeart/2008/layout/HexagonCluster"/>
    <dgm:cxn modelId="{79CD046F-55CB-4405-B0DD-95459680FEB6}" type="presParOf" srcId="{2D370865-9B22-4DB2-92DB-DD919FF0E4C0}" destId="{BB286E43-0732-4B91-81E6-FAA4F5D161A6}" srcOrd="0" destOrd="0" presId="urn:microsoft.com/office/officeart/2008/layout/HexagonCluster"/>
    <dgm:cxn modelId="{48F30D2A-036C-47D8-A717-7C5425169031}" type="presParOf" srcId="{1A7E8650-AC07-47AD-8588-09C2C7BCCBFD}" destId="{3F934D9F-8921-4D3F-B032-0F29CC3D555A}" srcOrd="18" destOrd="0" presId="urn:microsoft.com/office/officeart/2008/layout/HexagonCluster"/>
    <dgm:cxn modelId="{52A0EA78-3E10-49B4-8798-63D2297064F3}" type="presParOf" srcId="{3F934D9F-8921-4D3F-B032-0F29CC3D555A}" destId="{4DDC73A6-1FD9-4389-842B-6EE1FDE5221A}" srcOrd="0" destOrd="0" presId="urn:microsoft.com/office/officeart/2008/layout/HexagonCluster"/>
    <dgm:cxn modelId="{20CF72BB-D7E4-4C13-B3E6-EA020F38564A}" type="presParOf" srcId="{1A7E8650-AC07-47AD-8588-09C2C7BCCBFD}" destId="{0AB07A41-298A-463F-8659-330A1C0BED46}" srcOrd="19" destOrd="0" presId="urn:microsoft.com/office/officeart/2008/layout/HexagonCluster"/>
    <dgm:cxn modelId="{9DB2A638-C948-46A8-8285-94652AD11337}" type="presParOf" srcId="{0AB07A41-298A-463F-8659-330A1C0BED46}" destId="{8B588587-10C2-48C2-9626-00552F412D00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2CA189E-3150-42B1-9ACD-49EB4668A759}" type="doc">
      <dgm:prSet loTypeId="urn:microsoft.com/office/officeart/2005/8/layout/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AFFAFAF-69B2-4686-8181-94743E9F9A2E}">
      <dgm:prSet phldrT="[Текст]"/>
      <dgm:spPr/>
      <dgm:t>
        <a:bodyPr/>
        <a:lstStyle/>
        <a:p>
          <a:r>
            <a:rPr lang="ru-RU" b="1" dirty="0" smtClean="0"/>
            <a:t>1.Покращенні  </a:t>
          </a:r>
          <a:r>
            <a:rPr lang="ru-RU" b="1" dirty="0" err="1" smtClean="0"/>
            <a:t>внутрішніх</a:t>
          </a:r>
          <a:r>
            <a:rPr lang="ru-RU" b="1" dirty="0" smtClean="0"/>
            <a:t> </a:t>
          </a:r>
          <a:r>
            <a:rPr lang="ru-RU" b="1" dirty="0" err="1" smtClean="0"/>
            <a:t>зв'язків</a:t>
          </a:r>
          <a:r>
            <a:rPr lang="ru-RU" b="1" dirty="0" smtClean="0"/>
            <a:t> і </a:t>
          </a:r>
          <a:r>
            <a:rPr lang="ru-RU" b="1" dirty="0" err="1" smtClean="0"/>
            <a:t>взаємодій</a:t>
          </a:r>
          <a:r>
            <a:rPr lang="ru-RU" b="1" dirty="0" smtClean="0"/>
            <a:t>, </a:t>
          </a:r>
          <a:r>
            <a:rPr lang="ru-RU" b="1" dirty="0" err="1" smtClean="0"/>
            <a:t>що</a:t>
          </a:r>
          <a:r>
            <a:rPr lang="ru-RU" b="1" dirty="0" smtClean="0"/>
            <a:t> </a:t>
          </a:r>
          <a:r>
            <a:rPr lang="ru-RU" b="1" dirty="0" err="1" smtClean="0"/>
            <a:t>знаходить</a:t>
          </a:r>
          <a:r>
            <a:rPr lang="ru-RU" b="1" dirty="0" smtClean="0"/>
            <a:t> </a:t>
          </a:r>
          <a:r>
            <a:rPr lang="ru-RU" b="1" dirty="0" err="1" smtClean="0"/>
            <a:t>відображення</a:t>
          </a:r>
          <a:r>
            <a:rPr lang="ru-RU" b="1" dirty="0" smtClean="0"/>
            <a:t> у </a:t>
          </a:r>
          <a:r>
            <a:rPr lang="ru-RU" b="1" dirty="0" err="1" smtClean="0"/>
            <a:t>більш</a:t>
          </a:r>
          <a:r>
            <a:rPr lang="ru-RU" b="1" dirty="0" smtClean="0"/>
            <a:t> </a:t>
          </a:r>
          <a:r>
            <a:rPr lang="ru-RU" b="1" dirty="0" err="1" smtClean="0"/>
            <a:t>гарантованому</a:t>
          </a:r>
          <a:r>
            <a:rPr lang="ru-RU" b="1" dirty="0" smtClean="0"/>
            <a:t>  </a:t>
          </a:r>
          <a:r>
            <a:rPr lang="ru-RU" b="1" dirty="0" err="1" smtClean="0"/>
            <a:t>збуті</a:t>
          </a:r>
          <a:r>
            <a:rPr lang="ru-RU" b="1" dirty="0" smtClean="0"/>
            <a:t> </a:t>
          </a:r>
          <a:r>
            <a:rPr lang="ru-RU" b="1" dirty="0" err="1" smtClean="0"/>
            <a:t>туристичного</a:t>
          </a:r>
          <a:r>
            <a:rPr lang="ru-RU" b="1" dirty="0" smtClean="0"/>
            <a:t> продукту. </a:t>
          </a:r>
          <a:endParaRPr lang="uk-UA" b="1" dirty="0"/>
        </a:p>
      </dgm:t>
    </dgm:pt>
    <dgm:pt modelId="{E8E07A47-C920-4B61-8E8C-AD8B54304D96}" type="parTrans" cxnId="{A71F660E-AD24-4696-8C0D-16232842C8B2}">
      <dgm:prSet/>
      <dgm:spPr/>
      <dgm:t>
        <a:bodyPr/>
        <a:lstStyle/>
        <a:p>
          <a:endParaRPr lang="uk-UA" b="1"/>
        </a:p>
      </dgm:t>
    </dgm:pt>
    <dgm:pt modelId="{728AEFD0-EAFE-420B-AC3F-76DEAE8FEE48}" type="sibTrans" cxnId="{A71F660E-AD24-4696-8C0D-16232842C8B2}">
      <dgm:prSet/>
      <dgm:spPr/>
      <dgm:t>
        <a:bodyPr/>
        <a:lstStyle/>
        <a:p>
          <a:endParaRPr lang="uk-UA" b="1"/>
        </a:p>
      </dgm:t>
    </dgm:pt>
    <dgm:pt modelId="{B2959530-4031-428E-9C55-1B597F802802}">
      <dgm:prSet/>
      <dgm:spPr/>
      <dgm:t>
        <a:bodyPr/>
        <a:lstStyle/>
        <a:p>
          <a:r>
            <a:rPr lang="ru-RU" b="1" dirty="0" smtClean="0"/>
            <a:t>2.Підвищенні </a:t>
          </a:r>
          <a:r>
            <a:rPr lang="ru-RU" b="1" dirty="0" err="1" smtClean="0"/>
            <a:t>доступності</a:t>
          </a:r>
          <a:r>
            <a:rPr lang="ru-RU" b="1" dirty="0" smtClean="0"/>
            <a:t> </a:t>
          </a:r>
          <a:r>
            <a:rPr lang="ru-RU" b="1" dirty="0" err="1" smtClean="0"/>
            <a:t>фінансових</a:t>
          </a:r>
          <a:r>
            <a:rPr lang="ru-RU" b="1" dirty="0" smtClean="0"/>
            <a:t> </a:t>
          </a:r>
          <a:r>
            <a:rPr lang="ru-RU" b="1" dirty="0" err="1" smtClean="0"/>
            <a:t>ресурсів</a:t>
          </a:r>
          <a:r>
            <a:rPr lang="ru-RU" b="1" dirty="0" smtClean="0"/>
            <a:t>. </a:t>
          </a:r>
          <a:endParaRPr lang="uk-UA" b="1" dirty="0"/>
        </a:p>
      </dgm:t>
    </dgm:pt>
    <dgm:pt modelId="{1A452D2C-655B-4DE0-A06A-8C3D79EC72A6}" type="parTrans" cxnId="{7A3309FE-DEE3-4BEE-A0E7-1C6900F7B2ED}">
      <dgm:prSet/>
      <dgm:spPr/>
      <dgm:t>
        <a:bodyPr/>
        <a:lstStyle/>
        <a:p>
          <a:endParaRPr lang="uk-UA" b="1"/>
        </a:p>
      </dgm:t>
    </dgm:pt>
    <dgm:pt modelId="{BBD154B6-74E3-48CB-844A-E6265F15E1D7}" type="sibTrans" cxnId="{7A3309FE-DEE3-4BEE-A0E7-1C6900F7B2ED}">
      <dgm:prSet/>
      <dgm:spPr/>
      <dgm:t>
        <a:bodyPr/>
        <a:lstStyle/>
        <a:p>
          <a:endParaRPr lang="uk-UA" b="1"/>
        </a:p>
      </dgm:t>
    </dgm:pt>
    <dgm:pt modelId="{E8DB7A0E-5872-4A9B-8FA8-24DBE499541E}">
      <dgm:prSet/>
      <dgm:spPr/>
      <dgm:t>
        <a:bodyPr/>
        <a:lstStyle/>
        <a:p>
          <a:r>
            <a:rPr lang="ru-RU" b="1" dirty="0" smtClean="0"/>
            <a:t>3.Скороченні </a:t>
          </a:r>
          <a:r>
            <a:rPr lang="ru-RU" b="1" dirty="0" err="1" smtClean="0"/>
            <a:t>певних</a:t>
          </a:r>
          <a:r>
            <a:rPr lang="ru-RU" b="1" dirty="0" smtClean="0"/>
            <a:t> </a:t>
          </a:r>
          <a:r>
            <a:rPr lang="ru-RU" b="1" dirty="0" err="1" smtClean="0"/>
            <a:t>видів</a:t>
          </a:r>
          <a:r>
            <a:rPr lang="ru-RU" b="1" dirty="0" smtClean="0"/>
            <a:t> </a:t>
          </a:r>
          <a:r>
            <a:rPr lang="ru-RU" b="1" dirty="0" err="1" smtClean="0"/>
            <a:t>витрат</a:t>
          </a:r>
          <a:r>
            <a:rPr lang="ru-RU" b="1" dirty="0" smtClean="0"/>
            <a:t> (на маркетинг, рекламу, </a:t>
          </a:r>
          <a:r>
            <a:rPr lang="ru-RU" b="1" dirty="0" err="1" smtClean="0"/>
            <a:t>підвищення</a:t>
          </a:r>
          <a:r>
            <a:rPr lang="ru-RU" b="1" dirty="0" smtClean="0"/>
            <a:t> </a:t>
          </a:r>
          <a:r>
            <a:rPr lang="ru-RU" b="1" dirty="0" err="1" smtClean="0"/>
            <a:t>кваліфікації</a:t>
          </a:r>
          <a:r>
            <a:rPr lang="ru-RU" b="1" dirty="0" smtClean="0"/>
            <a:t> </a:t>
          </a:r>
          <a:r>
            <a:rPr lang="ru-RU" b="1" dirty="0" err="1" smtClean="0"/>
            <a:t>кадрів</a:t>
          </a:r>
          <a:r>
            <a:rPr lang="ru-RU" b="1" dirty="0" smtClean="0"/>
            <a:t>, </a:t>
          </a:r>
          <a:r>
            <a:rPr lang="ru-RU" b="1" dirty="0" err="1" smtClean="0"/>
            <a:t>науково-дослідні</a:t>
          </a:r>
          <a:r>
            <a:rPr lang="ru-RU" b="1" dirty="0" smtClean="0"/>
            <a:t> </a:t>
          </a:r>
          <a:r>
            <a:rPr lang="ru-RU" b="1" dirty="0" err="1" smtClean="0"/>
            <a:t>розробки</a:t>
          </a:r>
          <a:r>
            <a:rPr lang="ru-RU" b="1" dirty="0" smtClean="0"/>
            <a:t>).  </a:t>
          </a:r>
          <a:endParaRPr lang="uk-UA" b="1" dirty="0"/>
        </a:p>
      </dgm:t>
    </dgm:pt>
    <dgm:pt modelId="{EED06B42-E86C-4152-A15B-F68EAA1A7F43}" type="parTrans" cxnId="{6548C8A4-6AFE-459F-B844-B608DBB87857}">
      <dgm:prSet/>
      <dgm:spPr/>
      <dgm:t>
        <a:bodyPr/>
        <a:lstStyle/>
        <a:p>
          <a:endParaRPr lang="uk-UA" b="1"/>
        </a:p>
      </dgm:t>
    </dgm:pt>
    <dgm:pt modelId="{DFBE3A65-38DE-4B3C-AB4D-0790EB3B6E37}" type="sibTrans" cxnId="{6548C8A4-6AFE-459F-B844-B608DBB87857}">
      <dgm:prSet/>
      <dgm:spPr/>
      <dgm:t>
        <a:bodyPr/>
        <a:lstStyle/>
        <a:p>
          <a:endParaRPr lang="uk-UA" b="1"/>
        </a:p>
      </dgm:t>
    </dgm:pt>
    <dgm:pt modelId="{CDB573AF-AE64-4AB5-B712-3A7DF988A1B5}">
      <dgm:prSet/>
      <dgm:spPr/>
      <dgm:t>
        <a:bodyPr/>
        <a:lstStyle/>
        <a:p>
          <a:r>
            <a:rPr lang="ru-RU" b="1" dirty="0" smtClean="0"/>
            <a:t>4.Вільному  </a:t>
          </a:r>
          <a:r>
            <a:rPr lang="ru-RU" b="1" dirty="0" err="1" smtClean="0"/>
            <a:t>обміні</a:t>
          </a:r>
          <a:r>
            <a:rPr lang="ru-RU" b="1" dirty="0" smtClean="0"/>
            <a:t> </a:t>
          </a:r>
          <a:r>
            <a:rPr lang="ru-RU" b="1" dirty="0" err="1" smtClean="0"/>
            <a:t>інформацією</a:t>
          </a:r>
          <a:r>
            <a:rPr lang="ru-RU" b="1" dirty="0" smtClean="0"/>
            <a:t>, </a:t>
          </a:r>
          <a:r>
            <a:rPr lang="ru-RU" b="1" dirty="0" err="1" smtClean="0"/>
            <a:t>знаннями</a:t>
          </a:r>
          <a:r>
            <a:rPr lang="ru-RU" b="1" dirty="0" smtClean="0"/>
            <a:t>.  </a:t>
          </a:r>
          <a:endParaRPr lang="uk-UA" b="1" dirty="0"/>
        </a:p>
      </dgm:t>
    </dgm:pt>
    <dgm:pt modelId="{0B035A74-31F4-4E85-A584-4D14A0ABDAB4}" type="parTrans" cxnId="{EA742D28-E71F-4D72-9F3A-EE12D2CAAD81}">
      <dgm:prSet/>
      <dgm:spPr/>
      <dgm:t>
        <a:bodyPr/>
        <a:lstStyle/>
        <a:p>
          <a:endParaRPr lang="uk-UA" b="1"/>
        </a:p>
      </dgm:t>
    </dgm:pt>
    <dgm:pt modelId="{A6025934-EEFF-4BB8-A403-385E94EC8992}" type="sibTrans" cxnId="{EA742D28-E71F-4D72-9F3A-EE12D2CAAD81}">
      <dgm:prSet/>
      <dgm:spPr/>
      <dgm:t>
        <a:bodyPr/>
        <a:lstStyle/>
        <a:p>
          <a:endParaRPr lang="uk-UA" b="1"/>
        </a:p>
      </dgm:t>
    </dgm:pt>
    <dgm:pt modelId="{A625BB84-5E06-42A9-A1B7-698DC12E6477}">
      <dgm:prSet/>
      <dgm:spPr/>
      <dgm:t>
        <a:bodyPr/>
        <a:lstStyle/>
        <a:p>
          <a:r>
            <a:rPr lang="ru-RU" b="1" dirty="0" smtClean="0"/>
            <a:t>5.Динамічній </a:t>
          </a:r>
          <a:r>
            <a:rPr lang="ru-RU" b="1" dirty="0" err="1" smtClean="0"/>
            <a:t>дифузії</a:t>
          </a:r>
          <a:r>
            <a:rPr lang="ru-RU" b="1" dirty="0" smtClean="0"/>
            <a:t> </a:t>
          </a:r>
          <a:r>
            <a:rPr lang="ru-RU" b="1" dirty="0" err="1" smtClean="0"/>
            <a:t>інновацій</a:t>
          </a:r>
          <a:r>
            <a:rPr lang="ru-RU" b="1" dirty="0" smtClean="0"/>
            <a:t> по </a:t>
          </a:r>
          <a:r>
            <a:rPr lang="ru-RU" b="1" dirty="0" err="1" smtClean="0"/>
            <a:t>всіх</a:t>
          </a:r>
          <a:r>
            <a:rPr lang="ru-RU" b="1" dirty="0" smtClean="0"/>
            <a:t> каналах </a:t>
          </a:r>
          <a:r>
            <a:rPr lang="ru-RU" b="1" dirty="0" err="1" smtClean="0"/>
            <a:t>виробників</a:t>
          </a:r>
          <a:r>
            <a:rPr lang="ru-RU" b="1" dirty="0" smtClean="0"/>
            <a:t> </a:t>
          </a:r>
          <a:r>
            <a:rPr lang="ru-RU" b="1" dirty="0" err="1" smtClean="0"/>
            <a:t>туристичного</a:t>
          </a:r>
          <a:r>
            <a:rPr lang="ru-RU" b="1" dirty="0" smtClean="0"/>
            <a:t> продукту, </a:t>
          </a:r>
          <a:r>
            <a:rPr lang="ru-RU" b="1" dirty="0" err="1" smtClean="0"/>
            <a:t>постачальників</a:t>
          </a:r>
          <a:r>
            <a:rPr lang="ru-RU" b="1" dirty="0" smtClean="0"/>
            <a:t> і </a:t>
          </a:r>
          <a:r>
            <a:rPr lang="ru-RU" b="1" dirty="0" err="1" smtClean="0"/>
            <a:t>споживачів</a:t>
          </a:r>
          <a:r>
            <a:rPr lang="ru-RU" b="1" dirty="0" smtClean="0"/>
            <a:t>. </a:t>
          </a:r>
          <a:endParaRPr lang="uk-UA" b="1" dirty="0"/>
        </a:p>
      </dgm:t>
    </dgm:pt>
    <dgm:pt modelId="{07092F7D-247C-4071-A66F-8C387DB36596}" type="parTrans" cxnId="{CA5C1F6E-D827-48BE-9E36-6B238D4EADA3}">
      <dgm:prSet/>
      <dgm:spPr/>
      <dgm:t>
        <a:bodyPr/>
        <a:lstStyle/>
        <a:p>
          <a:endParaRPr lang="uk-UA" b="1"/>
        </a:p>
      </dgm:t>
    </dgm:pt>
    <dgm:pt modelId="{65F4C13D-3099-4F03-8DA3-86B429D2A5CD}" type="sibTrans" cxnId="{CA5C1F6E-D827-48BE-9E36-6B238D4EADA3}">
      <dgm:prSet/>
      <dgm:spPr/>
      <dgm:t>
        <a:bodyPr/>
        <a:lstStyle/>
        <a:p>
          <a:endParaRPr lang="uk-UA" b="1"/>
        </a:p>
      </dgm:t>
    </dgm:pt>
    <dgm:pt modelId="{D6421E13-FC97-4DB5-99A0-D781FA0290E2}">
      <dgm:prSet/>
      <dgm:spPr/>
      <dgm:t>
        <a:bodyPr/>
        <a:lstStyle/>
        <a:p>
          <a:r>
            <a:rPr lang="ru-RU" b="1" dirty="0" smtClean="0"/>
            <a:t>6.Появі </a:t>
          </a:r>
          <a:r>
            <a:rPr lang="ru-RU" b="1" dirty="0" err="1" smtClean="0"/>
            <a:t>нових</a:t>
          </a:r>
          <a:r>
            <a:rPr lang="ru-RU" b="1" dirty="0" smtClean="0"/>
            <a:t> умов  для </a:t>
          </a:r>
          <a:r>
            <a:rPr lang="ru-RU" b="1" dirty="0" err="1" smtClean="0"/>
            <a:t>конкуренції</a:t>
          </a:r>
          <a:r>
            <a:rPr lang="ru-RU" b="1" dirty="0" smtClean="0"/>
            <a:t> й </a:t>
          </a:r>
          <a:r>
            <a:rPr lang="ru-RU" b="1" dirty="0" err="1" smtClean="0"/>
            <a:t>диверсифікації</a:t>
          </a:r>
          <a:r>
            <a:rPr lang="ru-RU" b="1" dirty="0" smtClean="0"/>
            <a:t>,  </a:t>
          </a:r>
          <a:r>
            <a:rPr lang="ru-RU" b="1" dirty="0" err="1" smtClean="0"/>
            <a:t>розширення</a:t>
          </a:r>
          <a:r>
            <a:rPr lang="ru-RU" b="1" dirty="0" smtClean="0"/>
            <a:t>  меж кластеру та </a:t>
          </a:r>
          <a:r>
            <a:rPr lang="ru-RU" b="1" dirty="0" err="1" smtClean="0"/>
            <a:t>масштабів</a:t>
          </a:r>
          <a:r>
            <a:rPr lang="ru-RU" b="1" dirty="0" smtClean="0"/>
            <a:t> </a:t>
          </a:r>
          <a:r>
            <a:rPr lang="ru-RU" b="1" dirty="0" err="1" smtClean="0"/>
            <a:t>його</a:t>
          </a:r>
          <a:r>
            <a:rPr lang="ru-RU" b="1" dirty="0" smtClean="0"/>
            <a:t> </a:t>
          </a:r>
          <a:r>
            <a:rPr lang="ru-RU" b="1" dirty="0" err="1" smtClean="0"/>
            <a:t>функціонування</a:t>
          </a:r>
          <a:r>
            <a:rPr lang="ru-RU" b="1" dirty="0" smtClean="0"/>
            <a:t>.     </a:t>
          </a:r>
          <a:endParaRPr lang="uk-UA" b="1" dirty="0"/>
        </a:p>
      </dgm:t>
    </dgm:pt>
    <dgm:pt modelId="{E4C5A0C8-6BC2-4487-B018-006F8A3E325A}" type="parTrans" cxnId="{C488EBF0-7C17-47F0-A488-4B8756B6031B}">
      <dgm:prSet/>
      <dgm:spPr/>
      <dgm:t>
        <a:bodyPr/>
        <a:lstStyle/>
        <a:p>
          <a:endParaRPr lang="uk-UA" b="1"/>
        </a:p>
      </dgm:t>
    </dgm:pt>
    <dgm:pt modelId="{7795EF2F-273E-483B-9B23-480423BB8C31}" type="sibTrans" cxnId="{C488EBF0-7C17-47F0-A488-4B8756B6031B}">
      <dgm:prSet/>
      <dgm:spPr/>
      <dgm:t>
        <a:bodyPr/>
        <a:lstStyle/>
        <a:p>
          <a:endParaRPr lang="uk-UA" b="1"/>
        </a:p>
      </dgm:t>
    </dgm:pt>
    <dgm:pt modelId="{DFCBC186-088C-4631-A39D-7DBF29082720}" type="pres">
      <dgm:prSet presAssocID="{E2CA189E-3150-42B1-9ACD-49EB4668A759}" presName="diagram" presStyleCnt="0">
        <dgm:presLayoutVars>
          <dgm:dir/>
          <dgm:resizeHandles val="exact"/>
        </dgm:presLayoutVars>
      </dgm:prSet>
      <dgm:spPr/>
    </dgm:pt>
    <dgm:pt modelId="{33B959B6-D346-4720-BCFC-BADA4486E91B}" type="pres">
      <dgm:prSet presAssocID="{DAFFAFAF-69B2-4686-8181-94743E9F9A2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3AEE7D6-1F15-4C5C-AA19-926D487A8E9E}" type="pres">
      <dgm:prSet presAssocID="{728AEFD0-EAFE-420B-AC3F-76DEAE8FEE48}" presName="sibTrans" presStyleLbl="sibTrans2D1" presStyleIdx="0" presStyleCnt="5"/>
      <dgm:spPr/>
    </dgm:pt>
    <dgm:pt modelId="{C820D811-EE4E-48E6-A100-FD238A5FE725}" type="pres">
      <dgm:prSet presAssocID="{728AEFD0-EAFE-420B-AC3F-76DEAE8FEE48}" presName="connectorText" presStyleLbl="sibTrans2D1" presStyleIdx="0" presStyleCnt="5"/>
      <dgm:spPr/>
    </dgm:pt>
    <dgm:pt modelId="{BCDD4416-5E28-4163-B143-F41E18632214}" type="pres">
      <dgm:prSet presAssocID="{B2959530-4031-428E-9C55-1B597F80280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DA0FE2-99DE-494F-BDFD-E02EAD5B727F}" type="pres">
      <dgm:prSet presAssocID="{BBD154B6-74E3-48CB-844A-E6265F15E1D7}" presName="sibTrans" presStyleLbl="sibTrans2D1" presStyleIdx="1" presStyleCnt="5"/>
      <dgm:spPr/>
    </dgm:pt>
    <dgm:pt modelId="{4AD59FC5-8D97-4199-8FC4-04BD01B411BE}" type="pres">
      <dgm:prSet presAssocID="{BBD154B6-74E3-48CB-844A-E6265F15E1D7}" presName="connectorText" presStyleLbl="sibTrans2D1" presStyleIdx="1" presStyleCnt="5"/>
      <dgm:spPr/>
    </dgm:pt>
    <dgm:pt modelId="{18BDDE8A-13B3-4AAF-AB9A-41D8B1973F22}" type="pres">
      <dgm:prSet presAssocID="{E8DB7A0E-5872-4A9B-8FA8-24DBE499541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39F44C5-277F-4581-961B-E21EE7CD80EA}" type="pres">
      <dgm:prSet presAssocID="{DFBE3A65-38DE-4B3C-AB4D-0790EB3B6E37}" presName="sibTrans" presStyleLbl="sibTrans2D1" presStyleIdx="2" presStyleCnt="5"/>
      <dgm:spPr/>
    </dgm:pt>
    <dgm:pt modelId="{36FE373D-7453-4BDA-8AA1-5E4AECB497DE}" type="pres">
      <dgm:prSet presAssocID="{DFBE3A65-38DE-4B3C-AB4D-0790EB3B6E37}" presName="connectorText" presStyleLbl="sibTrans2D1" presStyleIdx="2" presStyleCnt="5"/>
      <dgm:spPr/>
    </dgm:pt>
    <dgm:pt modelId="{D6B06888-294A-464B-A867-4A5146465CBD}" type="pres">
      <dgm:prSet presAssocID="{CDB573AF-AE64-4AB5-B712-3A7DF988A1B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6E7C8D6-6663-4397-AA93-E701F83CA5D0}" type="pres">
      <dgm:prSet presAssocID="{A6025934-EEFF-4BB8-A403-385E94EC8992}" presName="sibTrans" presStyleLbl="sibTrans2D1" presStyleIdx="3" presStyleCnt="5"/>
      <dgm:spPr/>
    </dgm:pt>
    <dgm:pt modelId="{81506F82-79B7-435D-87FB-C766B44ACD4A}" type="pres">
      <dgm:prSet presAssocID="{A6025934-EEFF-4BB8-A403-385E94EC8992}" presName="connectorText" presStyleLbl="sibTrans2D1" presStyleIdx="3" presStyleCnt="5"/>
      <dgm:spPr/>
    </dgm:pt>
    <dgm:pt modelId="{12CDEFA8-7C08-427B-A282-E8473BF14386}" type="pres">
      <dgm:prSet presAssocID="{A625BB84-5E06-42A9-A1B7-698DC12E647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76A4DF-BFAE-44C2-8890-E7F3D2AD804E}" type="pres">
      <dgm:prSet presAssocID="{65F4C13D-3099-4F03-8DA3-86B429D2A5CD}" presName="sibTrans" presStyleLbl="sibTrans2D1" presStyleIdx="4" presStyleCnt="5"/>
      <dgm:spPr/>
    </dgm:pt>
    <dgm:pt modelId="{89179EC5-DA4F-4120-A31F-56FB249B2DAB}" type="pres">
      <dgm:prSet presAssocID="{65F4C13D-3099-4F03-8DA3-86B429D2A5CD}" presName="connectorText" presStyleLbl="sibTrans2D1" presStyleIdx="4" presStyleCnt="5"/>
      <dgm:spPr/>
    </dgm:pt>
    <dgm:pt modelId="{D9DDBB05-E1A7-454B-ADFB-F65839D10644}" type="pres">
      <dgm:prSet presAssocID="{D6421E13-FC97-4DB5-99A0-D781FA0290E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2A257A7-4327-43DD-8EDF-99DC20B76A37}" type="presOf" srcId="{A625BB84-5E06-42A9-A1B7-698DC12E6477}" destId="{12CDEFA8-7C08-427B-A282-E8473BF14386}" srcOrd="0" destOrd="0" presId="urn:microsoft.com/office/officeart/2005/8/layout/process5"/>
    <dgm:cxn modelId="{49731C70-A89E-4798-9F54-F5EA81FC55CF}" type="presOf" srcId="{A6025934-EEFF-4BB8-A403-385E94EC8992}" destId="{81506F82-79B7-435D-87FB-C766B44ACD4A}" srcOrd="1" destOrd="0" presId="urn:microsoft.com/office/officeart/2005/8/layout/process5"/>
    <dgm:cxn modelId="{B093502F-CDD9-43C1-8573-8161E4EFE72B}" type="presOf" srcId="{65F4C13D-3099-4F03-8DA3-86B429D2A5CD}" destId="{1E76A4DF-BFAE-44C2-8890-E7F3D2AD804E}" srcOrd="0" destOrd="0" presId="urn:microsoft.com/office/officeart/2005/8/layout/process5"/>
    <dgm:cxn modelId="{0CB16A2D-BA7B-423A-8861-7F9ED0C9D8D2}" type="presOf" srcId="{DFBE3A65-38DE-4B3C-AB4D-0790EB3B6E37}" destId="{36FE373D-7453-4BDA-8AA1-5E4AECB497DE}" srcOrd="1" destOrd="0" presId="urn:microsoft.com/office/officeart/2005/8/layout/process5"/>
    <dgm:cxn modelId="{80F8E79F-6B55-4236-B4F9-97694CF7AF4C}" type="presOf" srcId="{E8DB7A0E-5872-4A9B-8FA8-24DBE499541E}" destId="{18BDDE8A-13B3-4AAF-AB9A-41D8B1973F22}" srcOrd="0" destOrd="0" presId="urn:microsoft.com/office/officeart/2005/8/layout/process5"/>
    <dgm:cxn modelId="{8AB7FE40-77B7-49A6-B628-3A8B210B8411}" type="presOf" srcId="{B2959530-4031-428E-9C55-1B597F802802}" destId="{BCDD4416-5E28-4163-B143-F41E18632214}" srcOrd="0" destOrd="0" presId="urn:microsoft.com/office/officeart/2005/8/layout/process5"/>
    <dgm:cxn modelId="{CA5C1F6E-D827-48BE-9E36-6B238D4EADA3}" srcId="{E2CA189E-3150-42B1-9ACD-49EB4668A759}" destId="{A625BB84-5E06-42A9-A1B7-698DC12E6477}" srcOrd="4" destOrd="0" parTransId="{07092F7D-247C-4071-A66F-8C387DB36596}" sibTransId="{65F4C13D-3099-4F03-8DA3-86B429D2A5CD}"/>
    <dgm:cxn modelId="{51E6FD0C-B743-4205-B841-19C3778BDE85}" type="presOf" srcId="{BBD154B6-74E3-48CB-844A-E6265F15E1D7}" destId="{4AD59FC5-8D97-4199-8FC4-04BD01B411BE}" srcOrd="1" destOrd="0" presId="urn:microsoft.com/office/officeart/2005/8/layout/process5"/>
    <dgm:cxn modelId="{B5BE4911-EC96-45E4-AAE4-21AEBEBB30AC}" type="presOf" srcId="{D6421E13-FC97-4DB5-99A0-D781FA0290E2}" destId="{D9DDBB05-E1A7-454B-ADFB-F65839D10644}" srcOrd="0" destOrd="0" presId="urn:microsoft.com/office/officeart/2005/8/layout/process5"/>
    <dgm:cxn modelId="{0760B0DB-011E-4F18-BAFF-AAF01C120A4D}" type="presOf" srcId="{728AEFD0-EAFE-420B-AC3F-76DEAE8FEE48}" destId="{C820D811-EE4E-48E6-A100-FD238A5FE725}" srcOrd="1" destOrd="0" presId="urn:microsoft.com/office/officeart/2005/8/layout/process5"/>
    <dgm:cxn modelId="{81F614B6-80F5-4081-AE73-CB4921256927}" type="presOf" srcId="{A6025934-EEFF-4BB8-A403-385E94EC8992}" destId="{D6E7C8D6-6663-4397-AA93-E701F83CA5D0}" srcOrd="0" destOrd="0" presId="urn:microsoft.com/office/officeart/2005/8/layout/process5"/>
    <dgm:cxn modelId="{D215C88D-A413-427F-A37A-CCBC3ECBB1FE}" type="presOf" srcId="{DAFFAFAF-69B2-4686-8181-94743E9F9A2E}" destId="{33B959B6-D346-4720-BCFC-BADA4486E91B}" srcOrd="0" destOrd="0" presId="urn:microsoft.com/office/officeart/2005/8/layout/process5"/>
    <dgm:cxn modelId="{91E09CE0-411A-40BC-955B-83364043D62B}" type="presOf" srcId="{BBD154B6-74E3-48CB-844A-E6265F15E1D7}" destId="{0ADA0FE2-99DE-494F-BDFD-E02EAD5B727F}" srcOrd="0" destOrd="0" presId="urn:microsoft.com/office/officeart/2005/8/layout/process5"/>
    <dgm:cxn modelId="{C488EBF0-7C17-47F0-A488-4B8756B6031B}" srcId="{E2CA189E-3150-42B1-9ACD-49EB4668A759}" destId="{D6421E13-FC97-4DB5-99A0-D781FA0290E2}" srcOrd="5" destOrd="0" parTransId="{E4C5A0C8-6BC2-4487-B018-006F8A3E325A}" sibTransId="{7795EF2F-273E-483B-9B23-480423BB8C31}"/>
    <dgm:cxn modelId="{95E2FEF8-1465-422A-9586-FB2E23AD33F0}" type="presOf" srcId="{CDB573AF-AE64-4AB5-B712-3A7DF988A1B5}" destId="{D6B06888-294A-464B-A867-4A5146465CBD}" srcOrd="0" destOrd="0" presId="urn:microsoft.com/office/officeart/2005/8/layout/process5"/>
    <dgm:cxn modelId="{7DA7216D-8498-46E0-987C-599AFC44D0D9}" type="presOf" srcId="{DFBE3A65-38DE-4B3C-AB4D-0790EB3B6E37}" destId="{C39F44C5-277F-4581-961B-E21EE7CD80EA}" srcOrd="0" destOrd="0" presId="urn:microsoft.com/office/officeart/2005/8/layout/process5"/>
    <dgm:cxn modelId="{0C9E85BD-8B40-4BC0-926C-1BB381F2D835}" type="presOf" srcId="{E2CA189E-3150-42B1-9ACD-49EB4668A759}" destId="{DFCBC186-088C-4631-A39D-7DBF29082720}" srcOrd="0" destOrd="0" presId="urn:microsoft.com/office/officeart/2005/8/layout/process5"/>
    <dgm:cxn modelId="{A71F660E-AD24-4696-8C0D-16232842C8B2}" srcId="{E2CA189E-3150-42B1-9ACD-49EB4668A759}" destId="{DAFFAFAF-69B2-4686-8181-94743E9F9A2E}" srcOrd="0" destOrd="0" parTransId="{E8E07A47-C920-4B61-8E8C-AD8B54304D96}" sibTransId="{728AEFD0-EAFE-420B-AC3F-76DEAE8FEE48}"/>
    <dgm:cxn modelId="{F98D5B13-4255-4F74-81D4-6E8454A94400}" type="presOf" srcId="{728AEFD0-EAFE-420B-AC3F-76DEAE8FEE48}" destId="{13AEE7D6-1F15-4C5C-AA19-926D487A8E9E}" srcOrd="0" destOrd="0" presId="urn:microsoft.com/office/officeart/2005/8/layout/process5"/>
    <dgm:cxn modelId="{7A3309FE-DEE3-4BEE-A0E7-1C6900F7B2ED}" srcId="{E2CA189E-3150-42B1-9ACD-49EB4668A759}" destId="{B2959530-4031-428E-9C55-1B597F802802}" srcOrd="1" destOrd="0" parTransId="{1A452D2C-655B-4DE0-A06A-8C3D79EC72A6}" sibTransId="{BBD154B6-74E3-48CB-844A-E6265F15E1D7}"/>
    <dgm:cxn modelId="{EA742D28-E71F-4D72-9F3A-EE12D2CAAD81}" srcId="{E2CA189E-3150-42B1-9ACD-49EB4668A759}" destId="{CDB573AF-AE64-4AB5-B712-3A7DF988A1B5}" srcOrd="3" destOrd="0" parTransId="{0B035A74-31F4-4E85-A584-4D14A0ABDAB4}" sibTransId="{A6025934-EEFF-4BB8-A403-385E94EC8992}"/>
    <dgm:cxn modelId="{ECD620C4-4732-49DE-B54C-C0E95D38CF35}" type="presOf" srcId="{65F4C13D-3099-4F03-8DA3-86B429D2A5CD}" destId="{89179EC5-DA4F-4120-A31F-56FB249B2DAB}" srcOrd="1" destOrd="0" presId="urn:microsoft.com/office/officeart/2005/8/layout/process5"/>
    <dgm:cxn modelId="{6548C8A4-6AFE-459F-B844-B608DBB87857}" srcId="{E2CA189E-3150-42B1-9ACD-49EB4668A759}" destId="{E8DB7A0E-5872-4A9B-8FA8-24DBE499541E}" srcOrd="2" destOrd="0" parTransId="{EED06B42-E86C-4152-A15B-F68EAA1A7F43}" sibTransId="{DFBE3A65-38DE-4B3C-AB4D-0790EB3B6E37}"/>
    <dgm:cxn modelId="{14FAAD45-F5FF-4842-9465-516CF3CFF802}" type="presParOf" srcId="{DFCBC186-088C-4631-A39D-7DBF29082720}" destId="{33B959B6-D346-4720-BCFC-BADA4486E91B}" srcOrd="0" destOrd="0" presId="urn:microsoft.com/office/officeart/2005/8/layout/process5"/>
    <dgm:cxn modelId="{5DDCF76C-D2E3-4E79-9394-B993F666F6AC}" type="presParOf" srcId="{DFCBC186-088C-4631-A39D-7DBF29082720}" destId="{13AEE7D6-1F15-4C5C-AA19-926D487A8E9E}" srcOrd="1" destOrd="0" presId="urn:microsoft.com/office/officeart/2005/8/layout/process5"/>
    <dgm:cxn modelId="{0F1796BE-2CE2-4723-B948-3F0536EF7E3C}" type="presParOf" srcId="{13AEE7D6-1F15-4C5C-AA19-926D487A8E9E}" destId="{C820D811-EE4E-48E6-A100-FD238A5FE725}" srcOrd="0" destOrd="0" presId="urn:microsoft.com/office/officeart/2005/8/layout/process5"/>
    <dgm:cxn modelId="{ECC212F9-D375-48F5-84AB-69F2512A7009}" type="presParOf" srcId="{DFCBC186-088C-4631-A39D-7DBF29082720}" destId="{BCDD4416-5E28-4163-B143-F41E18632214}" srcOrd="2" destOrd="0" presId="urn:microsoft.com/office/officeart/2005/8/layout/process5"/>
    <dgm:cxn modelId="{A4D3F5CD-08F0-4358-9D07-2B8F5F2E339E}" type="presParOf" srcId="{DFCBC186-088C-4631-A39D-7DBF29082720}" destId="{0ADA0FE2-99DE-494F-BDFD-E02EAD5B727F}" srcOrd="3" destOrd="0" presId="urn:microsoft.com/office/officeart/2005/8/layout/process5"/>
    <dgm:cxn modelId="{471A5B9C-525E-4B06-B2F5-F75535B7B06B}" type="presParOf" srcId="{0ADA0FE2-99DE-494F-BDFD-E02EAD5B727F}" destId="{4AD59FC5-8D97-4199-8FC4-04BD01B411BE}" srcOrd="0" destOrd="0" presId="urn:microsoft.com/office/officeart/2005/8/layout/process5"/>
    <dgm:cxn modelId="{FBB0A814-2D32-463B-935F-2836A41DECDC}" type="presParOf" srcId="{DFCBC186-088C-4631-A39D-7DBF29082720}" destId="{18BDDE8A-13B3-4AAF-AB9A-41D8B1973F22}" srcOrd="4" destOrd="0" presId="urn:microsoft.com/office/officeart/2005/8/layout/process5"/>
    <dgm:cxn modelId="{2059380B-F840-498B-9534-F5208FAB9DD2}" type="presParOf" srcId="{DFCBC186-088C-4631-A39D-7DBF29082720}" destId="{C39F44C5-277F-4581-961B-E21EE7CD80EA}" srcOrd="5" destOrd="0" presId="urn:microsoft.com/office/officeart/2005/8/layout/process5"/>
    <dgm:cxn modelId="{D4DB8323-3A88-4F02-80F7-C91B3AE1BC67}" type="presParOf" srcId="{C39F44C5-277F-4581-961B-E21EE7CD80EA}" destId="{36FE373D-7453-4BDA-8AA1-5E4AECB497DE}" srcOrd="0" destOrd="0" presId="urn:microsoft.com/office/officeart/2005/8/layout/process5"/>
    <dgm:cxn modelId="{F691589E-2971-4AC0-8EE6-A8989AD6D3AA}" type="presParOf" srcId="{DFCBC186-088C-4631-A39D-7DBF29082720}" destId="{D6B06888-294A-464B-A867-4A5146465CBD}" srcOrd="6" destOrd="0" presId="urn:microsoft.com/office/officeart/2005/8/layout/process5"/>
    <dgm:cxn modelId="{A396E1E1-F481-4195-85D2-1555D535443F}" type="presParOf" srcId="{DFCBC186-088C-4631-A39D-7DBF29082720}" destId="{D6E7C8D6-6663-4397-AA93-E701F83CA5D0}" srcOrd="7" destOrd="0" presId="urn:microsoft.com/office/officeart/2005/8/layout/process5"/>
    <dgm:cxn modelId="{88E9FDBF-5ED6-40A5-8DF7-7C362CBED08F}" type="presParOf" srcId="{D6E7C8D6-6663-4397-AA93-E701F83CA5D0}" destId="{81506F82-79B7-435D-87FB-C766B44ACD4A}" srcOrd="0" destOrd="0" presId="urn:microsoft.com/office/officeart/2005/8/layout/process5"/>
    <dgm:cxn modelId="{F5D74452-9DAA-4CE7-9EFC-4BF3C9FA630A}" type="presParOf" srcId="{DFCBC186-088C-4631-A39D-7DBF29082720}" destId="{12CDEFA8-7C08-427B-A282-E8473BF14386}" srcOrd="8" destOrd="0" presId="urn:microsoft.com/office/officeart/2005/8/layout/process5"/>
    <dgm:cxn modelId="{C947435A-D582-4A0D-A362-4AF593AF02D9}" type="presParOf" srcId="{DFCBC186-088C-4631-A39D-7DBF29082720}" destId="{1E76A4DF-BFAE-44C2-8890-E7F3D2AD804E}" srcOrd="9" destOrd="0" presId="urn:microsoft.com/office/officeart/2005/8/layout/process5"/>
    <dgm:cxn modelId="{F4DAC810-A2A5-4C0F-95BD-DEA148705A5C}" type="presParOf" srcId="{1E76A4DF-BFAE-44C2-8890-E7F3D2AD804E}" destId="{89179EC5-DA4F-4120-A31F-56FB249B2DAB}" srcOrd="0" destOrd="0" presId="urn:microsoft.com/office/officeart/2005/8/layout/process5"/>
    <dgm:cxn modelId="{847974CE-97A7-4A54-8203-0DB695F32FC7}" type="presParOf" srcId="{DFCBC186-088C-4631-A39D-7DBF29082720}" destId="{D9DDBB05-E1A7-454B-ADFB-F65839D10644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4374FD-0B1A-41DB-8767-BB7AF5D80F39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60511C9-FD83-451B-A348-3CDB49127977}">
      <dgm:prSet phldrT="[Текст]"/>
      <dgm:spPr/>
      <dgm:t>
        <a:bodyPr/>
        <a:lstStyle/>
        <a:p>
          <a:r>
            <a:rPr lang="uk-UA" dirty="0" smtClean="0"/>
            <a:t>Перший тип</a:t>
          </a:r>
          <a:endParaRPr lang="uk-UA" dirty="0"/>
        </a:p>
      </dgm:t>
    </dgm:pt>
    <dgm:pt modelId="{857052D2-F473-4203-A1C9-CFDC73E93292}" type="parTrans" cxnId="{368EB572-94EE-4DEE-A264-1C2DCD68E663}">
      <dgm:prSet/>
      <dgm:spPr/>
      <dgm:t>
        <a:bodyPr/>
        <a:lstStyle/>
        <a:p>
          <a:endParaRPr lang="uk-UA"/>
        </a:p>
      </dgm:t>
    </dgm:pt>
    <dgm:pt modelId="{2D5B5413-B1A3-4EA0-9A40-E36D4F079509}" type="sibTrans" cxnId="{368EB572-94EE-4DEE-A264-1C2DCD68E663}">
      <dgm:prSet/>
      <dgm:spPr/>
      <dgm:t>
        <a:bodyPr/>
        <a:lstStyle/>
        <a:p>
          <a:endParaRPr lang="uk-UA"/>
        </a:p>
      </dgm:t>
    </dgm:pt>
    <dgm:pt modelId="{11EA19CC-B080-4FD3-8086-C4754DF797AB}">
      <dgm:prSet phldrT="[Текст]"/>
      <dgm:spPr/>
      <dgm:t>
        <a:bodyPr/>
        <a:lstStyle/>
        <a:p>
          <a:r>
            <a:rPr lang="ru-RU" b="1" dirty="0" err="1" smtClean="0"/>
            <a:t>великі</a:t>
          </a:r>
          <a:r>
            <a:rPr lang="ru-RU" b="1" dirty="0" smtClean="0"/>
            <a:t> </a:t>
          </a:r>
          <a:r>
            <a:rPr lang="ru-RU" b="1" dirty="0" err="1" smtClean="0"/>
            <a:t>столичні</a:t>
          </a:r>
          <a:r>
            <a:rPr lang="ru-RU" b="1" dirty="0" smtClean="0"/>
            <a:t> </a:t>
          </a:r>
          <a:r>
            <a:rPr lang="ru-RU" b="1" dirty="0" err="1" smtClean="0"/>
            <a:t>міста</a:t>
          </a:r>
          <a:r>
            <a:rPr lang="ru-RU" b="1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прирівняні</a:t>
          </a:r>
          <a:r>
            <a:rPr lang="ru-RU" dirty="0" smtClean="0"/>
            <a:t> до них, 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залучають</a:t>
          </a:r>
          <a:r>
            <a:rPr lang="ru-RU" dirty="0" smtClean="0"/>
            <a:t> </a:t>
          </a:r>
          <a:r>
            <a:rPr lang="ru-RU" dirty="0" err="1" smtClean="0"/>
            <a:t>туристів</a:t>
          </a:r>
          <a:r>
            <a:rPr lang="ru-RU" dirty="0" smtClean="0"/>
            <a:t> </a:t>
          </a:r>
          <a:r>
            <a:rPr lang="ru-RU" dirty="0" err="1" smtClean="0"/>
            <a:t>своїми</a:t>
          </a:r>
          <a:r>
            <a:rPr lang="ru-RU" dirty="0" smtClean="0"/>
            <a:t> </a:t>
          </a:r>
          <a:r>
            <a:rPr lang="ru-RU" dirty="0" err="1" smtClean="0"/>
            <a:t>визначними</a:t>
          </a:r>
          <a:r>
            <a:rPr lang="ru-RU" dirty="0" smtClean="0"/>
            <a:t> </a:t>
          </a:r>
          <a:r>
            <a:rPr lang="ru-RU" dirty="0" err="1" smtClean="0"/>
            <a:t>пам'ятками</a:t>
          </a:r>
          <a:r>
            <a:rPr lang="ru-RU" dirty="0" smtClean="0"/>
            <a:t> (</a:t>
          </a:r>
          <a:r>
            <a:rPr lang="ru-RU" dirty="0" err="1" smtClean="0"/>
            <a:t>пізнавальний</a:t>
          </a:r>
          <a:r>
            <a:rPr lang="ru-RU" dirty="0" smtClean="0"/>
            <a:t> туризм), </a:t>
          </a:r>
          <a:r>
            <a:rPr lang="ru-RU" dirty="0" err="1" smtClean="0"/>
            <a:t>гарними</a:t>
          </a:r>
          <a:r>
            <a:rPr lang="ru-RU" dirty="0" smtClean="0"/>
            <a:t> </a:t>
          </a:r>
          <a:r>
            <a:rPr lang="ru-RU" dirty="0" err="1" smtClean="0"/>
            <a:t>можливостями</a:t>
          </a:r>
          <a:r>
            <a:rPr lang="ru-RU" dirty="0" smtClean="0"/>
            <a:t> для </a:t>
          </a:r>
          <a:r>
            <a:rPr lang="ru-RU" dirty="0" err="1" smtClean="0"/>
            <a:t>вирішення</a:t>
          </a:r>
          <a:r>
            <a:rPr lang="ru-RU" dirty="0" smtClean="0"/>
            <a:t> проблем </a:t>
          </a:r>
          <a:r>
            <a:rPr lang="ru-RU" dirty="0" err="1" smtClean="0"/>
            <a:t>бізнесу</a:t>
          </a:r>
          <a:r>
            <a:rPr lang="ru-RU" dirty="0" smtClean="0"/>
            <a:t> (</a:t>
          </a:r>
          <a:r>
            <a:rPr lang="ru-RU" dirty="0" err="1" smtClean="0"/>
            <a:t>конгреси</a:t>
          </a:r>
          <a:r>
            <a:rPr lang="ru-RU" dirty="0" smtClean="0"/>
            <a:t>, </a:t>
          </a:r>
          <a:r>
            <a:rPr lang="ru-RU" dirty="0" err="1" smtClean="0"/>
            <a:t>бізнес</a:t>
          </a:r>
          <a:r>
            <a:rPr lang="ru-RU" dirty="0" smtClean="0"/>
            <a:t>-туризм, </a:t>
          </a:r>
          <a:r>
            <a:rPr lang="ru-RU" dirty="0" err="1" smtClean="0"/>
            <a:t>семінари</a:t>
          </a:r>
          <a:r>
            <a:rPr lang="ru-RU" dirty="0" smtClean="0"/>
            <a:t>, </a:t>
          </a:r>
          <a:r>
            <a:rPr lang="ru-RU" dirty="0" err="1" smtClean="0"/>
            <a:t>виставки</a:t>
          </a:r>
          <a:r>
            <a:rPr lang="ru-RU" dirty="0" smtClean="0"/>
            <a:t>). </a:t>
          </a:r>
          <a:endParaRPr lang="uk-UA" dirty="0"/>
        </a:p>
      </dgm:t>
    </dgm:pt>
    <dgm:pt modelId="{AAF99E9E-B5CA-49BC-82C5-6C09E0BA9328}" type="parTrans" cxnId="{14961ED6-F63C-417D-8ABD-B3B0B470C1C5}">
      <dgm:prSet/>
      <dgm:spPr/>
      <dgm:t>
        <a:bodyPr/>
        <a:lstStyle/>
        <a:p>
          <a:endParaRPr lang="uk-UA"/>
        </a:p>
      </dgm:t>
    </dgm:pt>
    <dgm:pt modelId="{9A1B1801-B881-4C75-BAC7-55DCD51858B4}" type="sibTrans" cxnId="{14961ED6-F63C-417D-8ABD-B3B0B470C1C5}">
      <dgm:prSet/>
      <dgm:spPr/>
      <dgm:t>
        <a:bodyPr/>
        <a:lstStyle/>
        <a:p>
          <a:endParaRPr lang="uk-UA"/>
        </a:p>
      </dgm:t>
    </dgm:pt>
    <dgm:pt modelId="{3DC70A24-F1DD-4700-B043-6C294C84B115}">
      <dgm:prSet phldrT="[Текст]"/>
      <dgm:spPr/>
      <dgm:t>
        <a:bodyPr/>
        <a:lstStyle/>
        <a:p>
          <a:r>
            <a:rPr lang="uk-UA" dirty="0" smtClean="0"/>
            <a:t>Другий тип</a:t>
          </a:r>
          <a:endParaRPr lang="uk-UA" dirty="0"/>
        </a:p>
      </dgm:t>
    </dgm:pt>
    <dgm:pt modelId="{77C15078-9F41-4EE0-9E2F-FF62ACA368A9}" type="parTrans" cxnId="{4AC70460-CE02-4686-AFA2-8ACA42ABE0E1}">
      <dgm:prSet/>
      <dgm:spPr/>
      <dgm:t>
        <a:bodyPr/>
        <a:lstStyle/>
        <a:p>
          <a:endParaRPr lang="uk-UA"/>
        </a:p>
      </dgm:t>
    </dgm:pt>
    <dgm:pt modelId="{A18E5D43-9698-4A65-81D4-7CE9DAC6E636}" type="sibTrans" cxnId="{4AC70460-CE02-4686-AFA2-8ACA42ABE0E1}">
      <dgm:prSet/>
      <dgm:spPr/>
      <dgm:t>
        <a:bodyPr/>
        <a:lstStyle/>
        <a:p>
          <a:endParaRPr lang="uk-UA"/>
        </a:p>
      </dgm:t>
    </dgm:pt>
    <dgm:pt modelId="{54D4F97B-FAC2-44C5-92CC-5E0839205918}">
      <dgm:prSet phldrT="[Текст]"/>
      <dgm:spPr/>
      <dgm:t>
        <a:bodyPr/>
        <a:lstStyle/>
        <a:p>
          <a:r>
            <a:rPr lang="uk-UA" dirty="0" smtClean="0"/>
            <a:t>- </a:t>
          </a:r>
          <a:r>
            <a:rPr lang="uk-UA" b="1" dirty="0" smtClean="0"/>
            <a:t>центри цілеспрямованого розвитку туризму </a:t>
          </a:r>
          <a:r>
            <a:rPr lang="uk-UA" dirty="0" smtClean="0"/>
            <a:t>– села, міста, у яких зберігаються звичаї, історія, культура народу(музей народної творчості в </a:t>
          </a:r>
          <a:r>
            <a:rPr lang="uk-UA" dirty="0" err="1" smtClean="0"/>
            <a:t>Петриківцях</a:t>
          </a:r>
          <a:r>
            <a:rPr lang="uk-UA" dirty="0" smtClean="0"/>
            <a:t> Дніпровської області); </a:t>
          </a:r>
        </a:p>
        <a:p>
          <a:r>
            <a:rPr lang="uk-UA" dirty="0" smtClean="0"/>
            <a:t>- </a:t>
          </a:r>
          <a:r>
            <a:rPr lang="uk-UA" b="1" dirty="0" smtClean="0"/>
            <a:t>нестоличні міста,  </a:t>
          </a:r>
          <a:r>
            <a:rPr lang="uk-UA" dirty="0" smtClean="0"/>
            <a:t>які мають високий ступінь привабливості завдяки своїй історії, культурі, науці (Кам’янець - Подільський, Чернівці). </a:t>
          </a:r>
          <a:endParaRPr lang="uk-UA" dirty="0"/>
        </a:p>
      </dgm:t>
    </dgm:pt>
    <dgm:pt modelId="{A3DB1F7A-E5AA-40A5-99C7-A5E071C9FABB}" type="parTrans" cxnId="{82940798-0D8D-4A42-99F8-B852ACFAD24B}">
      <dgm:prSet/>
      <dgm:spPr/>
      <dgm:t>
        <a:bodyPr/>
        <a:lstStyle/>
        <a:p>
          <a:endParaRPr lang="uk-UA"/>
        </a:p>
      </dgm:t>
    </dgm:pt>
    <dgm:pt modelId="{A1009F5F-8F40-43C4-BB7B-0681F35FDEFA}" type="sibTrans" cxnId="{82940798-0D8D-4A42-99F8-B852ACFAD24B}">
      <dgm:prSet/>
      <dgm:spPr/>
      <dgm:t>
        <a:bodyPr/>
        <a:lstStyle/>
        <a:p>
          <a:endParaRPr lang="uk-UA"/>
        </a:p>
      </dgm:t>
    </dgm:pt>
    <dgm:pt modelId="{FE55D173-5547-44A1-81D1-5EFDC088C052}">
      <dgm:prSet phldrT="[Текст]"/>
      <dgm:spPr/>
      <dgm:t>
        <a:bodyPr/>
        <a:lstStyle/>
        <a:p>
          <a:r>
            <a:rPr lang="uk-UA" dirty="0" smtClean="0"/>
            <a:t>Третій тип</a:t>
          </a:r>
          <a:endParaRPr lang="uk-UA" dirty="0"/>
        </a:p>
      </dgm:t>
    </dgm:pt>
    <dgm:pt modelId="{F860233E-F4C9-49A2-A523-933743D4EA01}" type="parTrans" cxnId="{C81A61DF-B969-4F4E-BCC7-87F0601923B0}">
      <dgm:prSet/>
      <dgm:spPr/>
      <dgm:t>
        <a:bodyPr/>
        <a:lstStyle/>
        <a:p>
          <a:endParaRPr lang="uk-UA"/>
        </a:p>
      </dgm:t>
    </dgm:pt>
    <dgm:pt modelId="{445AA29B-6095-4E26-A52A-0C03C24EC7BB}" type="sibTrans" cxnId="{C81A61DF-B969-4F4E-BCC7-87F0601923B0}">
      <dgm:prSet/>
      <dgm:spPr/>
      <dgm:t>
        <a:bodyPr/>
        <a:lstStyle/>
        <a:p>
          <a:endParaRPr lang="uk-UA"/>
        </a:p>
      </dgm:t>
    </dgm:pt>
    <dgm:pt modelId="{83A17F02-56FF-433E-B47B-938BD6F39ADF}">
      <dgm:prSet phldrT="[Текст]"/>
      <dgm:spPr/>
      <dgm:t>
        <a:bodyPr/>
        <a:lstStyle/>
        <a:p>
          <a:r>
            <a:rPr lang="uk-UA" b="1" i="0" dirty="0" smtClean="0"/>
            <a:t>центри, спеціально побудовані для туристів </a:t>
          </a:r>
          <a:r>
            <a:rPr lang="uk-UA" dirty="0" smtClean="0"/>
            <a:t>(«</a:t>
          </a:r>
          <a:r>
            <a:rPr lang="en-US" dirty="0" smtClean="0"/>
            <a:t>Disneyland» </a:t>
          </a:r>
          <a:r>
            <a:rPr lang="uk-UA" dirty="0" smtClean="0"/>
            <a:t>у Каліфорнії й у Франції; «</a:t>
          </a:r>
          <a:r>
            <a:rPr lang="en-US" dirty="0" err="1" smtClean="0"/>
            <a:t>Naturebornholm</a:t>
          </a:r>
          <a:r>
            <a:rPr lang="en-US" dirty="0" smtClean="0"/>
            <a:t>» </a:t>
          </a:r>
          <a:r>
            <a:rPr lang="uk-UA" dirty="0" smtClean="0"/>
            <a:t>на о. </a:t>
          </a:r>
          <a:r>
            <a:rPr lang="uk-UA" dirty="0" err="1" smtClean="0"/>
            <a:t>Борнхольм</a:t>
          </a:r>
          <a:r>
            <a:rPr lang="uk-UA" dirty="0" smtClean="0"/>
            <a:t>, Данія). Важливо також розрізняти поняття «туристська </a:t>
          </a:r>
          <a:r>
            <a:rPr lang="uk-UA" dirty="0" err="1" smtClean="0"/>
            <a:t>дестинація</a:t>
          </a:r>
          <a:r>
            <a:rPr lang="uk-UA" dirty="0" smtClean="0"/>
            <a:t>» і «курорт». Туристська </a:t>
          </a:r>
          <a:r>
            <a:rPr lang="uk-UA" dirty="0" err="1" smtClean="0"/>
            <a:t>дестинація</a:t>
          </a:r>
          <a:r>
            <a:rPr lang="uk-UA" dirty="0" smtClean="0"/>
            <a:t> – поняття ширше, ніж курорт: це регіон, що нас найбільше приваблює (наприклад для японця Західна Європа це «туристська </a:t>
          </a:r>
          <a:r>
            <a:rPr lang="uk-UA" dirty="0" err="1" smtClean="0"/>
            <a:t>дестинація</a:t>
          </a:r>
          <a:r>
            <a:rPr lang="uk-UA" dirty="0" smtClean="0"/>
            <a:t>», а заклади поблизу Японії – курорти. </a:t>
          </a:r>
          <a:endParaRPr lang="uk-UA" dirty="0"/>
        </a:p>
      </dgm:t>
    </dgm:pt>
    <dgm:pt modelId="{174E7F4F-C1EA-4378-B41A-304A7846845D}" type="parTrans" cxnId="{C38C37C4-EB58-4776-8631-D4503C9C8154}">
      <dgm:prSet/>
      <dgm:spPr/>
      <dgm:t>
        <a:bodyPr/>
        <a:lstStyle/>
        <a:p>
          <a:endParaRPr lang="uk-UA"/>
        </a:p>
      </dgm:t>
    </dgm:pt>
    <dgm:pt modelId="{1296C696-682F-47DD-B2B6-02E9E5365296}" type="sibTrans" cxnId="{C38C37C4-EB58-4776-8631-D4503C9C8154}">
      <dgm:prSet/>
      <dgm:spPr/>
      <dgm:t>
        <a:bodyPr/>
        <a:lstStyle/>
        <a:p>
          <a:endParaRPr lang="uk-UA"/>
        </a:p>
      </dgm:t>
    </dgm:pt>
    <dgm:pt modelId="{D1A43FBC-B8F9-446A-AB86-A2F6DEA1043C}" type="pres">
      <dgm:prSet presAssocID="{FE4374FD-0B1A-41DB-8767-BB7AF5D80F39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7F4CEE95-9251-466C-95A8-4F5C3BD3DF6A}" type="pres">
      <dgm:prSet presAssocID="{F60511C9-FD83-451B-A348-3CDB49127977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3BF0F7E-371A-43E2-890A-FC5036BF938C}" type="pres">
      <dgm:prSet presAssocID="{F60511C9-FD83-451B-A348-3CDB49127977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F494E6E-5420-43E4-9A75-0015D63506DA}" type="pres">
      <dgm:prSet presAssocID="{3DC70A24-F1DD-4700-B043-6C294C84B115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D46F7F-564B-4FDA-BD45-92B3CB6B058F}" type="pres">
      <dgm:prSet presAssocID="{3DC70A24-F1DD-4700-B043-6C294C84B115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77596F-94A9-49AA-860D-6C7BFDBB4C49}" type="pres">
      <dgm:prSet presAssocID="{FE55D173-5547-44A1-81D1-5EFDC088C052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CBE36D9-1537-4DCC-9544-26DFE0F9ECD4}" type="pres">
      <dgm:prSet presAssocID="{FE55D173-5547-44A1-81D1-5EFDC088C052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614F679-C639-4C22-B5AF-CDD208088B5C}" type="presOf" srcId="{FE4374FD-0B1A-41DB-8767-BB7AF5D80F39}" destId="{D1A43FBC-B8F9-446A-AB86-A2F6DEA1043C}" srcOrd="0" destOrd="0" presId="urn:microsoft.com/office/officeart/2009/3/layout/IncreasingArrowsProcess"/>
    <dgm:cxn modelId="{6B371D3E-04C4-447A-B46C-49D1ECF401D0}" type="presOf" srcId="{54D4F97B-FAC2-44C5-92CC-5E0839205918}" destId="{C9D46F7F-564B-4FDA-BD45-92B3CB6B058F}" srcOrd="0" destOrd="0" presId="urn:microsoft.com/office/officeart/2009/3/layout/IncreasingArrowsProcess"/>
    <dgm:cxn modelId="{368EB572-94EE-4DEE-A264-1C2DCD68E663}" srcId="{FE4374FD-0B1A-41DB-8767-BB7AF5D80F39}" destId="{F60511C9-FD83-451B-A348-3CDB49127977}" srcOrd="0" destOrd="0" parTransId="{857052D2-F473-4203-A1C9-CFDC73E93292}" sibTransId="{2D5B5413-B1A3-4EA0-9A40-E36D4F079509}"/>
    <dgm:cxn modelId="{C373ED04-8122-4DE4-B2C9-80BE2FEE4D86}" type="presOf" srcId="{83A17F02-56FF-433E-B47B-938BD6F39ADF}" destId="{0CBE36D9-1537-4DCC-9544-26DFE0F9ECD4}" srcOrd="0" destOrd="0" presId="urn:microsoft.com/office/officeart/2009/3/layout/IncreasingArrowsProcess"/>
    <dgm:cxn modelId="{3F30A875-9362-4D4F-8A64-C16FD3F0DA55}" type="presOf" srcId="{F60511C9-FD83-451B-A348-3CDB49127977}" destId="{7F4CEE95-9251-466C-95A8-4F5C3BD3DF6A}" srcOrd="0" destOrd="0" presId="urn:microsoft.com/office/officeart/2009/3/layout/IncreasingArrowsProcess"/>
    <dgm:cxn modelId="{C38C37C4-EB58-4776-8631-D4503C9C8154}" srcId="{FE55D173-5547-44A1-81D1-5EFDC088C052}" destId="{83A17F02-56FF-433E-B47B-938BD6F39ADF}" srcOrd="0" destOrd="0" parTransId="{174E7F4F-C1EA-4378-B41A-304A7846845D}" sibTransId="{1296C696-682F-47DD-B2B6-02E9E5365296}"/>
    <dgm:cxn modelId="{E14131D1-BAB9-4310-9D1A-B39CAAF5F8A3}" type="presOf" srcId="{FE55D173-5547-44A1-81D1-5EFDC088C052}" destId="{4577596F-94A9-49AA-860D-6C7BFDBB4C49}" srcOrd="0" destOrd="0" presId="urn:microsoft.com/office/officeart/2009/3/layout/IncreasingArrowsProcess"/>
    <dgm:cxn modelId="{4AC70460-CE02-4686-AFA2-8ACA42ABE0E1}" srcId="{FE4374FD-0B1A-41DB-8767-BB7AF5D80F39}" destId="{3DC70A24-F1DD-4700-B043-6C294C84B115}" srcOrd="1" destOrd="0" parTransId="{77C15078-9F41-4EE0-9E2F-FF62ACA368A9}" sibTransId="{A18E5D43-9698-4A65-81D4-7CE9DAC6E636}"/>
    <dgm:cxn modelId="{82940798-0D8D-4A42-99F8-B852ACFAD24B}" srcId="{3DC70A24-F1DD-4700-B043-6C294C84B115}" destId="{54D4F97B-FAC2-44C5-92CC-5E0839205918}" srcOrd="0" destOrd="0" parTransId="{A3DB1F7A-E5AA-40A5-99C7-A5E071C9FABB}" sibTransId="{A1009F5F-8F40-43C4-BB7B-0681F35FDEFA}"/>
    <dgm:cxn modelId="{14961ED6-F63C-417D-8ABD-B3B0B470C1C5}" srcId="{F60511C9-FD83-451B-A348-3CDB49127977}" destId="{11EA19CC-B080-4FD3-8086-C4754DF797AB}" srcOrd="0" destOrd="0" parTransId="{AAF99E9E-B5CA-49BC-82C5-6C09E0BA9328}" sibTransId="{9A1B1801-B881-4C75-BAC7-55DCD51858B4}"/>
    <dgm:cxn modelId="{C81A61DF-B969-4F4E-BCC7-87F0601923B0}" srcId="{FE4374FD-0B1A-41DB-8767-BB7AF5D80F39}" destId="{FE55D173-5547-44A1-81D1-5EFDC088C052}" srcOrd="2" destOrd="0" parTransId="{F860233E-F4C9-49A2-A523-933743D4EA01}" sibTransId="{445AA29B-6095-4E26-A52A-0C03C24EC7BB}"/>
    <dgm:cxn modelId="{DAF301FD-620C-428D-9338-60650B861E9F}" type="presOf" srcId="{11EA19CC-B080-4FD3-8086-C4754DF797AB}" destId="{33BF0F7E-371A-43E2-890A-FC5036BF938C}" srcOrd="0" destOrd="0" presId="urn:microsoft.com/office/officeart/2009/3/layout/IncreasingArrowsProcess"/>
    <dgm:cxn modelId="{3526F49B-5E39-4B04-8DA2-69660EE2FE1F}" type="presOf" srcId="{3DC70A24-F1DD-4700-B043-6C294C84B115}" destId="{2F494E6E-5420-43E4-9A75-0015D63506DA}" srcOrd="0" destOrd="0" presId="urn:microsoft.com/office/officeart/2009/3/layout/IncreasingArrowsProcess"/>
    <dgm:cxn modelId="{839C5BCD-2ECF-47CC-8433-244E52B15995}" type="presParOf" srcId="{D1A43FBC-B8F9-446A-AB86-A2F6DEA1043C}" destId="{7F4CEE95-9251-466C-95A8-4F5C3BD3DF6A}" srcOrd="0" destOrd="0" presId="urn:microsoft.com/office/officeart/2009/3/layout/IncreasingArrowsProcess"/>
    <dgm:cxn modelId="{639816F5-636B-4BA4-AD01-6099267EBEBD}" type="presParOf" srcId="{D1A43FBC-B8F9-446A-AB86-A2F6DEA1043C}" destId="{33BF0F7E-371A-43E2-890A-FC5036BF938C}" srcOrd="1" destOrd="0" presId="urn:microsoft.com/office/officeart/2009/3/layout/IncreasingArrowsProcess"/>
    <dgm:cxn modelId="{D3CA683F-3053-443D-8FED-CC1FC1689962}" type="presParOf" srcId="{D1A43FBC-B8F9-446A-AB86-A2F6DEA1043C}" destId="{2F494E6E-5420-43E4-9A75-0015D63506DA}" srcOrd="2" destOrd="0" presId="urn:microsoft.com/office/officeart/2009/3/layout/IncreasingArrowsProcess"/>
    <dgm:cxn modelId="{F28607FF-37CE-4FA3-A330-020F8C2FFD85}" type="presParOf" srcId="{D1A43FBC-B8F9-446A-AB86-A2F6DEA1043C}" destId="{C9D46F7F-564B-4FDA-BD45-92B3CB6B058F}" srcOrd="3" destOrd="0" presId="urn:microsoft.com/office/officeart/2009/3/layout/IncreasingArrowsProcess"/>
    <dgm:cxn modelId="{1E4E8D9F-5A89-4CE5-B707-E1BFA2C9CD22}" type="presParOf" srcId="{D1A43FBC-B8F9-446A-AB86-A2F6DEA1043C}" destId="{4577596F-94A9-49AA-860D-6C7BFDBB4C49}" srcOrd="4" destOrd="0" presId="urn:microsoft.com/office/officeart/2009/3/layout/IncreasingArrowsProcess"/>
    <dgm:cxn modelId="{0C568544-357C-41CD-9432-990A4EC7714A}" type="presParOf" srcId="{D1A43FBC-B8F9-446A-AB86-A2F6DEA1043C}" destId="{0CBE36D9-1537-4DCC-9544-26DFE0F9ECD4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05A88FC-0D76-4DC6-9AD3-81E0B2BC6834}" type="doc">
      <dgm:prSet loTypeId="urn:microsoft.com/office/officeart/2005/8/layout/vList3" loCatId="list" qsTypeId="urn:microsoft.com/office/officeart/2005/8/quickstyle/simple3" qsCatId="simple" csTypeId="urn:microsoft.com/office/officeart/2005/8/colors/accent1_2" csCatId="accent1" phldr="1"/>
      <dgm:spPr/>
    </dgm:pt>
    <dgm:pt modelId="{834CA52D-7B23-4A14-A413-A2ABA4B94696}">
      <dgm:prSet phldrT="[Текст]"/>
      <dgm:spPr/>
      <dgm:t>
        <a:bodyPr/>
        <a:lstStyle/>
        <a:p>
          <a:r>
            <a:rPr lang="uk-UA" b="1" u="none" dirty="0" smtClean="0">
              <a:uFillTx/>
            </a:rPr>
            <a:t>К</a:t>
          </a:r>
          <a:r>
            <a:rPr lang="ru-RU" b="1" u="none" dirty="0" err="1" smtClean="0">
              <a:uFillTx/>
            </a:rPr>
            <a:t>аталітична</a:t>
          </a:r>
          <a:r>
            <a:rPr lang="ru-RU" b="1" u="none" dirty="0" smtClean="0">
              <a:uFillTx/>
            </a:rPr>
            <a:t> </a:t>
          </a:r>
          <a:r>
            <a:rPr lang="ru-RU" b="1" u="none" dirty="0" err="1" smtClean="0">
              <a:uFillTx/>
            </a:rPr>
            <a:t>кластерна</a:t>
          </a:r>
          <a:r>
            <a:rPr lang="ru-RU" b="1" u="none" dirty="0" smtClean="0">
              <a:uFillTx/>
            </a:rPr>
            <a:t> </a:t>
          </a:r>
          <a:r>
            <a:rPr lang="ru-RU" b="1" u="none" dirty="0" err="1" smtClean="0">
              <a:uFillTx/>
            </a:rPr>
            <a:t>політика</a:t>
          </a:r>
          <a:r>
            <a:rPr lang="ru-RU" b="1" u="none" dirty="0" smtClean="0">
              <a:uFillTx/>
            </a:rPr>
            <a:t> </a:t>
          </a:r>
          <a:r>
            <a:rPr lang="uk-UA" u="none" dirty="0" smtClean="0">
              <a:uFillTx/>
            </a:rPr>
            <a:t>–</a:t>
          </a:r>
          <a:r>
            <a:rPr lang="ru-RU" u="none" dirty="0" smtClean="0">
              <a:uFillTx/>
            </a:rPr>
            <a:t> при </a:t>
          </a:r>
          <a:r>
            <a:rPr lang="ru-RU" u="none" dirty="0" err="1" smtClean="0">
              <a:uFillTx/>
            </a:rPr>
            <a:t>цьому</a:t>
          </a:r>
          <a:r>
            <a:rPr lang="ru-RU" u="none" dirty="0" smtClean="0">
              <a:uFillTx/>
            </a:rPr>
            <a:t> уряд </a:t>
          </a:r>
          <a:r>
            <a:rPr lang="ru-RU" u="none" dirty="0" err="1" smtClean="0">
              <a:uFillTx/>
            </a:rPr>
            <a:t>зводить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зацікавлені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сторони</a:t>
          </a:r>
          <a:r>
            <a:rPr lang="ru-RU" u="none" dirty="0" smtClean="0">
              <a:uFillTx/>
            </a:rPr>
            <a:t> (</a:t>
          </a:r>
          <a:r>
            <a:rPr lang="ru-RU" u="none" dirty="0" err="1" smtClean="0">
              <a:uFillTx/>
            </a:rPr>
            <a:t>наприклад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приватні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компанії</a:t>
          </a:r>
          <a:r>
            <a:rPr lang="ru-RU" u="none" dirty="0" smtClean="0">
              <a:uFillTx/>
            </a:rPr>
            <a:t> та </a:t>
          </a:r>
          <a:r>
            <a:rPr lang="ru-RU" u="none" dirty="0" err="1" smtClean="0">
              <a:uFillTx/>
            </a:rPr>
            <a:t>дослідницькі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фірми</a:t>
          </a:r>
          <a:r>
            <a:rPr lang="ru-RU" u="none" dirty="0" smtClean="0">
              <a:uFillTx/>
            </a:rPr>
            <a:t>) і </a:t>
          </a:r>
          <a:r>
            <a:rPr lang="ru-RU" u="none" dirty="0" err="1" smtClean="0">
              <a:uFillTx/>
            </a:rPr>
            <a:t>надає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їм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невелику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фінансову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підтримку</a:t>
          </a:r>
          <a:r>
            <a:rPr lang="uk-UA" u="none" dirty="0" smtClean="0">
              <a:uFillTx/>
            </a:rPr>
            <a:t>.</a:t>
          </a:r>
          <a:r>
            <a:rPr lang="ru-RU" u="none" dirty="0" smtClean="0">
              <a:uFillTx/>
            </a:rPr>
            <a:t>  </a:t>
          </a:r>
          <a:endParaRPr lang="uk-UA" dirty="0"/>
        </a:p>
      </dgm:t>
    </dgm:pt>
    <dgm:pt modelId="{B8394B30-4852-41DA-B1FE-654463470F79}" type="parTrans" cxnId="{A12F9462-DFCF-491D-ABA5-4E8BCED7EE67}">
      <dgm:prSet/>
      <dgm:spPr/>
      <dgm:t>
        <a:bodyPr/>
        <a:lstStyle/>
        <a:p>
          <a:endParaRPr lang="uk-UA"/>
        </a:p>
      </dgm:t>
    </dgm:pt>
    <dgm:pt modelId="{5D038737-ECA3-4150-AE7C-B470D5A36018}" type="sibTrans" cxnId="{A12F9462-DFCF-491D-ABA5-4E8BCED7EE67}">
      <dgm:prSet/>
      <dgm:spPr/>
      <dgm:t>
        <a:bodyPr/>
        <a:lstStyle/>
        <a:p>
          <a:endParaRPr lang="uk-UA"/>
        </a:p>
      </dgm:t>
    </dgm:pt>
    <dgm:pt modelId="{2B9C1FE6-C757-4A82-AE5D-F5F1E2EE5682}">
      <dgm:prSet/>
      <dgm:spPr/>
      <dgm:t>
        <a:bodyPr/>
        <a:lstStyle/>
        <a:p>
          <a:r>
            <a:rPr lang="uk-UA" b="1" u="none" dirty="0" smtClean="0">
              <a:uFillTx/>
            </a:rPr>
            <a:t>П</a:t>
          </a:r>
          <a:r>
            <a:rPr lang="ru-RU" b="1" u="none" dirty="0" err="1" smtClean="0">
              <a:uFillTx/>
            </a:rPr>
            <a:t>ідтримуюча</a:t>
          </a:r>
          <a:r>
            <a:rPr lang="ru-RU" b="1" u="none" dirty="0" smtClean="0">
              <a:uFillTx/>
            </a:rPr>
            <a:t> </a:t>
          </a:r>
          <a:r>
            <a:rPr lang="uk-UA" u="none" dirty="0" smtClean="0">
              <a:uFillTx/>
            </a:rPr>
            <a:t>–</a:t>
          </a:r>
          <a:r>
            <a:rPr lang="ru-RU" u="none" dirty="0" smtClean="0">
              <a:uFillTx/>
            </a:rPr>
            <a:t> в </a:t>
          </a:r>
          <a:r>
            <a:rPr lang="ru-RU" u="none" dirty="0" err="1" smtClean="0">
              <a:uFillTx/>
            </a:rPr>
            <a:t>цьому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випадку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каталітична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політика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доповнюється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значними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інвестиціями</a:t>
          </a:r>
          <a:r>
            <a:rPr lang="ru-RU" u="none" dirty="0" smtClean="0">
              <a:uFillTx/>
            </a:rPr>
            <a:t> в </a:t>
          </a:r>
          <a:r>
            <a:rPr lang="ru-RU" u="none" dirty="0" err="1" smtClean="0">
              <a:uFillTx/>
            </a:rPr>
            <a:t>інфраструктуру</a:t>
          </a:r>
          <a:r>
            <a:rPr lang="ru-RU" u="none" dirty="0" smtClean="0">
              <a:uFillTx/>
            </a:rPr>
            <a:t> і </a:t>
          </a:r>
          <a:r>
            <a:rPr lang="ru-RU" u="none" dirty="0" err="1" smtClean="0">
              <a:uFillTx/>
            </a:rPr>
            <a:t>різні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важливі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сфери</a:t>
          </a:r>
          <a:r>
            <a:rPr lang="ru-RU" u="none" dirty="0" smtClean="0">
              <a:uFillTx/>
            </a:rPr>
            <a:t> (</a:t>
          </a:r>
          <a:r>
            <a:rPr lang="ru-RU" u="none" dirty="0" err="1" smtClean="0">
              <a:uFillTx/>
            </a:rPr>
            <a:t>освіта</a:t>
          </a:r>
          <a:r>
            <a:rPr lang="ru-RU" u="none" dirty="0" smtClean="0">
              <a:uFillTx/>
            </a:rPr>
            <a:t>, </a:t>
          </a:r>
          <a:r>
            <a:rPr lang="ru-RU" u="none" dirty="0" err="1" smtClean="0">
              <a:uFillTx/>
            </a:rPr>
            <a:t>професійне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навчання</a:t>
          </a:r>
          <a:r>
            <a:rPr lang="ru-RU" u="none" dirty="0" smtClean="0">
              <a:uFillTx/>
            </a:rPr>
            <a:t>, маркетинг та </a:t>
          </a:r>
          <a:r>
            <a:rPr lang="ru-RU" u="none" dirty="0" err="1" smtClean="0">
              <a:uFillTx/>
            </a:rPr>
            <a:t>ін</a:t>
          </a:r>
          <a:r>
            <a:rPr lang="uk-UA" u="none" dirty="0" smtClean="0">
              <a:uFillTx/>
            </a:rPr>
            <a:t>.</a:t>
          </a:r>
          <a:r>
            <a:rPr lang="ru-RU" u="none" dirty="0" smtClean="0">
              <a:uFillTx/>
            </a:rPr>
            <a:t>), </a:t>
          </a:r>
          <a:r>
            <a:rPr lang="ru-RU" u="none" dirty="0" err="1" smtClean="0">
              <a:uFillTx/>
            </a:rPr>
            <a:t>що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створюють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сприятливе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середовище</a:t>
          </a:r>
          <a:r>
            <a:rPr lang="ru-RU" u="none" dirty="0" smtClean="0">
              <a:uFillTx/>
            </a:rPr>
            <a:t> для </a:t>
          </a:r>
          <a:r>
            <a:rPr lang="ru-RU" u="none" dirty="0" err="1" smtClean="0">
              <a:uFillTx/>
            </a:rPr>
            <a:t>появи</a:t>
          </a:r>
          <a:r>
            <a:rPr lang="ru-RU" u="none" dirty="0" smtClean="0">
              <a:uFillTx/>
            </a:rPr>
            <a:t> і </a:t>
          </a:r>
          <a:r>
            <a:rPr lang="ru-RU" u="none" dirty="0" err="1" smtClean="0">
              <a:uFillTx/>
            </a:rPr>
            <a:t>розвитку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кластерів</a:t>
          </a:r>
          <a:r>
            <a:rPr lang="uk-UA" u="none" dirty="0" smtClean="0">
              <a:uFillTx/>
            </a:rPr>
            <a:t>.</a:t>
          </a:r>
          <a:r>
            <a:rPr lang="ru-RU" u="none" dirty="0" smtClean="0">
              <a:uFillTx/>
            </a:rPr>
            <a:t>  </a:t>
          </a:r>
          <a:endParaRPr lang="uk-UA" u="none" dirty="0">
            <a:uFillTx/>
          </a:endParaRPr>
        </a:p>
      </dgm:t>
    </dgm:pt>
    <dgm:pt modelId="{15C6683E-EE86-444A-9234-5BA938357FE6}" type="parTrans" cxnId="{DAF7F1F6-56EF-4EF1-8319-AE40339473FE}">
      <dgm:prSet/>
      <dgm:spPr/>
      <dgm:t>
        <a:bodyPr/>
        <a:lstStyle/>
        <a:p>
          <a:endParaRPr lang="uk-UA"/>
        </a:p>
      </dgm:t>
    </dgm:pt>
    <dgm:pt modelId="{E1A65F6A-0A86-434D-8365-26672CB1545E}" type="sibTrans" cxnId="{DAF7F1F6-56EF-4EF1-8319-AE40339473FE}">
      <dgm:prSet/>
      <dgm:spPr/>
      <dgm:t>
        <a:bodyPr/>
        <a:lstStyle/>
        <a:p>
          <a:endParaRPr lang="uk-UA"/>
        </a:p>
      </dgm:t>
    </dgm:pt>
    <dgm:pt modelId="{81562DB1-3A40-433C-8DDC-82B0F801AA9F}">
      <dgm:prSet/>
      <dgm:spPr/>
      <dgm:t>
        <a:bodyPr/>
        <a:lstStyle/>
        <a:p>
          <a:r>
            <a:rPr lang="uk-UA" b="1" u="none" dirty="0" smtClean="0">
              <a:uFillTx/>
            </a:rPr>
            <a:t>Д</a:t>
          </a:r>
          <a:r>
            <a:rPr lang="ru-RU" b="1" u="none" dirty="0" err="1" smtClean="0">
              <a:uFillTx/>
            </a:rPr>
            <a:t>ирективна</a:t>
          </a:r>
          <a:r>
            <a:rPr lang="ru-RU" b="1" u="none" dirty="0" smtClean="0">
              <a:uFillTx/>
            </a:rPr>
            <a:t> </a:t>
          </a:r>
          <a:r>
            <a:rPr lang="ru-RU" b="1" u="none" dirty="0" err="1" smtClean="0">
              <a:uFillTx/>
            </a:rPr>
            <a:t>кластерна</a:t>
          </a:r>
          <a:r>
            <a:rPr lang="ru-RU" b="1" u="none" dirty="0" smtClean="0">
              <a:uFillTx/>
            </a:rPr>
            <a:t> </a:t>
          </a:r>
          <a:r>
            <a:rPr lang="ru-RU" b="1" u="none" dirty="0" err="1" smtClean="0">
              <a:uFillTx/>
            </a:rPr>
            <a:t>політика</a:t>
          </a:r>
          <a:r>
            <a:rPr lang="ru-RU" u="none" dirty="0" smtClean="0">
              <a:uFillTx/>
            </a:rPr>
            <a:t>, </a:t>
          </a:r>
          <a:r>
            <a:rPr lang="ru-RU" u="none" dirty="0" err="1" smtClean="0">
              <a:uFillTx/>
            </a:rPr>
            <a:t>що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передбачає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впливові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дії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держави</a:t>
          </a:r>
          <a:r>
            <a:rPr lang="ru-RU" u="none" dirty="0" smtClean="0">
              <a:uFillTx/>
            </a:rPr>
            <a:t> в рамках </a:t>
          </a:r>
          <a:r>
            <a:rPr lang="ru-RU" u="none" dirty="0" err="1" smtClean="0">
              <a:uFillTx/>
            </a:rPr>
            <a:t>програм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трансформації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економіки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регіону</a:t>
          </a:r>
          <a:r>
            <a:rPr lang="ru-RU" u="none" dirty="0" smtClean="0">
              <a:uFillTx/>
            </a:rPr>
            <a:t> шляхом </a:t>
          </a:r>
          <a:r>
            <a:rPr lang="ru-RU" u="none" dirty="0" err="1" smtClean="0">
              <a:uFillTx/>
            </a:rPr>
            <a:t>створення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кластерів</a:t>
          </a:r>
          <a:r>
            <a:rPr lang="uk-UA" u="none" dirty="0" smtClean="0">
              <a:uFillTx/>
            </a:rPr>
            <a:t>. </a:t>
          </a:r>
          <a:endParaRPr lang="uk-UA" u="none" dirty="0">
            <a:uFillTx/>
          </a:endParaRPr>
        </a:p>
      </dgm:t>
    </dgm:pt>
    <dgm:pt modelId="{8F241622-976C-467A-9B29-9E35AB6B607D}" type="parTrans" cxnId="{3D0CEB8E-474C-4757-BF58-D7C485CD9D18}">
      <dgm:prSet/>
      <dgm:spPr/>
      <dgm:t>
        <a:bodyPr/>
        <a:lstStyle/>
        <a:p>
          <a:endParaRPr lang="uk-UA"/>
        </a:p>
      </dgm:t>
    </dgm:pt>
    <dgm:pt modelId="{5401BECD-7EBB-4CCA-B65D-8FB4055DC34A}" type="sibTrans" cxnId="{3D0CEB8E-474C-4757-BF58-D7C485CD9D18}">
      <dgm:prSet/>
      <dgm:spPr/>
      <dgm:t>
        <a:bodyPr/>
        <a:lstStyle/>
        <a:p>
          <a:endParaRPr lang="uk-UA"/>
        </a:p>
      </dgm:t>
    </dgm:pt>
    <dgm:pt modelId="{F93EA15D-5404-4B05-BFC4-ED9FB043714F}">
      <dgm:prSet/>
      <dgm:spPr/>
      <dgm:t>
        <a:bodyPr/>
        <a:lstStyle/>
        <a:p>
          <a:r>
            <a:rPr lang="uk-UA" u="none" dirty="0" smtClean="0">
              <a:uFillTx/>
            </a:rPr>
            <a:t>І</a:t>
          </a:r>
          <a:r>
            <a:rPr lang="ru-RU" b="1" u="none" dirty="0" err="1" smtClean="0">
              <a:uFillTx/>
            </a:rPr>
            <a:t>нтервенціоналістська</a:t>
          </a:r>
          <a:r>
            <a:rPr lang="ru-RU" u="none" dirty="0" smtClean="0">
              <a:uFillTx/>
            </a:rPr>
            <a:t> </a:t>
          </a:r>
          <a:r>
            <a:rPr lang="uk-UA" u="none" dirty="0" smtClean="0">
              <a:uFillTx/>
            </a:rPr>
            <a:t>–</a:t>
          </a:r>
          <a:r>
            <a:rPr lang="ru-RU" u="none" dirty="0" smtClean="0">
              <a:uFillTx/>
            </a:rPr>
            <a:t> коли уряд активно </a:t>
          </a:r>
          <a:r>
            <a:rPr lang="ru-RU" u="none" dirty="0" err="1" smtClean="0">
              <a:uFillTx/>
            </a:rPr>
            <a:t>формує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спеціалізацію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кластерів</a:t>
          </a:r>
          <a:r>
            <a:rPr lang="ru-RU" u="none" dirty="0" smtClean="0">
              <a:uFillTx/>
            </a:rPr>
            <a:t> за </a:t>
          </a:r>
          <a:r>
            <a:rPr lang="ru-RU" u="none" dirty="0" err="1" smtClean="0">
              <a:uFillTx/>
            </a:rPr>
            <a:t>допомогою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трансфертів</a:t>
          </a:r>
          <a:r>
            <a:rPr lang="ru-RU" u="none" dirty="0" smtClean="0">
              <a:uFillTx/>
            </a:rPr>
            <a:t>, </a:t>
          </a:r>
          <a:r>
            <a:rPr lang="ru-RU" u="none" dirty="0" err="1" smtClean="0">
              <a:uFillTx/>
            </a:rPr>
            <a:t>субсидій</a:t>
          </a:r>
          <a:r>
            <a:rPr lang="ru-RU" u="none" dirty="0" smtClean="0">
              <a:uFillTx/>
            </a:rPr>
            <a:t>, </a:t>
          </a:r>
          <a:r>
            <a:rPr lang="ru-RU" u="none" dirty="0" err="1" smtClean="0">
              <a:uFillTx/>
            </a:rPr>
            <a:t>стимуляторів</a:t>
          </a:r>
          <a:r>
            <a:rPr lang="ru-RU" u="none" dirty="0" smtClean="0">
              <a:uFillTx/>
            </a:rPr>
            <a:t> і </a:t>
          </a:r>
          <a:r>
            <a:rPr lang="ru-RU" u="none" dirty="0" err="1" smtClean="0">
              <a:uFillTx/>
            </a:rPr>
            <a:t>обмежувачів</a:t>
          </a:r>
          <a:r>
            <a:rPr lang="ru-RU" u="none" dirty="0" smtClean="0">
              <a:uFillTx/>
            </a:rPr>
            <a:t>, а </a:t>
          </a:r>
          <a:r>
            <a:rPr lang="ru-RU" u="none" dirty="0" err="1" smtClean="0">
              <a:uFillTx/>
            </a:rPr>
            <a:t>також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контролює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діяльність</a:t>
          </a:r>
          <a:r>
            <a:rPr lang="ru-RU" u="none" dirty="0" smtClean="0">
              <a:uFillTx/>
            </a:rPr>
            <a:t> </a:t>
          </a:r>
          <a:r>
            <a:rPr lang="ru-RU" u="none" dirty="0" err="1" smtClean="0">
              <a:uFillTx/>
            </a:rPr>
            <a:t>кластерів</a:t>
          </a:r>
          <a:r>
            <a:rPr lang="ru-RU" u="none" dirty="0" smtClean="0">
              <a:uFillTx/>
            </a:rPr>
            <a:t>.  </a:t>
          </a:r>
          <a:endParaRPr lang="uk-UA" u="none" dirty="0">
            <a:uFillTx/>
          </a:endParaRPr>
        </a:p>
      </dgm:t>
    </dgm:pt>
    <dgm:pt modelId="{90A59428-52B0-4F56-BED5-97A98F540F62}" type="parTrans" cxnId="{489EEF04-9676-4E68-99F5-666F06224374}">
      <dgm:prSet/>
      <dgm:spPr/>
      <dgm:t>
        <a:bodyPr/>
        <a:lstStyle/>
        <a:p>
          <a:endParaRPr lang="uk-UA"/>
        </a:p>
      </dgm:t>
    </dgm:pt>
    <dgm:pt modelId="{D76845B4-BB00-4367-ACBE-56818665BCD1}" type="sibTrans" cxnId="{489EEF04-9676-4E68-99F5-666F06224374}">
      <dgm:prSet/>
      <dgm:spPr/>
      <dgm:t>
        <a:bodyPr/>
        <a:lstStyle/>
        <a:p>
          <a:endParaRPr lang="uk-UA"/>
        </a:p>
      </dgm:t>
    </dgm:pt>
    <dgm:pt modelId="{BC6D9AA6-7612-4C25-B96D-08FE434BFEFC}" type="pres">
      <dgm:prSet presAssocID="{205A88FC-0D76-4DC6-9AD3-81E0B2BC6834}" presName="linearFlow" presStyleCnt="0">
        <dgm:presLayoutVars>
          <dgm:dir/>
          <dgm:resizeHandles val="exact"/>
        </dgm:presLayoutVars>
      </dgm:prSet>
      <dgm:spPr/>
    </dgm:pt>
    <dgm:pt modelId="{AEE1DF1C-8D84-4C34-AE36-07349498EB70}" type="pres">
      <dgm:prSet presAssocID="{834CA52D-7B23-4A14-A413-A2ABA4B94696}" presName="composite" presStyleCnt="0"/>
      <dgm:spPr/>
    </dgm:pt>
    <dgm:pt modelId="{1C8037A8-B1C8-40BF-9D04-1308E695D73E}" type="pres">
      <dgm:prSet presAssocID="{834CA52D-7B23-4A14-A413-A2ABA4B94696}" presName="imgShp" presStyleLbl="fgImgPlace1" presStyleIdx="0" presStyleCnt="4"/>
      <dgm:spPr/>
    </dgm:pt>
    <dgm:pt modelId="{6BC374F7-71A5-49EE-992C-7D0B15CCB7F0}" type="pres">
      <dgm:prSet presAssocID="{834CA52D-7B23-4A14-A413-A2ABA4B94696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FBB85C-3799-446A-BCCA-596661307A2D}" type="pres">
      <dgm:prSet presAssocID="{5D038737-ECA3-4150-AE7C-B470D5A36018}" presName="spacing" presStyleCnt="0"/>
      <dgm:spPr/>
    </dgm:pt>
    <dgm:pt modelId="{E22E66E3-4A4F-453F-B68A-9DB74E022AD4}" type="pres">
      <dgm:prSet presAssocID="{2B9C1FE6-C757-4A82-AE5D-F5F1E2EE5682}" presName="composite" presStyleCnt="0"/>
      <dgm:spPr/>
    </dgm:pt>
    <dgm:pt modelId="{65509173-FCBE-4E35-AE79-2333A68C80D2}" type="pres">
      <dgm:prSet presAssocID="{2B9C1FE6-C757-4A82-AE5D-F5F1E2EE5682}" presName="imgShp" presStyleLbl="fgImgPlace1" presStyleIdx="1" presStyleCnt="4"/>
      <dgm:spPr/>
    </dgm:pt>
    <dgm:pt modelId="{E9B38943-D777-4C5C-B0D4-D29252301834}" type="pres">
      <dgm:prSet presAssocID="{2B9C1FE6-C757-4A82-AE5D-F5F1E2EE5682}" presName="txShp" presStyleLbl="node1" presStyleIdx="1" presStyleCnt="4">
        <dgm:presLayoutVars>
          <dgm:bulletEnabled val="1"/>
        </dgm:presLayoutVars>
      </dgm:prSet>
      <dgm:spPr/>
    </dgm:pt>
    <dgm:pt modelId="{89C9B8D4-F43D-4A81-A663-B4B2B8DC5929}" type="pres">
      <dgm:prSet presAssocID="{E1A65F6A-0A86-434D-8365-26672CB1545E}" presName="spacing" presStyleCnt="0"/>
      <dgm:spPr/>
    </dgm:pt>
    <dgm:pt modelId="{67F0178E-CEF5-41CF-8A21-D9D915F084F4}" type="pres">
      <dgm:prSet presAssocID="{81562DB1-3A40-433C-8DDC-82B0F801AA9F}" presName="composite" presStyleCnt="0"/>
      <dgm:spPr/>
    </dgm:pt>
    <dgm:pt modelId="{773BED2C-7D77-4359-A9C1-3BFD2CAD4D7C}" type="pres">
      <dgm:prSet presAssocID="{81562DB1-3A40-433C-8DDC-82B0F801AA9F}" presName="imgShp" presStyleLbl="fgImgPlace1" presStyleIdx="2" presStyleCnt="4"/>
      <dgm:spPr/>
    </dgm:pt>
    <dgm:pt modelId="{C9A3F0F1-41B8-4485-B412-C23676648869}" type="pres">
      <dgm:prSet presAssocID="{81562DB1-3A40-433C-8DDC-82B0F801AA9F}" presName="txShp" presStyleLbl="node1" presStyleIdx="2" presStyleCnt="4">
        <dgm:presLayoutVars>
          <dgm:bulletEnabled val="1"/>
        </dgm:presLayoutVars>
      </dgm:prSet>
      <dgm:spPr/>
    </dgm:pt>
    <dgm:pt modelId="{D98E950F-63E5-4F64-A83F-1F714A9B49E9}" type="pres">
      <dgm:prSet presAssocID="{5401BECD-7EBB-4CCA-B65D-8FB4055DC34A}" presName="spacing" presStyleCnt="0"/>
      <dgm:spPr/>
    </dgm:pt>
    <dgm:pt modelId="{DB5294EB-8B5F-49B5-80E7-C96DAB265A8C}" type="pres">
      <dgm:prSet presAssocID="{F93EA15D-5404-4B05-BFC4-ED9FB043714F}" presName="composite" presStyleCnt="0"/>
      <dgm:spPr/>
    </dgm:pt>
    <dgm:pt modelId="{D6AA6A0E-276A-4457-96EE-79677C929069}" type="pres">
      <dgm:prSet presAssocID="{F93EA15D-5404-4B05-BFC4-ED9FB043714F}" presName="imgShp" presStyleLbl="fgImgPlace1" presStyleIdx="3" presStyleCnt="4"/>
      <dgm:spPr/>
    </dgm:pt>
    <dgm:pt modelId="{3A080009-25A1-405F-800B-AC9F0FE7781F}" type="pres">
      <dgm:prSet presAssocID="{F93EA15D-5404-4B05-BFC4-ED9FB043714F}" presName="txShp" presStyleLbl="node1" presStyleIdx="3" presStyleCnt="4">
        <dgm:presLayoutVars>
          <dgm:bulletEnabled val="1"/>
        </dgm:presLayoutVars>
      </dgm:prSet>
      <dgm:spPr/>
    </dgm:pt>
  </dgm:ptLst>
  <dgm:cxnLst>
    <dgm:cxn modelId="{3D0CEB8E-474C-4757-BF58-D7C485CD9D18}" srcId="{205A88FC-0D76-4DC6-9AD3-81E0B2BC6834}" destId="{81562DB1-3A40-433C-8DDC-82B0F801AA9F}" srcOrd="2" destOrd="0" parTransId="{8F241622-976C-467A-9B29-9E35AB6B607D}" sibTransId="{5401BECD-7EBB-4CCA-B65D-8FB4055DC34A}"/>
    <dgm:cxn modelId="{73211166-F7ED-42FF-9007-3DAFDA712425}" type="presOf" srcId="{834CA52D-7B23-4A14-A413-A2ABA4B94696}" destId="{6BC374F7-71A5-49EE-992C-7D0B15CCB7F0}" srcOrd="0" destOrd="0" presId="urn:microsoft.com/office/officeart/2005/8/layout/vList3"/>
    <dgm:cxn modelId="{489EEF04-9676-4E68-99F5-666F06224374}" srcId="{205A88FC-0D76-4DC6-9AD3-81E0B2BC6834}" destId="{F93EA15D-5404-4B05-BFC4-ED9FB043714F}" srcOrd="3" destOrd="0" parTransId="{90A59428-52B0-4F56-BED5-97A98F540F62}" sibTransId="{D76845B4-BB00-4367-ACBE-56818665BCD1}"/>
    <dgm:cxn modelId="{A7990C1F-F49A-460E-8AB5-A3FC8B777A32}" type="presOf" srcId="{81562DB1-3A40-433C-8DDC-82B0F801AA9F}" destId="{C9A3F0F1-41B8-4485-B412-C23676648869}" srcOrd="0" destOrd="0" presId="urn:microsoft.com/office/officeart/2005/8/layout/vList3"/>
    <dgm:cxn modelId="{A8170A08-A3D4-4F00-B0F0-B9DF55DD3A12}" type="presOf" srcId="{205A88FC-0D76-4DC6-9AD3-81E0B2BC6834}" destId="{BC6D9AA6-7612-4C25-B96D-08FE434BFEFC}" srcOrd="0" destOrd="0" presId="urn:microsoft.com/office/officeart/2005/8/layout/vList3"/>
    <dgm:cxn modelId="{A12F9462-DFCF-491D-ABA5-4E8BCED7EE67}" srcId="{205A88FC-0D76-4DC6-9AD3-81E0B2BC6834}" destId="{834CA52D-7B23-4A14-A413-A2ABA4B94696}" srcOrd="0" destOrd="0" parTransId="{B8394B30-4852-41DA-B1FE-654463470F79}" sibTransId="{5D038737-ECA3-4150-AE7C-B470D5A36018}"/>
    <dgm:cxn modelId="{012B74EC-A136-4824-84CB-590B5D171C23}" type="presOf" srcId="{2B9C1FE6-C757-4A82-AE5D-F5F1E2EE5682}" destId="{E9B38943-D777-4C5C-B0D4-D29252301834}" srcOrd="0" destOrd="0" presId="urn:microsoft.com/office/officeart/2005/8/layout/vList3"/>
    <dgm:cxn modelId="{DAF7F1F6-56EF-4EF1-8319-AE40339473FE}" srcId="{205A88FC-0D76-4DC6-9AD3-81E0B2BC6834}" destId="{2B9C1FE6-C757-4A82-AE5D-F5F1E2EE5682}" srcOrd="1" destOrd="0" parTransId="{15C6683E-EE86-444A-9234-5BA938357FE6}" sibTransId="{E1A65F6A-0A86-434D-8365-26672CB1545E}"/>
    <dgm:cxn modelId="{119753A9-3379-4A54-BDB6-FC3D4F0B333F}" type="presOf" srcId="{F93EA15D-5404-4B05-BFC4-ED9FB043714F}" destId="{3A080009-25A1-405F-800B-AC9F0FE7781F}" srcOrd="0" destOrd="0" presId="urn:microsoft.com/office/officeart/2005/8/layout/vList3"/>
    <dgm:cxn modelId="{5D88C9A1-C836-4AE6-B801-A38CD7E3E96F}" type="presParOf" srcId="{BC6D9AA6-7612-4C25-B96D-08FE434BFEFC}" destId="{AEE1DF1C-8D84-4C34-AE36-07349498EB70}" srcOrd="0" destOrd="0" presId="urn:microsoft.com/office/officeart/2005/8/layout/vList3"/>
    <dgm:cxn modelId="{D1E72D30-0E4A-470C-8A22-38158C8ED0F0}" type="presParOf" srcId="{AEE1DF1C-8D84-4C34-AE36-07349498EB70}" destId="{1C8037A8-B1C8-40BF-9D04-1308E695D73E}" srcOrd="0" destOrd="0" presId="urn:microsoft.com/office/officeart/2005/8/layout/vList3"/>
    <dgm:cxn modelId="{286E16F1-21D0-415E-A694-AAF55260BCD1}" type="presParOf" srcId="{AEE1DF1C-8D84-4C34-AE36-07349498EB70}" destId="{6BC374F7-71A5-49EE-992C-7D0B15CCB7F0}" srcOrd="1" destOrd="0" presId="urn:microsoft.com/office/officeart/2005/8/layout/vList3"/>
    <dgm:cxn modelId="{C4E0E401-8673-4541-8DF5-8E2206E03CEB}" type="presParOf" srcId="{BC6D9AA6-7612-4C25-B96D-08FE434BFEFC}" destId="{92FBB85C-3799-446A-BCCA-596661307A2D}" srcOrd="1" destOrd="0" presId="urn:microsoft.com/office/officeart/2005/8/layout/vList3"/>
    <dgm:cxn modelId="{40A87E06-9300-4613-9C04-F358A73F6E33}" type="presParOf" srcId="{BC6D9AA6-7612-4C25-B96D-08FE434BFEFC}" destId="{E22E66E3-4A4F-453F-B68A-9DB74E022AD4}" srcOrd="2" destOrd="0" presId="urn:microsoft.com/office/officeart/2005/8/layout/vList3"/>
    <dgm:cxn modelId="{9116093C-E703-4D9B-BD03-3E7D724FD6FB}" type="presParOf" srcId="{E22E66E3-4A4F-453F-B68A-9DB74E022AD4}" destId="{65509173-FCBE-4E35-AE79-2333A68C80D2}" srcOrd="0" destOrd="0" presId="urn:microsoft.com/office/officeart/2005/8/layout/vList3"/>
    <dgm:cxn modelId="{19D69EAB-5E88-4469-97DF-A4446655ECCC}" type="presParOf" srcId="{E22E66E3-4A4F-453F-B68A-9DB74E022AD4}" destId="{E9B38943-D777-4C5C-B0D4-D29252301834}" srcOrd="1" destOrd="0" presId="urn:microsoft.com/office/officeart/2005/8/layout/vList3"/>
    <dgm:cxn modelId="{FABFB476-5A1B-4CB7-8F05-7C1CB119635F}" type="presParOf" srcId="{BC6D9AA6-7612-4C25-B96D-08FE434BFEFC}" destId="{89C9B8D4-F43D-4A81-A663-B4B2B8DC5929}" srcOrd="3" destOrd="0" presId="urn:microsoft.com/office/officeart/2005/8/layout/vList3"/>
    <dgm:cxn modelId="{62C0E92D-57E1-424F-8C6B-1DAB0162760B}" type="presParOf" srcId="{BC6D9AA6-7612-4C25-B96D-08FE434BFEFC}" destId="{67F0178E-CEF5-41CF-8A21-D9D915F084F4}" srcOrd="4" destOrd="0" presId="urn:microsoft.com/office/officeart/2005/8/layout/vList3"/>
    <dgm:cxn modelId="{4DC7BD4A-3938-4AD5-97F3-DE8C0229B0ED}" type="presParOf" srcId="{67F0178E-CEF5-41CF-8A21-D9D915F084F4}" destId="{773BED2C-7D77-4359-A9C1-3BFD2CAD4D7C}" srcOrd="0" destOrd="0" presId="urn:microsoft.com/office/officeart/2005/8/layout/vList3"/>
    <dgm:cxn modelId="{25679C85-65C6-4C9D-AE23-8ECA9DA3F45A}" type="presParOf" srcId="{67F0178E-CEF5-41CF-8A21-D9D915F084F4}" destId="{C9A3F0F1-41B8-4485-B412-C23676648869}" srcOrd="1" destOrd="0" presId="urn:microsoft.com/office/officeart/2005/8/layout/vList3"/>
    <dgm:cxn modelId="{55B58CCE-A2F2-46E9-9B90-D1CA7B2C6D88}" type="presParOf" srcId="{BC6D9AA6-7612-4C25-B96D-08FE434BFEFC}" destId="{D98E950F-63E5-4F64-A83F-1F714A9B49E9}" srcOrd="5" destOrd="0" presId="urn:microsoft.com/office/officeart/2005/8/layout/vList3"/>
    <dgm:cxn modelId="{16F39EB2-5496-4512-8E51-7684DAAD5268}" type="presParOf" srcId="{BC6D9AA6-7612-4C25-B96D-08FE434BFEFC}" destId="{DB5294EB-8B5F-49B5-80E7-C96DAB265A8C}" srcOrd="6" destOrd="0" presId="urn:microsoft.com/office/officeart/2005/8/layout/vList3"/>
    <dgm:cxn modelId="{0C835852-3480-4762-BE1B-4706A5AB431D}" type="presParOf" srcId="{DB5294EB-8B5F-49B5-80E7-C96DAB265A8C}" destId="{D6AA6A0E-276A-4457-96EE-79677C929069}" srcOrd="0" destOrd="0" presId="urn:microsoft.com/office/officeart/2005/8/layout/vList3"/>
    <dgm:cxn modelId="{7B595126-1C1C-4BCA-864F-1673D4078647}" type="presParOf" srcId="{DB5294EB-8B5F-49B5-80E7-C96DAB265A8C}" destId="{3A080009-25A1-405F-800B-AC9F0FE778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D2C76DD-6677-43AB-8A03-920B385A10EC}" type="doc">
      <dgm:prSet loTypeId="urn:microsoft.com/office/officeart/2005/8/layout/vProcess5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A9F00EA4-4EF3-4863-A370-09988E1056A4}">
      <dgm:prSet phldrT="[Текст]" custT="1"/>
      <dgm:spPr/>
      <dgm:t>
        <a:bodyPr/>
        <a:lstStyle/>
        <a:p>
          <a:pPr algn="ctr"/>
          <a:r>
            <a:rPr lang="uk-UA" sz="1600" b="1" dirty="0" smtClean="0">
              <a:solidFill>
                <a:schemeClr val="bg1"/>
              </a:solidFill>
            </a:rPr>
            <a:t>В</a:t>
          </a:r>
          <a:r>
            <a:rPr lang="ru-RU" sz="1600" b="1" dirty="0" err="1" smtClean="0">
              <a:solidFill>
                <a:schemeClr val="bg1"/>
              </a:solidFill>
            </a:rPr>
            <a:t>иявлення</a:t>
          </a:r>
          <a:r>
            <a:rPr lang="ru-RU" sz="1600" b="1" dirty="0" smtClean="0">
              <a:solidFill>
                <a:schemeClr val="bg1"/>
              </a:solidFill>
            </a:rPr>
            <a:t> і </a:t>
          </a:r>
          <a:r>
            <a:rPr lang="ru-RU" sz="1600" b="1" dirty="0" err="1" smtClean="0">
              <a:solidFill>
                <a:schemeClr val="bg1"/>
              </a:solidFill>
            </a:rPr>
            <a:t>моніторинг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ситуації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розвитку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кластерів</a:t>
          </a:r>
          <a:r>
            <a:rPr lang="ru-RU" sz="1600" b="1" dirty="0" smtClean="0">
              <a:solidFill>
                <a:schemeClr val="bg1"/>
              </a:solidFill>
            </a:rPr>
            <a:t> на </a:t>
          </a:r>
          <a:r>
            <a:rPr lang="ru-RU" sz="1600" b="1" dirty="0" err="1" smtClean="0">
              <a:solidFill>
                <a:schemeClr val="bg1"/>
              </a:solidFill>
            </a:rPr>
            <a:t>територіальному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рівні</a:t>
          </a:r>
          <a:endParaRPr lang="uk-UA" sz="1600" b="1" dirty="0">
            <a:solidFill>
              <a:schemeClr val="bg1"/>
            </a:solidFill>
          </a:endParaRPr>
        </a:p>
      </dgm:t>
    </dgm:pt>
    <dgm:pt modelId="{82EBFA3B-A4DB-48B8-9E65-D89034D2C9DB}" type="parTrans" cxnId="{5D14ECC0-45EF-43C8-B2F4-F570D2603256}">
      <dgm:prSet/>
      <dgm:spPr/>
      <dgm:t>
        <a:bodyPr/>
        <a:lstStyle/>
        <a:p>
          <a:pPr algn="ctr"/>
          <a:endParaRPr lang="uk-UA" sz="1600" b="1">
            <a:solidFill>
              <a:schemeClr val="bg1"/>
            </a:solidFill>
          </a:endParaRPr>
        </a:p>
      </dgm:t>
    </dgm:pt>
    <dgm:pt modelId="{3E92E981-1F49-4DFA-927C-957CD56D0A64}" type="sibTrans" cxnId="{5D14ECC0-45EF-43C8-B2F4-F570D2603256}">
      <dgm:prSet custT="1"/>
      <dgm:spPr/>
      <dgm:t>
        <a:bodyPr/>
        <a:lstStyle/>
        <a:p>
          <a:pPr algn="ctr"/>
          <a:endParaRPr lang="uk-UA" sz="1600" b="1">
            <a:solidFill>
              <a:schemeClr val="bg1"/>
            </a:solidFill>
          </a:endParaRPr>
        </a:p>
      </dgm:t>
    </dgm:pt>
    <dgm:pt modelId="{1144E0B3-3D23-487B-976A-1A9DFC5E2C84}">
      <dgm:prSet phldrT="[Текст]" custT="1"/>
      <dgm:spPr/>
      <dgm:t>
        <a:bodyPr/>
        <a:lstStyle/>
        <a:p>
          <a:pPr algn="ctr"/>
          <a:r>
            <a:rPr lang="uk-UA" sz="1600" b="1" dirty="0" smtClean="0">
              <a:solidFill>
                <a:schemeClr val="bg1"/>
              </a:solidFill>
            </a:rPr>
            <a:t>С</a:t>
          </a:r>
          <a:r>
            <a:rPr lang="ru-RU" sz="1600" b="1" dirty="0" err="1" smtClean="0">
              <a:solidFill>
                <a:schemeClr val="bg1"/>
              </a:solidFill>
            </a:rPr>
            <a:t>прияння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консолідації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учасників</a:t>
          </a:r>
          <a:r>
            <a:rPr lang="ru-RU" sz="1600" b="1" dirty="0" smtClean="0">
              <a:solidFill>
                <a:schemeClr val="bg1"/>
              </a:solidFill>
            </a:rPr>
            <a:t> кластеру, </a:t>
          </a:r>
          <a:r>
            <a:rPr lang="ru-RU" sz="1600" b="1" dirty="0" err="1" smtClean="0">
              <a:solidFill>
                <a:schemeClr val="bg1"/>
              </a:solidFill>
            </a:rPr>
            <a:t>реалізація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програм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сприяння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виходу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підприємств</a:t>
          </a:r>
          <a:r>
            <a:rPr lang="ru-RU" sz="1600" b="1" dirty="0" smtClean="0">
              <a:solidFill>
                <a:schemeClr val="bg1"/>
              </a:solidFill>
            </a:rPr>
            <a:t> кластер</a:t>
          </a:r>
          <a:r>
            <a:rPr lang="uk-UA" sz="1600" b="1" dirty="0" smtClean="0">
              <a:solidFill>
                <a:schemeClr val="bg1"/>
              </a:solidFill>
            </a:rPr>
            <a:t>у</a:t>
          </a:r>
          <a:r>
            <a:rPr lang="ru-RU" sz="1600" b="1" dirty="0" smtClean="0">
              <a:solidFill>
                <a:schemeClr val="bg1"/>
              </a:solidFill>
            </a:rPr>
            <a:t> на </a:t>
          </a:r>
          <a:r>
            <a:rPr lang="ru-RU" sz="1600" b="1" dirty="0" err="1" smtClean="0">
              <a:solidFill>
                <a:schemeClr val="bg1"/>
              </a:solidFill>
            </a:rPr>
            <a:t>зовнішні</a:t>
          </a:r>
          <a:r>
            <a:rPr lang="ru-RU" sz="1600" b="1" dirty="0" smtClean="0">
              <a:solidFill>
                <a:schemeClr val="bg1"/>
              </a:solidFill>
            </a:rPr>
            <a:t> ринки, </a:t>
          </a:r>
          <a:r>
            <a:rPr lang="ru-RU" sz="1600" b="1" dirty="0" err="1" smtClean="0">
              <a:solidFill>
                <a:schemeClr val="bg1"/>
              </a:solidFill>
            </a:rPr>
            <a:t>проведення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спільних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маркетингових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досліджень</a:t>
          </a:r>
          <a:r>
            <a:rPr lang="ru-RU" sz="1600" b="1" dirty="0" smtClean="0">
              <a:solidFill>
                <a:schemeClr val="bg1"/>
              </a:solidFill>
            </a:rPr>
            <a:t> та </a:t>
          </a:r>
          <a:r>
            <a:rPr lang="ru-RU" sz="1600" b="1" dirty="0" err="1" smtClean="0">
              <a:solidFill>
                <a:schemeClr val="bg1"/>
              </a:solidFill>
            </a:rPr>
            <a:t>рекламних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заходів</a:t>
          </a:r>
          <a:endParaRPr lang="uk-UA" sz="1600" b="1" dirty="0">
            <a:solidFill>
              <a:schemeClr val="bg1"/>
            </a:solidFill>
          </a:endParaRPr>
        </a:p>
      </dgm:t>
    </dgm:pt>
    <dgm:pt modelId="{0ED576FF-1C83-4F4C-9B7C-44E62FD02500}" type="parTrans" cxnId="{1AE6B7EC-3689-4ABB-9DDF-3A3803DA6B4A}">
      <dgm:prSet/>
      <dgm:spPr/>
      <dgm:t>
        <a:bodyPr/>
        <a:lstStyle/>
        <a:p>
          <a:pPr algn="ctr"/>
          <a:endParaRPr lang="uk-UA" sz="1600" b="1">
            <a:solidFill>
              <a:schemeClr val="bg1"/>
            </a:solidFill>
          </a:endParaRPr>
        </a:p>
      </dgm:t>
    </dgm:pt>
    <dgm:pt modelId="{85879BCB-D610-43E9-B278-5D44C794ABCC}" type="sibTrans" cxnId="{1AE6B7EC-3689-4ABB-9DDF-3A3803DA6B4A}">
      <dgm:prSet custT="1"/>
      <dgm:spPr/>
      <dgm:t>
        <a:bodyPr/>
        <a:lstStyle/>
        <a:p>
          <a:pPr algn="ctr"/>
          <a:endParaRPr lang="uk-UA" sz="1600" b="1">
            <a:solidFill>
              <a:schemeClr val="bg1"/>
            </a:solidFill>
          </a:endParaRPr>
        </a:p>
      </dgm:t>
    </dgm:pt>
    <dgm:pt modelId="{FC05BC8C-769C-4FF3-BE0E-DBA55AA5AD0C}">
      <dgm:prSet custT="1"/>
      <dgm:spPr/>
      <dgm:t>
        <a:bodyPr/>
        <a:lstStyle/>
        <a:p>
          <a:pPr algn="ctr"/>
          <a:r>
            <a:rPr lang="uk-UA" sz="1600" b="1" dirty="0" smtClean="0">
              <a:solidFill>
                <a:schemeClr val="bg1"/>
              </a:solidFill>
            </a:rPr>
            <a:t>Ф</a:t>
          </a:r>
          <a:r>
            <a:rPr lang="ru-RU" sz="1600" b="1" dirty="0" err="1" smtClean="0">
              <a:solidFill>
                <a:schemeClr val="bg1"/>
              </a:solidFill>
            </a:rPr>
            <a:t>ормування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комунікаційних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майданчиків</a:t>
          </a:r>
          <a:r>
            <a:rPr lang="ru-RU" sz="1600" b="1" dirty="0" smtClean="0">
              <a:solidFill>
                <a:schemeClr val="bg1"/>
              </a:solidFill>
            </a:rPr>
            <a:t> для </a:t>
          </a:r>
          <a:r>
            <a:rPr lang="ru-RU" sz="1600" b="1" dirty="0" err="1" smtClean="0">
              <a:solidFill>
                <a:schemeClr val="bg1"/>
              </a:solidFill>
            </a:rPr>
            <a:t>потенційних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учасників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територіальних</a:t>
          </a:r>
          <a:r>
            <a:rPr lang="ru-RU" sz="1600" b="1" dirty="0" smtClean="0">
              <a:solidFill>
                <a:schemeClr val="bg1"/>
              </a:solidFill>
            </a:rPr>
            <a:t> </a:t>
          </a:r>
          <a:r>
            <a:rPr lang="ru-RU" sz="1600" b="1" dirty="0" err="1" smtClean="0">
              <a:solidFill>
                <a:schemeClr val="bg1"/>
              </a:solidFill>
            </a:rPr>
            <a:t>кластерів</a:t>
          </a:r>
          <a:endParaRPr lang="uk-UA" sz="1600" b="1" dirty="0">
            <a:solidFill>
              <a:schemeClr val="bg1"/>
            </a:solidFill>
          </a:endParaRPr>
        </a:p>
      </dgm:t>
    </dgm:pt>
    <dgm:pt modelId="{83D3FFF5-406E-43B3-B6BE-DD27FCC4AFCE}" type="parTrans" cxnId="{221DE99A-F822-4BB3-9F13-7CBEF9C0C54D}">
      <dgm:prSet/>
      <dgm:spPr/>
      <dgm:t>
        <a:bodyPr/>
        <a:lstStyle/>
        <a:p>
          <a:pPr algn="ctr"/>
          <a:endParaRPr lang="uk-UA" sz="1600" b="1">
            <a:solidFill>
              <a:schemeClr val="bg1"/>
            </a:solidFill>
          </a:endParaRPr>
        </a:p>
      </dgm:t>
    </dgm:pt>
    <dgm:pt modelId="{F9EB9068-3CE6-480E-A746-7231A437C9B0}" type="sibTrans" cxnId="{221DE99A-F822-4BB3-9F13-7CBEF9C0C54D}">
      <dgm:prSet custT="1"/>
      <dgm:spPr/>
      <dgm:t>
        <a:bodyPr/>
        <a:lstStyle/>
        <a:p>
          <a:pPr algn="ctr"/>
          <a:endParaRPr lang="uk-UA" sz="1600" b="1">
            <a:solidFill>
              <a:schemeClr val="bg1"/>
            </a:solidFill>
          </a:endParaRPr>
        </a:p>
      </dgm:t>
    </dgm:pt>
    <dgm:pt modelId="{9797C202-065C-4AEE-A376-BBAFC135128F}">
      <dgm:prSet phldrT="[Текст]" custT="1"/>
      <dgm:spPr/>
      <dgm:t>
        <a:bodyPr/>
        <a:lstStyle/>
        <a:p>
          <a:pPr algn="ctr"/>
          <a:r>
            <a:rPr lang="uk-UA" sz="1600" b="1" u="none" dirty="0" smtClean="0">
              <a:solidFill>
                <a:schemeClr val="bg1"/>
              </a:solidFill>
              <a:uFillTx/>
            </a:rPr>
            <a:t>Р</a:t>
          </a:r>
          <a:r>
            <a:rPr lang="ru-RU" sz="1600" b="1" u="none" dirty="0" err="1" smtClean="0">
              <a:solidFill>
                <a:schemeClr val="bg1"/>
              </a:solidFill>
              <a:uFillTx/>
            </a:rPr>
            <a:t>озвиток</a:t>
          </a:r>
          <a:r>
            <a:rPr lang="ru-RU" sz="1600" b="1" u="none" dirty="0" smtClean="0">
              <a:solidFill>
                <a:schemeClr val="bg1"/>
              </a:solidFill>
              <a:uFillTx/>
            </a:rPr>
            <a:t> </a:t>
          </a:r>
          <a:r>
            <a:rPr lang="ru-RU" sz="1600" b="1" u="none" dirty="0" err="1" smtClean="0">
              <a:solidFill>
                <a:schemeClr val="bg1"/>
              </a:solidFill>
              <a:uFillTx/>
            </a:rPr>
            <a:t>інформаційно-комунікаційної</a:t>
          </a:r>
          <a:r>
            <a:rPr lang="ru-RU" sz="1600" b="1" u="none" dirty="0" smtClean="0">
              <a:solidFill>
                <a:schemeClr val="bg1"/>
              </a:solidFill>
              <a:uFillTx/>
            </a:rPr>
            <a:t> </a:t>
          </a:r>
          <a:r>
            <a:rPr lang="ru-RU" sz="1600" b="1" u="none" dirty="0" err="1" smtClean="0">
              <a:solidFill>
                <a:schemeClr val="bg1"/>
              </a:solidFill>
              <a:uFillTx/>
            </a:rPr>
            <a:t>інфраструктури</a:t>
          </a:r>
          <a:r>
            <a:rPr lang="ru-RU" sz="1600" b="1" u="none" dirty="0" smtClean="0">
              <a:solidFill>
                <a:schemeClr val="bg1"/>
              </a:solidFill>
              <a:uFillTx/>
            </a:rPr>
            <a:t> в </a:t>
          </a:r>
          <a:r>
            <a:rPr lang="ru-RU" sz="1600" b="1" u="none" dirty="0" err="1" smtClean="0">
              <a:solidFill>
                <a:schemeClr val="bg1"/>
              </a:solidFill>
              <a:uFillTx/>
            </a:rPr>
            <a:t>регіонах</a:t>
          </a:r>
          <a:r>
            <a:rPr lang="uk-UA" sz="1600" b="1" u="none" dirty="0" smtClean="0">
              <a:solidFill>
                <a:schemeClr val="bg1"/>
              </a:solidFill>
              <a:uFillTx/>
            </a:rPr>
            <a:t>.</a:t>
          </a:r>
          <a:r>
            <a:rPr lang="ru-RU" sz="1600" b="1" u="none" dirty="0" smtClean="0">
              <a:solidFill>
                <a:schemeClr val="bg1"/>
              </a:solidFill>
              <a:uFillTx/>
            </a:rPr>
            <a:t>  </a:t>
          </a:r>
          <a:endParaRPr lang="uk-UA" sz="1600" b="1" dirty="0">
            <a:solidFill>
              <a:schemeClr val="bg1"/>
            </a:solidFill>
          </a:endParaRPr>
        </a:p>
      </dgm:t>
    </dgm:pt>
    <dgm:pt modelId="{29B98EBD-9EC5-4E18-B4D5-565D7B978FAF}" type="parTrans" cxnId="{14A7A478-3BC0-476D-93EF-3ADE7D758E3B}">
      <dgm:prSet/>
      <dgm:spPr/>
      <dgm:t>
        <a:bodyPr/>
        <a:lstStyle/>
        <a:p>
          <a:pPr algn="ctr"/>
          <a:endParaRPr lang="uk-UA" sz="1600" b="1">
            <a:solidFill>
              <a:schemeClr val="bg1"/>
            </a:solidFill>
          </a:endParaRPr>
        </a:p>
      </dgm:t>
    </dgm:pt>
    <dgm:pt modelId="{F2662238-CFBD-4A23-8A44-BDB250EE411B}" type="sibTrans" cxnId="{14A7A478-3BC0-476D-93EF-3ADE7D758E3B}">
      <dgm:prSet custT="1"/>
      <dgm:spPr/>
      <dgm:t>
        <a:bodyPr/>
        <a:lstStyle/>
        <a:p>
          <a:pPr algn="ctr"/>
          <a:endParaRPr lang="uk-UA" sz="1600" b="1">
            <a:solidFill>
              <a:schemeClr val="bg1"/>
            </a:solidFill>
          </a:endParaRPr>
        </a:p>
      </dgm:t>
    </dgm:pt>
    <dgm:pt modelId="{14D7F237-6AC1-4EF6-89C5-D02070B7D18E}">
      <dgm:prSet custT="1"/>
      <dgm:spPr/>
      <dgm:t>
        <a:bodyPr/>
        <a:lstStyle/>
        <a:p>
          <a:pPr algn="ctr"/>
          <a:r>
            <a:rPr lang="uk-UA" sz="1600" b="1" u="none" smtClean="0">
              <a:solidFill>
                <a:schemeClr val="bg1"/>
              </a:solidFill>
              <a:uFillTx/>
            </a:rPr>
            <a:t>Ф</a:t>
          </a:r>
          <a:r>
            <a:rPr lang="ru-RU" sz="1600" b="1" u="none" smtClean="0">
              <a:solidFill>
                <a:schemeClr val="bg1"/>
              </a:solidFill>
              <a:uFillTx/>
            </a:rPr>
            <a:t>ормування інституціонального середовища для розвитку територіальних кластерів.  </a:t>
          </a:r>
          <a:endParaRPr lang="uk-UA" sz="1600" b="1" u="none">
            <a:solidFill>
              <a:schemeClr val="bg1"/>
            </a:solidFill>
            <a:uFillTx/>
          </a:endParaRPr>
        </a:p>
      </dgm:t>
    </dgm:pt>
    <dgm:pt modelId="{9CB94ECC-2493-4B49-940F-1BFC158BF1F3}" type="parTrans" cxnId="{88F2E4DA-3C40-4A77-ACEE-A5787AE3590F}">
      <dgm:prSet/>
      <dgm:spPr/>
      <dgm:t>
        <a:bodyPr/>
        <a:lstStyle/>
        <a:p>
          <a:pPr algn="ctr"/>
          <a:endParaRPr lang="uk-UA" sz="1600" b="1">
            <a:solidFill>
              <a:schemeClr val="bg1"/>
            </a:solidFill>
          </a:endParaRPr>
        </a:p>
      </dgm:t>
    </dgm:pt>
    <dgm:pt modelId="{428C92E2-D90F-4B6B-8259-2C9659BCB799}" type="sibTrans" cxnId="{88F2E4DA-3C40-4A77-ACEE-A5787AE3590F}">
      <dgm:prSet/>
      <dgm:spPr/>
      <dgm:t>
        <a:bodyPr/>
        <a:lstStyle/>
        <a:p>
          <a:pPr algn="ctr"/>
          <a:endParaRPr lang="uk-UA" sz="1600" b="1">
            <a:solidFill>
              <a:schemeClr val="bg1"/>
            </a:solidFill>
          </a:endParaRPr>
        </a:p>
      </dgm:t>
    </dgm:pt>
    <dgm:pt modelId="{84C8276E-5DD5-41D4-82F3-628F316781EA}" type="pres">
      <dgm:prSet presAssocID="{FD2C76DD-6677-43AB-8A03-920B385A10EC}" presName="outerComposite" presStyleCnt="0">
        <dgm:presLayoutVars>
          <dgm:chMax val="5"/>
          <dgm:dir/>
          <dgm:resizeHandles val="exact"/>
        </dgm:presLayoutVars>
      </dgm:prSet>
      <dgm:spPr/>
    </dgm:pt>
    <dgm:pt modelId="{0740B09B-4302-45AE-85C8-E38B4F963572}" type="pres">
      <dgm:prSet presAssocID="{FD2C76DD-6677-43AB-8A03-920B385A10EC}" presName="dummyMaxCanvas" presStyleCnt="0">
        <dgm:presLayoutVars/>
      </dgm:prSet>
      <dgm:spPr/>
    </dgm:pt>
    <dgm:pt modelId="{95DD7E4D-0A71-4FB8-9347-868328725B65}" type="pres">
      <dgm:prSet presAssocID="{FD2C76DD-6677-43AB-8A03-920B385A10EC}" presName="FiveNodes_1" presStyleLbl="node1" presStyleIdx="0" presStyleCnt="5">
        <dgm:presLayoutVars>
          <dgm:bulletEnabled val="1"/>
        </dgm:presLayoutVars>
      </dgm:prSet>
      <dgm:spPr/>
    </dgm:pt>
    <dgm:pt modelId="{E3678463-38BA-43A6-9A18-F4A9805B1F08}" type="pres">
      <dgm:prSet presAssocID="{FD2C76DD-6677-43AB-8A03-920B385A10EC}" presName="FiveNodes_2" presStyleLbl="node1" presStyleIdx="1" presStyleCnt="5">
        <dgm:presLayoutVars>
          <dgm:bulletEnabled val="1"/>
        </dgm:presLayoutVars>
      </dgm:prSet>
      <dgm:spPr/>
    </dgm:pt>
    <dgm:pt modelId="{A6D4E962-F082-4C09-8A53-DE8392BFAD0D}" type="pres">
      <dgm:prSet presAssocID="{FD2C76DD-6677-43AB-8A03-920B385A10E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0D3A032-001C-47D1-A376-6B1FA7F12510}" type="pres">
      <dgm:prSet presAssocID="{FD2C76DD-6677-43AB-8A03-920B385A10E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D6B0D60-7A8D-4B2D-B1B8-3733894278EA}" type="pres">
      <dgm:prSet presAssocID="{FD2C76DD-6677-43AB-8A03-920B385A10EC}" presName="FiveNodes_5" presStyleLbl="node1" presStyleIdx="4" presStyleCnt="5">
        <dgm:presLayoutVars>
          <dgm:bulletEnabled val="1"/>
        </dgm:presLayoutVars>
      </dgm:prSet>
      <dgm:spPr/>
    </dgm:pt>
    <dgm:pt modelId="{894ED312-7D8C-4BB5-90D5-ED0BD84E4D42}" type="pres">
      <dgm:prSet presAssocID="{FD2C76DD-6677-43AB-8A03-920B385A10EC}" presName="FiveConn_1-2" presStyleLbl="fgAccFollowNode1" presStyleIdx="0" presStyleCnt="4">
        <dgm:presLayoutVars>
          <dgm:bulletEnabled val="1"/>
        </dgm:presLayoutVars>
      </dgm:prSet>
      <dgm:spPr/>
    </dgm:pt>
    <dgm:pt modelId="{A279B9BF-8779-41D2-8608-AB49EA6FB977}" type="pres">
      <dgm:prSet presAssocID="{FD2C76DD-6677-43AB-8A03-920B385A10EC}" presName="FiveConn_2-3" presStyleLbl="fgAccFollowNode1" presStyleIdx="1" presStyleCnt="4">
        <dgm:presLayoutVars>
          <dgm:bulletEnabled val="1"/>
        </dgm:presLayoutVars>
      </dgm:prSet>
      <dgm:spPr/>
    </dgm:pt>
    <dgm:pt modelId="{E70BEA0A-E423-4CF1-A01F-024A082859F0}" type="pres">
      <dgm:prSet presAssocID="{FD2C76DD-6677-43AB-8A03-920B385A10EC}" presName="FiveConn_3-4" presStyleLbl="fgAccFollowNode1" presStyleIdx="2" presStyleCnt="4">
        <dgm:presLayoutVars>
          <dgm:bulletEnabled val="1"/>
        </dgm:presLayoutVars>
      </dgm:prSet>
      <dgm:spPr/>
    </dgm:pt>
    <dgm:pt modelId="{B6D532F7-39FC-43C1-9F83-1511A860284D}" type="pres">
      <dgm:prSet presAssocID="{FD2C76DD-6677-43AB-8A03-920B385A10EC}" presName="FiveConn_4-5" presStyleLbl="fgAccFollowNode1" presStyleIdx="3" presStyleCnt="4">
        <dgm:presLayoutVars>
          <dgm:bulletEnabled val="1"/>
        </dgm:presLayoutVars>
      </dgm:prSet>
      <dgm:spPr/>
    </dgm:pt>
    <dgm:pt modelId="{3657CE0A-FF8A-4CDB-BADD-BE70D7A9999A}" type="pres">
      <dgm:prSet presAssocID="{FD2C76DD-6677-43AB-8A03-920B385A10EC}" presName="FiveNodes_1_text" presStyleLbl="node1" presStyleIdx="4" presStyleCnt="5">
        <dgm:presLayoutVars>
          <dgm:bulletEnabled val="1"/>
        </dgm:presLayoutVars>
      </dgm:prSet>
      <dgm:spPr/>
    </dgm:pt>
    <dgm:pt modelId="{1795A634-BC0E-4CD1-A971-2BF4140DE4F0}" type="pres">
      <dgm:prSet presAssocID="{FD2C76DD-6677-43AB-8A03-920B385A10EC}" presName="FiveNodes_2_text" presStyleLbl="node1" presStyleIdx="4" presStyleCnt="5">
        <dgm:presLayoutVars>
          <dgm:bulletEnabled val="1"/>
        </dgm:presLayoutVars>
      </dgm:prSet>
      <dgm:spPr/>
    </dgm:pt>
    <dgm:pt modelId="{59370B08-A374-414D-B29A-A6F1C6E455A3}" type="pres">
      <dgm:prSet presAssocID="{FD2C76DD-6677-43AB-8A03-920B385A10E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EEC686C-2500-4E47-B9BD-621C096BE05D}" type="pres">
      <dgm:prSet presAssocID="{FD2C76DD-6677-43AB-8A03-920B385A10E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3542D2A-5158-4E28-8DB2-320579C8798D}" type="pres">
      <dgm:prSet presAssocID="{FD2C76DD-6677-43AB-8A03-920B385A10E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14A7A478-3BC0-476D-93EF-3ADE7D758E3B}" srcId="{FD2C76DD-6677-43AB-8A03-920B385A10EC}" destId="{9797C202-065C-4AEE-A376-BBAFC135128F}" srcOrd="3" destOrd="0" parTransId="{29B98EBD-9EC5-4E18-B4D5-565D7B978FAF}" sibTransId="{F2662238-CFBD-4A23-8A44-BDB250EE411B}"/>
    <dgm:cxn modelId="{FB53BD6E-857F-4C37-A662-4AA39003F869}" type="presOf" srcId="{F2662238-CFBD-4A23-8A44-BDB250EE411B}" destId="{B6D532F7-39FC-43C1-9F83-1511A860284D}" srcOrd="0" destOrd="0" presId="urn:microsoft.com/office/officeart/2005/8/layout/vProcess5"/>
    <dgm:cxn modelId="{102D5113-893E-4618-AAA0-5D720F5252FC}" type="presOf" srcId="{9797C202-065C-4AEE-A376-BBAFC135128F}" destId="{DEEC686C-2500-4E47-B9BD-621C096BE05D}" srcOrd="1" destOrd="0" presId="urn:microsoft.com/office/officeart/2005/8/layout/vProcess5"/>
    <dgm:cxn modelId="{88F2E4DA-3C40-4A77-ACEE-A5787AE3590F}" srcId="{FD2C76DD-6677-43AB-8A03-920B385A10EC}" destId="{14D7F237-6AC1-4EF6-89C5-D02070B7D18E}" srcOrd="4" destOrd="0" parTransId="{9CB94ECC-2493-4B49-940F-1BFC158BF1F3}" sibTransId="{428C92E2-D90F-4B6B-8259-2C9659BCB799}"/>
    <dgm:cxn modelId="{77AFEDFE-FB17-4642-9450-E6FD56568FC6}" type="presOf" srcId="{1144E0B3-3D23-487B-976A-1A9DFC5E2C84}" destId="{A6D4E962-F082-4C09-8A53-DE8392BFAD0D}" srcOrd="0" destOrd="0" presId="urn:microsoft.com/office/officeart/2005/8/layout/vProcess5"/>
    <dgm:cxn modelId="{B40DC6A5-B3B5-4450-B8E0-23D76B4C0435}" type="presOf" srcId="{F9EB9068-3CE6-480E-A746-7231A437C9B0}" destId="{A279B9BF-8779-41D2-8608-AB49EA6FB977}" srcOrd="0" destOrd="0" presId="urn:microsoft.com/office/officeart/2005/8/layout/vProcess5"/>
    <dgm:cxn modelId="{5D14ECC0-45EF-43C8-B2F4-F570D2603256}" srcId="{FD2C76DD-6677-43AB-8A03-920B385A10EC}" destId="{A9F00EA4-4EF3-4863-A370-09988E1056A4}" srcOrd="0" destOrd="0" parTransId="{82EBFA3B-A4DB-48B8-9E65-D89034D2C9DB}" sibTransId="{3E92E981-1F49-4DFA-927C-957CD56D0A64}"/>
    <dgm:cxn modelId="{DC84C515-B913-4886-B00D-75E0B7FC28AB}" type="presOf" srcId="{14D7F237-6AC1-4EF6-89C5-D02070B7D18E}" destId="{1D6B0D60-7A8D-4B2D-B1B8-3733894278EA}" srcOrd="0" destOrd="0" presId="urn:microsoft.com/office/officeart/2005/8/layout/vProcess5"/>
    <dgm:cxn modelId="{D13553DB-B29F-4F02-B541-B61EE448EAC0}" type="presOf" srcId="{14D7F237-6AC1-4EF6-89C5-D02070B7D18E}" destId="{B3542D2A-5158-4E28-8DB2-320579C8798D}" srcOrd="1" destOrd="0" presId="urn:microsoft.com/office/officeart/2005/8/layout/vProcess5"/>
    <dgm:cxn modelId="{1AE6B7EC-3689-4ABB-9DDF-3A3803DA6B4A}" srcId="{FD2C76DD-6677-43AB-8A03-920B385A10EC}" destId="{1144E0B3-3D23-487B-976A-1A9DFC5E2C84}" srcOrd="2" destOrd="0" parTransId="{0ED576FF-1C83-4F4C-9B7C-44E62FD02500}" sibTransId="{85879BCB-D610-43E9-B278-5D44C794ABCC}"/>
    <dgm:cxn modelId="{221DE99A-F822-4BB3-9F13-7CBEF9C0C54D}" srcId="{FD2C76DD-6677-43AB-8A03-920B385A10EC}" destId="{FC05BC8C-769C-4FF3-BE0E-DBA55AA5AD0C}" srcOrd="1" destOrd="0" parTransId="{83D3FFF5-406E-43B3-B6BE-DD27FCC4AFCE}" sibTransId="{F9EB9068-3CE6-480E-A746-7231A437C9B0}"/>
    <dgm:cxn modelId="{D033FD38-4C15-40EB-9DBB-9DA2151CE798}" type="presOf" srcId="{A9F00EA4-4EF3-4863-A370-09988E1056A4}" destId="{3657CE0A-FF8A-4CDB-BADD-BE70D7A9999A}" srcOrd="1" destOrd="0" presId="urn:microsoft.com/office/officeart/2005/8/layout/vProcess5"/>
    <dgm:cxn modelId="{D975177B-2F93-4281-B185-C4B6A6819C07}" type="presOf" srcId="{9797C202-065C-4AEE-A376-BBAFC135128F}" destId="{F0D3A032-001C-47D1-A376-6B1FA7F12510}" srcOrd="0" destOrd="0" presId="urn:microsoft.com/office/officeart/2005/8/layout/vProcess5"/>
    <dgm:cxn modelId="{5852017E-FDA0-4C6C-B038-E1737F05E588}" type="presOf" srcId="{A9F00EA4-4EF3-4863-A370-09988E1056A4}" destId="{95DD7E4D-0A71-4FB8-9347-868328725B65}" srcOrd="0" destOrd="0" presId="urn:microsoft.com/office/officeart/2005/8/layout/vProcess5"/>
    <dgm:cxn modelId="{53E9273F-4B1A-4400-B6F8-A45C5C00E136}" type="presOf" srcId="{FD2C76DD-6677-43AB-8A03-920B385A10EC}" destId="{84C8276E-5DD5-41D4-82F3-628F316781EA}" srcOrd="0" destOrd="0" presId="urn:microsoft.com/office/officeart/2005/8/layout/vProcess5"/>
    <dgm:cxn modelId="{1A3E504D-CB33-4325-BA9C-BE18E5AAABF6}" type="presOf" srcId="{1144E0B3-3D23-487B-976A-1A9DFC5E2C84}" destId="{59370B08-A374-414D-B29A-A6F1C6E455A3}" srcOrd="1" destOrd="0" presId="urn:microsoft.com/office/officeart/2005/8/layout/vProcess5"/>
    <dgm:cxn modelId="{80DFF64F-631D-4C0D-9CD2-0573C2B09ACD}" type="presOf" srcId="{FC05BC8C-769C-4FF3-BE0E-DBA55AA5AD0C}" destId="{1795A634-BC0E-4CD1-A971-2BF4140DE4F0}" srcOrd="1" destOrd="0" presId="urn:microsoft.com/office/officeart/2005/8/layout/vProcess5"/>
    <dgm:cxn modelId="{E6BBDD7E-C062-4FFB-A8B6-21B4C12FC39C}" type="presOf" srcId="{FC05BC8C-769C-4FF3-BE0E-DBA55AA5AD0C}" destId="{E3678463-38BA-43A6-9A18-F4A9805B1F08}" srcOrd="0" destOrd="0" presId="urn:microsoft.com/office/officeart/2005/8/layout/vProcess5"/>
    <dgm:cxn modelId="{149BAC2F-2321-4ADD-8521-8BD31A1CE1D5}" type="presOf" srcId="{3E92E981-1F49-4DFA-927C-957CD56D0A64}" destId="{894ED312-7D8C-4BB5-90D5-ED0BD84E4D42}" srcOrd="0" destOrd="0" presId="urn:microsoft.com/office/officeart/2005/8/layout/vProcess5"/>
    <dgm:cxn modelId="{2C7D7094-6229-4FC4-9FD6-7CFC5072F86E}" type="presOf" srcId="{85879BCB-D610-43E9-B278-5D44C794ABCC}" destId="{E70BEA0A-E423-4CF1-A01F-024A082859F0}" srcOrd="0" destOrd="0" presId="urn:microsoft.com/office/officeart/2005/8/layout/vProcess5"/>
    <dgm:cxn modelId="{34EBEDF7-81B2-4C55-8933-F7C84287DB1D}" type="presParOf" srcId="{84C8276E-5DD5-41D4-82F3-628F316781EA}" destId="{0740B09B-4302-45AE-85C8-E38B4F963572}" srcOrd="0" destOrd="0" presId="urn:microsoft.com/office/officeart/2005/8/layout/vProcess5"/>
    <dgm:cxn modelId="{D7B62851-1176-4292-B5A9-CCB7CD077954}" type="presParOf" srcId="{84C8276E-5DD5-41D4-82F3-628F316781EA}" destId="{95DD7E4D-0A71-4FB8-9347-868328725B65}" srcOrd="1" destOrd="0" presId="urn:microsoft.com/office/officeart/2005/8/layout/vProcess5"/>
    <dgm:cxn modelId="{B05F0EA5-E3DF-431D-BA3D-EBE6FF92E6BC}" type="presParOf" srcId="{84C8276E-5DD5-41D4-82F3-628F316781EA}" destId="{E3678463-38BA-43A6-9A18-F4A9805B1F08}" srcOrd="2" destOrd="0" presId="urn:microsoft.com/office/officeart/2005/8/layout/vProcess5"/>
    <dgm:cxn modelId="{4708B5D2-4E8F-457B-B198-902119DA7514}" type="presParOf" srcId="{84C8276E-5DD5-41D4-82F3-628F316781EA}" destId="{A6D4E962-F082-4C09-8A53-DE8392BFAD0D}" srcOrd="3" destOrd="0" presId="urn:microsoft.com/office/officeart/2005/8/layout/vProcess5"/>
    <dgm:cxn modelId="{2C66966C-32E2-4C83-B3AF-1C94829EFFA2}" type="presParOf" srcId="{84C8276E-5DD5-41D4-82F3-628F316781EA}" destId="{F0D3A032-001C-47D1-A376-6B1FA7F12510}" srcOrd="4" destOrd="0" presId="urn:microsoft.com/office/officeart/2005/8/layout/vProcess5"/>
    <dgm:cxn modelId="{46D13E72-0EE8-4FC1-AA45-CD7D82967EF3}" type="presParOf" srcId="{84C8276E-5DD5-41D4-82F3-628F316781EA}" destId="{1D6B0D60-7A8D-4B2D-B1B8-3733894278EA}" srcOrd="5" destOrd="0" presId="urn:microsoft.com/office/officeart/2005/8/layout/vProcess5"/>
    <dgm:cxn modelId="{B4EAE362-B241-477A-A851-B29069A87FE1}" type="presParOf" srcId="{84C8276E-5DD5-41D4-82F3-628F316781EA}" destId="{894ED312-7D8C-4BB5-90D5-ED0BD84E4D42}" srcOrd="6" destOrd="0" presId="urn:microsoft.com/office/officeart/2005/8/layout/vProcess5"/>
    <dgm:cxn modelId="{A05A4E27-E071-4992-BCCB-A9A84C915DF1}" type="presParOf" srcId="{84C8276E-5DD5-41D4-82F3-628F316781EA}" destId="{A279B9BF-8779-41D2-8608-AB49EA6FB977}" srcOrd="7" destOrd="0" presId="urn:microsoft.com/office/officeart/2005/8/layout/vProcess5"/>
    <dgm:cxn modelId="{A3EBE377-9A9B-4B2C-BE2F-659977E2C225}" type="presParOf" srcId="{84C8276E-5DD5-41D4-82F3-628F316781EA}" destId="{E70BEA0A-E423-4CF1-A01F-024A082859F0}" srcOrd="8" destOrd="0" presId="urn:microsoft.com/office/officeart/2005/8/layout/vProcess5"/>
    <dgm:cxn modelId="{AA8024D2-2741-4A8F-8930-920BFE295E87}" type="presParOf" srcId="{84C8276E-5DD5-41D4-82F3-628F316781EA}" destId="{B6D532F7-39FC-43C1-9F83-1511A860284D}" srcOrd="9" destOrd="0" presId="urn:microsoft.com/office/officeart/2005/8/layout/vProcess5"/>
    <dgm:cxn modelId="{70772C27-C006-4FC3-B380-AF259219ABCA}" type="presParOf" srcId="{84C8276E-5DD5-41D4-82F3-628F316781EA}" destId="{3657CE0A-FF8A-4CDB-BADD-BE70D7A9999A}" srcOrd="10" destOrd="0" presId="urn:microsoft.com/office/officeart/2005/8/layout/vProcess5"/>
    <dgm:cxn modelId="{357A8D8A-C10A-4FE6-8142-84815E77DF9C}" type="presParOf" srcId="{84C8276E-5DD5-41D4-82F3-628F316781EA}" destId="{1795A634-BC0E-4CD1-A971-2BF4140DE4F0}" srcOrd="11" destOrd="0" presId="urn:microsoft.com/office/officeart/2005/8/layout/vProcess5"/>
    <dgm:cxn modelId="{F023D95C-4A72-4C0A-A1D5-710B403D6E97}" type="presParOf" srcId="{84C8276E-5DD5-41D4-82F3-628F316781EA}" destId="{59370B08-A374-414D-B29A-A6F1C6E455A3}" srcOrd="12" destOrd="0" presId="urn:microsoft.com/office/officeart/2005/8/layout/vProcess5"/>
    <dgm:cxn modelId="{C7A99F1E-0062-4C69-A4CE-8EC99E5D287C}" type="presParOf" srcId="{84C8276E-5DD5-41D4-82F3-628F316781EA}" destId="{DEEC686C-2500-4E47-B9BD-621C096BE05D}" srcOrd="13" destOrd="0" presId="urn:microsoft.com/office/officeart/2005/8/layout/vProcess5"/>
    <dgm:cxn modelId="{3DAEC6B1-D51F-4B40-A052-6853E983946B}" type="presParOf" srcId="{84C8276E-5DD5-41D4-82F3-628F316781EA}" destId="{B3542D2A-5158-4E28-8DB2-320579C8798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D0E0C91-8B7C-4236-828B-52D2976D8188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26A29D2B-103F-4019-A784-302A052712E4}">
      <dgm:prSet phldrT="[Текст]"/>
      <dgm:spPr/>
      <dgm:t>
        <a:bodyPr/>
        <a:lstStyle/>
        <a:p>
          <a:r>
            <a:rPr lang="uk-UA" i="1" u="none" dirty="0" smtClean="0">
              <a:uFillTx/>
            </a:rPr>
            <a:t>Підвищувати якість  туристичного продукту. </a:t>
          </a:r>
          <a:endParaRPr lang="uk-UA" i="1" dirty="0"/>
        </a:p>
      </dgm:t>
    </dgm:pt>
    <dgm:pt modelId="{E71142C8-B1DE-465C-BFC8-AAFC105AF60B}" type="parTrans" cxnId="{C9AA2317-CF26-4D08-90F5-E625EFB9BFF0}">
      <dgm:prSet/>
      <dgm:spPr/>
      <dgm:t>
        <a:bodyPr/>
        <a:lstStyle/>
        <a:p>
          <a:endParaRPr lang="uk-UA" i="1"/>
        </a:p>
      </dgm:t>
    </dgm:pt>
    <dgm:pt modelId="{FBA24EB7-A0D9-41FE-BF6D-6AD6F626F64F}" type="sibTrans" cxnId="{C9AA2317-CF26-4D08-90F5-E625EFB9BFF0}">
      <dgm:prSet/>
      <dgm:spPr/>
      <dgm:t>
        <a:bodyPr/>
        <a:lstStyle/>
        <a:p>
          <a:endParaRPr lang="uk-UA" i="1"/>
        </a:p>
      </dgm:t>
    </dgm:pt>
    <dgm:pt modelId="{34437B12-1F97-4155-AE4E-19BCE9008026}">
      <dgm:prSet/>
      <dgm:spPr/>
      <dgm:t>
        <a:bodyPr/>
        <a:lstStyle/>
        <a:p>
          <a:r>
            <a:rPr lang="uk-UA" i="1" u="none" smtClean="0">
              <a:uFillTx/>
            </a:rPr>
            <a:t>Вкладати кошти  в екологічно чисте туристичне виробництво. </a:t>
          </a:r>
          <a:endParaRPr lang="uk-UA" i="1" u="none">
            <a:uFillTx/>
          </a:endParaRPr>
        </a:p>
      </dgm:t>
    </dgm:pt>
    <dgm:pt modelId="{87DC627B-C710-4B0A-99C1-43A659BF6F62}" type="parTrans" cxnId="{4BA41F2B-986A-480D-93B9-F9A060CD849C}">
      <dgm:prSet/>
      <dgm:spPr/>
      <dgm:t>
        <a:bodyPr/>
        <a:lstStyle/>
        <a:p>
          <a:endParaRPr lang="uk-UA" i="1"/>
        </a:p>
      </dgm:t>
    </dgm:pt>
    <dgm:pt modelId="{77B7C547-8EF7-48C8-9665-618672F118FE}" type="sibTrans" cxnId="{4BA41F2B-986A-480D-93B9-F9A060CD849C}">
      <dgm:prSet/>
      <dgm:spPr/>
      <dgm:t>
        <a:bodyPr/>
        <a:lstStyle/>
        <a:p>
          <a:endParaRPr lang="uk-UA" i="1"/>
        </a:p>
      </dgm:t>
    </dgm:pt>
    <dgm:pt modelId="{BC9C4F65-42E8-4261-89E9-69A898016C7D}">
      <dgm:prSet/>
      <dgm:spPr/>
      <dgm:t>
        <a:bodyPr/>
        <a:lstStyle/>
        <a:p>
          <a:r>
            <a:rPr lang="uk-UA" i="1" u="none" smtClean="0">
              <a:uFillTx/>
            </a:rPr>
            <a:t>Знаходити вільні ніші на туристичному ринку. </a:t>
          </a:r>
          <a:endParaRPr lang="uk-UA" i="1" u="none">
            <a:uFillTx/>
          </a:endParaRPr>
        </a:p>
      </dgm:t>
    </dgm:pt>
    <dgm:pt modelId="{3205636A-9739-49D2-B85C-09A847DD23F0}" type="parTrans" cxnId="{735C5C89-B1D3-4F27-B3F8-F7B53DED29EA}">
      <dgm:prSet/>
      <dgm:spPr/>
      <dgm:t>
        <a:bodyPr/>
        <a:lstStyle/>
        <a:p>
          <a:endParaRPr lang="uk-UA" i="1"/>
        </a:p>
      </dgm:t>
    </dgm:pt>
    <dgm:pt modelId="{C5DE2080-13B5-42B2-B96C-E9DB35394FCD}" type="sibTrans" cxnId="{735C5C89-B1D3-4F27-B3F8-F7B53DED29EA}">
      <dgm:prSet/>
      <dgm:spPr/>
      <dgm:t>
        <a:bodyPr/>
        <a:lstStyle/>
        <a:p>
          <a:endParaRPr lang="uk-UA" i="1"/>
        </a:p>
      </dgm:t>
    </dgm:pt>
    <dgm:pt modelId="{3DA5278C-8581-4013-A90B-865E5D8FD0EA}">
      <dgm:prSet/>
      <dgm:spPr/>
      <dgm:t>
        <a:bodyPr/>
        <a:lstStyle/>
        <a:p>
          <a:r>
            <a:rPr lang="uk-UA" i="1" u="none" smtClean="0">
              <a:uFillTx/>
            </a:rPr>
            <a:t>Диверсифікувати пропоновані послуги  в рамках вибраної ніші або  сегменту ринку. </a:t>
          </a:r>
          <a:endParaRPr lang="uk-UA" i="1" u="none">
            <a:uFillTx/>
          </a:endParaRPr>
        </a:p>
      </dgm:t>
    </dgm:pt>
    <dgm:pt modelId="{3954518F-7285-4E46-B0FD-FF5249273281}" type="parTrans" cxnId="{B54F4CAE-EE83-4625-A021-0E68DB688A24}">
      <dgm:prSet/>
      <dgm:spPr/>
      <dgm:t>
        <a:bodyPr/>
        <a:lstStyle/>
        <a:p>
          <a:endParaRPr lang="uk-UA" i="1"/>
        </a:p>
      </dgm:t>
    </dgm:pt>
    <dgm:pt modelId="{952C7650-FF32-4503-AA0C-9F242EDFB576}" type="sibTrans" cxnId="{B54F4CAE-EE83-4625-A021-0E68DB688A24}">
      <dgm:prSet/>
      <dgm:spPr/>
      <dgm:t>
        <a:bodyPr/>
        <a:lstStyle/>
        <a:p>
          <a:endParaRPr lang="uk-UA" i="1"/>
        </a:p>
      </dgm:t>
    </dgm:pt>
    <dgm:pt modelId="{725F93B9-5D48-4685-B6CE-35A4EB36CEB2}">
      <dgm:prSet/>
      <dgm:spPr/>
      <dgm:t>
        <a:bodyPr/>
        <a:lstStyle/>
        <a:p>
          <a:r>
            <a:rPr lang="uk-UA" i="1" u="none" smtClean="0">
              <a:uFillTx/>
            </a:rPr>
            <a:t>Збільшувати  індивідуалізацію обслуговування споживачів. </a:t>
          </a:r>
          <a:endParaRPr lang="uk-UA" i="1" u="none">
            <a:uFillTx/>
          </a:endParaRPr>
        </a:p>
      </dgm:t>
    </dgm:pt>
    <dgm:pt modelId="{38072F3A-2F69-4B69-A7D5-8034ED9D02A5}" type="parTrans" cxnId="{E188B07A-F861-448E-8132-A118AAF8BC74}">
      <dgm:prSet/>
      <dgm:spPr/>
      <dgm:t>
        <a:bodyPr/>
        <a:lstStyle/>
        <a:p>
          <a:endParaRPr lang="uk-UA" i="1"/>
        </a:p>
      </dgm:t>
    </dgm:pt>
    <dgm:pt modelId="{FA466881-7448-4713-9D97-80B46A3EF290}" type="sibTrans" cxnId="{E188B07A-F861-448E-8132-A118AAF8BC74}">
      <dgm:prSet/>
      <dgm:spPr/>
      <dgm:t>
        <a:bodyPr/>
        <a:lstStyle/>
        <a:p>
          <a:endParaRPr lang="uk-UA" i="1"/>
        </a:p>
      </dgm:t>
    </dgm:pt>
    <dgm:pt modelId="{96176283-648A-4650-AAED-71645C175A52}" type="pres">
      <dgm:prSet presAssocID="{1D0E0C91-8B7C-4236-828B-52D2976D8188}" presName="diagram" presStyleCnt="0">
        <dgm:presLayoutVars>
          <dgm:dir/>
          <dgm:resizeHandles val="exact"/>
        </dgm:presLayoutVars>
      </dgm:prSet>
      <dgm:spPr/>
    </dgm:pt>
    <dgm:pt modelId="{EC41D7F3-46D8-4038-8002-072D61983C40}" type="pres">
      <dgm:prSet presAssocID="{26A29D2B-103F-4019-A784-302A052712E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031ADE9-0073-4A3D-B314-111CCE3EAB6B}" type="pres">
      <dgm:prSet presAssocID="{FBA24EB7-A0D9-41FE-BF6D-6AD6F626F64F}" presName="sibTrans" presStyleCnt="0"/>
      <dgm:spPr/>
    </dgm:pt>
    <dgm:pt modelId="{A3B3A228-4B5A-4F73-9733-28EB50DE05E9}" type="pres">
      <dgm:prSet presAssocID="{34437B12-1F97-4155-AE4E-19BCE9008026}" presName="node" presStyleLbl="node1" presStyleIdx="1" presStyleCnt="5">
        <dgm:presLayoutVars>
          <dgm:bulletEnabled val="1"/>
        </dgm:presLayoutVars>
      </dgm:prSet>
      <dgm:spPr/>
    </dgm:pt>
    <dgm:pt modelId="{8C697045-1650-47D9-9602-9F272C67841D}" type="pres">
      <dgm:prSet presAssocID="{77B7C547-8EF7-48C8-9665-618672F118FE}" presName="sibTrans" presStyleCnt="0"/>
      <dgm:spPr/>
    </dgm:pt>
    <dgm:pt modelId="{140BFFBE-203E-4733-AD94-E8B1E964117A}" type="pres">
      <dgm:prSet presAssocID="{BC9C4F65-42E8-4261-89E9-69A898016C7D}" presName="node" presStyleLbl="node1" presStyleIdx="2" presStyleCnt="5">
        <dgm:presLayoutVars>
          <dgm:bulletEnabled val="1"/>
        </dgm:presLayoutVars>
      </dgm:prSet>
      <dgm:spPr/>
    </dgm:pt>
    <dgm:pt modelId="{A7D17F85-B567-4110-9199-D65F1FB36BC1}" type="pres">
      <dgm:prSet presAssocID="{C5DE2080-13B5-42B2-B96C-E9DB35394FCD}" presName="sibTrans" presStyleCnt="0"/>
      <dgm:spPr/>
    </dgm:pt>
    <dgm:pt modelId="{AF604274-5B15-4E86-9BE1-52A92737974B}" type="pres">
      <dgm:prSet presAssocID="{3DA5278C-8581-4013-A90B-865E5D8FD0EA}" presName="node" presStyleLbl="node1" presStyleIdx="3" presStyleCnt="5">
        <dgm:presLayoutVars>
          <dgm:bulletEnabled val="1"/>
        </dgm:presLayoutVars>
      </dgm:prSet>
      <dgm:spPr/>
    </dgm:pt>
    <dgm:pt modelId="{0922DED7-27A6-4843-9EB7-0B18D605640C}" type="pres">
      <dgm:prSet presAssocID="{952C7650-FF32-4503-AA0C-9F242EDFB576}" presName="sibTrans" presStyleCnt="0"/>
      <dgm:spPr/>
    </dgm:pt>
    <dgm:pt modelId="{A1EC1990-F4EE-4A40-97C7-65B640F0EC73}" type="pres">
      <dgm:prSet presAssocID="{725F93B9-5D48-4685-B6CE-35A4EB36CEB2}" presName="node" presStyleLbl="node1" presStyleIdx="4" presStyleCnt="5">
        <dgm:presLayoutVars>
          <dgm:bulletEnabled val="1"/>
        </dgm:presLayoutVars>
      </dgm:prSet>
      <dgm:spPr/>
    </dgm:pt>
  </dgm:ptLst>
  <dgm:cxnLst>
    <dgm:cxn modelId="{FD3C2FFF-D3E4-480B-9E6A-62AD5536E79A}" type="presOf" srcId="{1D0E0C91-8B7C-4236-828B-52D2976D8188}" destId="{96176283-648A-4650-AAED-71645C175A52}" srcOrd="0" destOrd="0" presId="urn:microsoft.com/office/officeart/2005/8/layout/default"/>
    <dgm:cxn modelId="{FA6698DF-BC4F-4DC4-A663-ED77DA33ED0C}" type="presOf" srcId="{3DA5278C-8581-4013-A90B-865E5D8FD0EA}" destId="{AF604274-5B15-4E86-9BE1-52A92737974B}" srcOrd="0" destOrd="0" presId="urn:microsoft.com/office/officeart/2005/8/layout/default"/>
    <dgm:cxn modelId="{BE19FF61-8947-465C-ADC0-A09D0CAE46FA}" type="presOf" srcId="{34437B12-1F97-4155-AE4E-19BCE9008026}" destId="{A3B3A228-4B5A-4F73-9733-28EB50DE05E9}" srcOrd="0" destOrd="0" presId="urn:microsoft.com/office/officeart/2005/8/layout/default"/>
    <dgm:cxn modelId="{C2D6E581-47FD-4077-855E-40D01E49BA3E}" type="presOf" srcId="{BC9C4F65-42E8-4261-89E9-69A898016C7D}" destId="{140BFFBE-203E-4733-AD94-E8B1E964117A}" srcOrd="0" destOrd="0" presId="urn:microsoft.com/office/officeart/2005/8/layout/default"/>
    <dgm:cxn modelId="{C9AA2317-CF26-4D08-90F5-E625EFB9BFF0}" srcId="{1D0E0C91-8B7C-4236-828B-52D2976D8188}" destId="{26A29D2B-103F-4019-A784-302A052712E4}" srcOrd="0" destOrd="0" parTransId="{E71142C8-B1DE-465C-BFC8-AAFC105AF60B}" sibTransId="{FBA24EB7-A0D9-41FE-BF6D-6AD6F626F64F}"/>
    <dgm:cxn modelId="{B54F4CAE-EE83-4625-A021-0E68DB688A24}" srcId="{1D0E0C91-8B7C-4236-828B-52D2976D8188}" destId="{3DA5278C-8581-4013-A90B-865E5D8FD0EA}" srcOrd="3" destOrd="0" parTransId="{3954518F-7285-4E46-B0FD-FF5249273281}" sibTransId="{952C7650-FF32-4503-AA0C-9F242EDFB576}"/>
    <dgm:cxn modelId="{735C5C89-B1D3-4F27-B3F8-F7B53DED29EA}" srcId="{1D0E0C91-8B7C-4236-828B-52D2976D8188}" destId="{BC9C4F65-42E8-4261-89E9-69A898016C7D}" srcOrd="2" destOrd="0" parTransId="{3205636A-9739-49D2-B85C-09A847DD23F0}" sibTransId="{C5DE2080-13B5-42B2-B96C-E9DB35394FCD}"/>
    <dgm:cxn modelId="{4BA41F2B-986A-480D-93B9-F9A060CD849C}" srcId="{1D0E0C91-8B7C-4236-828B-52D2976D8188}" destId="{34437B12-1F97-4155-AE4E-19BCE9008026}" srcOrd="1" destOrd="0" parTransId="{87DC627B-C710-4B0A-99C1-43A659BF6F62}" sibTransId="{77B7C547-8EF7-48C8-9665-618672F118FE}"/>
    <dgm:cxn modelId="{E188B07A-F861-448E-8132-A118AAF8BC74}" srcId="{1D0E0C91-8B7C-4236-828B-52D2976D8188}" destId="{725F93B9-5D48-4685-B6CE-35A4EB36CEB2}" srcOrd="4" destOrd="0" parTransId="{38072F3A-2F69-4B69-A7D5-8034ED9D02A5}" sibTransId="{FA466881-7448-4713-9D97-80B46A3EF290}"/>
    <dgm:cxn modelId="{0FB43B8F-28F6-44C0-B51F-BA9D03BCF260}" type="presOf" srcId="{26A29D2B-103F-4019-A784-302A052712E4}" destId="{EC41D7F3-46D8-4038-8002-072D61983C40}" srcOrd="0" destOrd="0" presId="urn:microsoft.com/office/officeart/2005/8/layout/default"/>
    <dgm:cxn modelId="{67CE3399-F880-40C5-9130-271BABA78925}" type="presOf" srcId="{725F93B9-5D48-4685-B6CE-35A4EB36CEB2}" destId="{A1EC1990-F4EE-4A40-97C7-65B640F0EC73}" srcOrd="0" destOrd="0" presId="urn:microsoft.com/office/officeart/2005/8/layout/default"/>
    <dgm:cxn modelId="{F8FFB050-DBFA-4211-83D4-775B90DA8034}" type="presParOf" srcId="{96176283-648A-4650-AAED-71645C175A52}" destId="{EC41D7F3-46D8-4038-8002-072D61983C40}" srcOrd="0" destOrd="0" presId="urn:microsoft.com/office/officeart/2005/8/layout/default"/>
    <dgm:cxn modelId="{82898F6C-046C-4924-843A-6F1B2F41B112}" type="presParOf" srcId="{96176283-648A-4650-AAED-71645C175A52}" destId="{F031ADE9-0073-4A3D-B314-111CCE3EAB6B}" srcOrd="1" destOrd="0" presId="urn:microsoft.com/office/officeart/2005/8/layout/default"/>
    <dgm:cxn modelId="{95884744-F6DD-4FEC-8D55-327F17DB6376}" type="presParOf" srcId="{96176283-648A-4650-AAED-71645C175A52}" destId="{A3B3A228-4B5A-4F73-9733-28EB50DE05E9}" srcOrd="2" destOrd="0" presId="urn:microsoft.com/office/officeart/2005/8/layout/default"/>
    <dgm:cxn modelId="{8D779A11-4B1A-400E-91D0-B5A7EF1B9120}" type="presParOf" srcId="{96176283-648A-4650-AAED-71645C175A52}" destId="{8C697045-1650-47D9-9602-9F272C67841D}" srcOrd="3" destOrd="0" presId="urn:microsoft.com/office/officeart/2005/8/layout/default"/>
    <dgm:cxn modelId="{FB4B186E-3667-4712-BDE7-6A7CEFA58BDF}" type="presParOf" srcId="{96176283-648A-4650-AAED-71645C175A52}" destId="{140BFFBE-203E-4733-AD94-E8B1E964117A}" srcOrd="4" destOrd="0" presId="urn:microsoft.com/office/officeart/2005/8/layout/default"/>
    <dgm:cxn modelId="{FB3E32F5-0530-4A55-AA4A-861C200B1904}" type="presParOf" srcId="{96176283-648A-4650-AAED-71645C175A52}" destId="{A7D17F85-B567-4110-9199-D65F1FB36BC1}" srcOrd="5" destOrd="0" presId="urn:microsoft.com/office/officeart/2005/8/layout/default"/>
    <dgm:cxn modelId="{366DE860-0958-4F18-94A6-C7A9EABDB15F}" type="presParOf" srcId="{96176283-648A-4650-AAED-71645C175A52}" destId="{AF604274-5B15-4E86-9BE1-52A92737974B}" srcOrd="6" destOrd="0" presId="urn:microsoft.com/office/officeart/2005/8/layout/default"/>
    <dgm:cxn modelId="{2526C2E5-EA90-4025-B0AF-376228EDA13D}" type="presParOf" srcId="{96176283-648A-4650-AAED-71645C175A52}" destId="{0922DED7-27A6-4843-9EB7-0B18D605640C}" srcOrd="7" destOrd="0" presId="urn:microsoft.com/office/officeart/2005/8/layout/default"/>
    <dgm:cxn modelId="{6C9EE663-9892-4236-83DE-CC61731D343B}" type="presParOf" srcId="{96176283-648A-4650-AAED-71645C175A52}" destId="{A1EC1990-F4EE-4A40-97C7-65B640F0EC7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88CD3D-9900-40B1-8EF8-FC7028772050}" type="doc">
      <dgm:prSet loTypeId="urn:microsoft.com/office/officeart/2005/8/layout/chevron2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81F3A231-CA55-4F29-B667-B4D30108492B}">
      <dgm:prSet phldrT="[Текст]" phldr="1"/>
      <dgm:spPr/>
      <dgm:t>
        <a:bodyPr/>
        <a:lstStyle/>
        <a:p>
          <a:endParaRPr lang="uk-UA"/>
        </a:p>
      </dgm:t>
    </dgm:pt>
    <dgm:pt modelId="{C208CE38-0FBF-464E-B123-FEE6D09B77E8}" type="parTrans" cxnId="{33E56D04-4BD7-475D-A8C5-47DFBB35CFE5}">
      <dgm:prSet/>
      <dgm:spPr/>
      <dgm:t>
        <a:bodyPr/>
        <a:lstStyle/>
        <a:p>
          <a:endParaRPr lang="uk-UA"/>
        </a:p>
      </dgm:t>
    </dgm:pt>
    <dgm:pt modelId="{3771A91D-91FE-450D-B7D1-47FE0FEA0C54}" type="sibTrans" cxnId="{33E56D04-4BD7-475D-A8C5-47DFBB35CFE5}">
      <dgm:prSet/>
      <dgm:spPr/>
      <dgm:t>
        <a:bodyPr/>
        <a:lstStyle/>
        <a:p>
          <a:endParaRPr lang="uk-UA"/>
        </a:p>
      </dgm:t>
    </dgm:pt>
    <dgm:pt modelId="{375CFCD4-5F42-4A6D-A361-B5A7FE2E23D2}">
      <dgm:prSet phldrT="[Текст]"/>
      <dgm:spPr/>
      <dgm:t>
        <a:bodyPr/>
        <a:lstStyle/>
        <a:p>
          <a:r>
            <a:rPr lang="uk-UA" b="1" i="1" dirty="0" smtClean="0"/>
            <a:t>Ринкова оцінка </a:t>
          </a:r>
          <a:r>
            <a:rPr lang="uk-UA" b="1" i="1" dirty="0" err="1" smtClean="0"/>
            <a:t>дестинацій</a:t>
          </a:r>
          <a:r>
            <a:rPr lang="uk-UA" b="1" i="1" dirty="0" smtClean="0"/>
            <a:t>  виражається </a:t>
          </a:r>
          <a:r>
            <a:rPr lang="uk-UA" dirty="0" smtClean="0"/>
            <a:t>відношенням кількості туристів, що відвідують певну </a:t>
          </a:r>
          <a:r>
            <a:rPr lang="uk-UA" dirty="0" err="1" smtClean="0"/>
            <a:t>дестинацію</a:t>
          </a:r>
          <a:r>
            <a:rPr lang="uk-UA" dirty="0" smtClean="0"/>
            <a:t> протягом року, до  валової суми грошей, які залишають туристи у даній місцевості за одну поїздку.</a:t>
          </a:r>
          <a:endParaRPr lang="uk-UA" dirty="0"/>
        </a:p>
      </dgm:t>
    </dgm:pt>
    <dgm:pt modelId="{F1D1149D-C2B1-4FEC-B661-F838BA085312}" type="parTrans" cxnId="{E6A10E5F-48D2-4FBC-87DA-690DC709869D}">
      <dgm:prSet/>
      <dgm:spPr/>
      <dgm:t>
        <a:bodyPr/>
        <a:lstStyle/>
        <a:p>
          <a:endParaRPr lang="uk-UA"/>
        </a:p>
      </dgm:t>
    </dgm:pt>
    <dgm:pt modelId="{1B5A4369-6F01-450B-8084-12AB96A6D71A}" type="sibTrans" cxnId="{E6A10E5F-48D2-4FBC-87DA-690DC709869D}">
      <dgm:prSet/>
      <dgm:spPr/>
      <dgm:t>
        <a:bodyPr/>
        <a:lstStyle/>
        <a:p>
          <a:endParaRPr lang="uk-UA"/>
        </a:p>
      </dgm:t>
    </dgm:pt>
    <dgm:pt modelId="{97D14A56-F8ED-4D62-9382-1A2886369185}">
      <dgm:prSet phldrT="[Текст]" phldr="1"/>
      <dgm:spPr/>
      <dgm:t>
        <a:bodyPr/>
        <a:lstStyle/>
        <a:p>
          <a:endParaRPr lang="uk-UA"/>
        </a:p>
      </dgm:t>
    </dgm:pt>
    <dgm:pt modelId="{D4B8D45D-0404-431D-8485-2B93FBAB5A7E}" type="parTrans" cxnId="{D946B95B-F1A1-4937-B249-4A2532867B62}">
      <dgm:prSet/>
      <dgm:spPr/>
      <dgm:t>
        <a:bodyPr/>
        <a:lstStyle/>
        <a:p>
          <a:endParaRPr lang="uk-UA"/>
        </a:p>
      </dgm:t>
    </dgm:pt>
    <dgm:pt modelId="{90A29E06-D3D5-4952-B13E-2942E2A279C4}" type="sibTrans" cxnId="{D946B95B-F1A1-4937-B249-4A2532867B62}">
      <dgm:prSet/>
      <dgm:spPr/>
      <dgm:t>
        <a:bodyPr/>
        <a:lstStyle/>
        <a:p>
          <a:endParaRPr lang="uk-UA"/>
        </a:p>
      </dgm:t>
    </dgm:pt>
    <dgm:pt modelId="{8292D8FD-CF82-4245-80B0-A0C93D14D2CE}">
      <dgm:prSet phldrT="[Текст]"/>
      <dgm:spPr/>
      <dgm:t>
        <a:bodyPr/>
        <a:lstStyle/>
        <a:p>
          <a:r>
            <a:rPr lang="ru-RU" dirty="0" smtClean="0"/>
            <a:t>у </a:t>
          </a:r>
          <a:r>
            <a:rPr lang="ru-RU" dirty="0" err="1" smtClean="0"/>
            <a:t>Японії</a:t>
          </a:r>
          <a:r>
            <a:rPr lang="ru-RU" dirty="0" smtClean="0"/>
            <a:t> </a:t>
          </a:r>
          <a:r>
            <a:rPr lang="ru-RU" dirty="0" err="1" smtClean="0"/>
            <a:t>туристи</a:t>
          </a:r>
          <a:r>
            <a:rPr lang="ru-RU" dirty="0" smtClean="0"/>
            <a:t> </a:t>
          </a:r>
          <a:r>
            <a:rPr lang="uk-UA" dirty="0" smtClean="0"/>
            <a:t>у</a:t>
          </a:r>
          <a:r>
            <a:rPr lang="ru-RU" dirty="0" smtClean="0"/>
            <a:t> </a:t>
          </a:r>
          <a:r>
            <a:rPr lang="ru-RU" dirty="0" err="1" smtClean="0"/>
            <a:t>середньому</a:t>
          </a:r>
          <a:r>
            <a:rPr lang="ru-RU" dirty="0" smtClean="0"/>
            <a:t> за один день </a:t>
          </a:r>
          <a:r>
            <a:rPr lang="ru-RU" dirty="0" err="1" smtClean="0"/>
            <a:t>перебування</a:t>
          </a:r>
          <a:r>
            <a:rPr lang="ru-RU" dirty="0" smtClean="0"/>
            <a:t> в </a:t>
          </a:r>
          <a:r>
            <a:rPr lang="ru-RU" dirty="0" err="1" smtClean="0"/>
            <a:t>Токіо</a:t>
          </a:r>
          <a:r>
            <a:rPr lang="ru-RU" dirty="0" smtClean="0"/>
            <a:t> </a:t>
          </a:r>
          <a:r>
            <a:rPr lang="ru-RU" dirty="0" err="1" smtClean="0"/>
            <a:t>витрачають</a:t>
          </a:r>
          <a:r>
            <a:rPr lang="ru-RU" dirty="0" smtClean="0"/>
            <a:t> не </a:t>
          </a:r>
          <a:r>
            <a:rPr lang="ru-RU" dirty="0" err="1" smtClean="0"/>
            <a:t>менше</a:t>
          </a:r>
          <a:r>
            <a:rPr lang="ru-RU" dirty="0" smtClean="0"/>
            <a:t> 120 </a:t>
          </a:r>
          <a:r>
            <a:rPr lang="ru-RU" dirty="0" err="1" smtClean="0"/>
            <a:t>доларів</a:t>
          </a:r>
          <a:r>
            <a:rPr lang="ru-RU" dirty="0" smtClean="0"/>
            <a:t> США, </a:t>
          </a:r>
          <a:r>
            <a:rPr lang="ru-RU" dirty="0" err="1" smtClean="0"/>
            <a:t>тоді</a:t>
          </a:r>
          <a:r>
            <a:rPr lang="ru-RU" dirty="0" smtClean="0"/>
            <a:t> як в </a:t>
          </a:r>
          <a:r>
            <a:rPr lang="ru-RU" dirty="0" err="1" smtClean="0"/>
            <a:t>Іспанії</a:t>
          </a:r>
          <a:r>
            <a:rPr lang="ru-RU" dirty="0" smtClean="0"/>
            <a:t> </a:t>
          </a:r>
          <a:r>
            <a:rPr lang="uk-UA" dirty="0" smtClean="0"/>
            <a:t>вони</a:t>
          </a:r>
          <a:r>
            <a:rPr lang="ru-RU" dirty="0" smtClean="0"/>
            <a:t> на день </a:t>
          </a:r>
          <a:r>
            <a:rPr lang="ru-RU" dirty="0" err="1" smtClean="0"/>
            <a:t>витрачають</a:t>
          </a:r>
          <a:r>
            <a:rPr lang="ru-RU" dirty="0" smtClean="0"/>
            <a:t>  </a:t>
          </a:r>
          <a:r>
            <a:rPr lang="ru-RU" dirty="0" err="1" smtClean="0"/>
            <a:t>менше</a:t>
          </a:r>
          <a:r>
            <a:rPr lang="ru-RU" dirty="0" smtClean="0"/>
            <a:t> </a:t>
          </a:r>
          <a:r>
            <a:rPr lang="uk-UA" dirty="0" smtClean="0"/>
            <a:t>–</a:t>
          </a:r>
          <a:r>
            <a:rPr lang="ru-RU" dirty="0" smtClean="0"/>
            <a:t> 40</a:t>
          </a:r>
          <a:r>
            <a:rPr lang="uk-UA" dirty="0" smtClean="0"/>
            <a:t> – </a:t>
          </a:r>
          <a:r>
            <a:rPr lang="ru-RU" dirty="0" smtClean="0"/>
            <a:t>50 </a:t>
          </a:r>
          <a:r>
            <a:rPr lang="ru-RU" dirty="0" err="1" smtClean="0"/>
            <a:t>доларів</a:t>
          </a:r>
          <a:r>
            <a:rPr lang="ru-RU" dirty="0" smtClean="0"/>
            <a:t> США. </a:t>
          </a:r>
          <a:endParaRPr lang="uk-UA" dirty="0"/>
        </a:p>
      </dgm:t>
    </dgm:pt>
    <dgm:pt modelId="{6480BC9B-5C9F-40FC-B628-FB2B1E758A32}" type="parTrans" cxnId="{1BA0CCB1-6AE4-412C-A2BE-DC763C9DC7AD}">
      <dgm:prSet/>
      <dgm:spPr/>
      <dgm:t>
        <a:bodyPr/>
        <a:lstStyle/>
        <a:p>
          <a:endParaRPr lang="uk-UA"/>
        </a:p>
      </dgm:t>
    </dgm:pt>
    <dgm:pt modelId="{305A8C12-83B9-42D0-9FE3-A049429A38A6}" type="sibTrans" cxnId="{1BA0CCB1-6AE4-412C-A2BE-DC763C9DC7AD}">
      <dgm:prSet/>
      <dgm:spPr/>
      <dgm:t>
        <a:bodyPr/>
        <a:lstStyle/>
        <a:p>
          <a:endParaRPr lang="uk-UA"/>
        </a:p>
      </dgm:t>
    </dgm:pt>
    <dgm:pt modelId="{2B5E8A86-A812-4FD6-B643-E29909820594}">
      <dgm:prSet phldrT="[Текст]"/>
      <dgm:spPr/>
      <dgm:t>
        <a:bodyPr/>
        <a:lstStyle/>
        <a:p>
          <a:endParaRPr lang="uk-UA" dirty="0"/>
        </a:p>
      </dgm:t>
    </dgm:pt>
    <dgm:pt modelId="{6D3BE6FA-1125-4960-A90F-BDE2A3830F9B}" type="parTrans" cxnId="{E2E47571-8114-43F7-BFA9-66CE92506A32}">
      <dgm:prSet/>
      <dgm:spPr/>
      <dgm:t>
        <a:bodyPr/>
        <a:lstStyle/>
        <a:p>
          <a:endParaRPr lang="uk-UA"/>
        </a:p>
      </dgm:t>
    </dgm:pt>
    <dgm:pt modelId="{368791B4-BF40-4F7E-B70B-216BEAA6477F}" type="sibTrans" cxnId="{E2E47571-8114-43F7-BFA9-66CE92506A32}">
      <dgm:prSet/>
      <dgm:spPr/>
      <dgm:t>
        <a:bodyPr/>
        <a:lstStyle/>
        <a:p>
          <a:endParaRPr lang="uk-UA"/>
        </a:p>
      </dgm:t>
    </dgm:pt>
    <dgm:pt modelId="{10BEC23B-F638-4168-9599-F29738CB61F0}">
      <dgm:prSet phldrT="[Текст]"/>
      <dgm:spPr/>
      <dgm:t>
        <a:bodyPr/>
        <a:lstStyle/>
        <a:p>
          <a:r>
            <a:rPr lang="ru-RU" dirty="0" smtClean="0"/>
            <a:t>Для </a:t>
          </a:r>
          <a:r>
            <a:rPr lang="ru-RU" dirty="0" err="1" smtClean="0"/>
            <a:t>управління</a:t>
          </a:r>
          <a:r>
            <a:rPr lang="ru-RU" dirty="0" smtClean="0"/>
            <a:t> </a:t>
          </a:r>
          <a:r>
            <a:rPr lang="ru-RU" dirty="0" err="1" smtClean="0"/>
            <a:t>регіональним</a:t>
          </a:r>
          <a:r>
            <a:rPr lang="ru-RU" dirty="0" smtClean="0"/>
            <a:t> </a:t>
          </a:r>
          <a:r>
            <a:rPr lang="ru-RU" dirty="0" err="1" smtClean="0"/>
            <a:t>розвитком</a:t>
          </a:r>
          <a:r>
            <a:rPr lang="ru-RU" dirty="0" smtClean="0"/>
            <a:t> туризму </a:t>
          </a:r>
          <a:r>
            <a:rPr lang="ru-RU" dirty="0" err="1" smtClean="0"/>
            <a:t>важливим</a:t>
          </a:r>
          <a:r>
            <a:rPr lang="ru-RU" dirty="0" smtClean="0"/>
            <a:t> є </a:t>
          </a:r>
          <a:r>
            <a:rPr lang="ru-RU" dirty="0" err="1" smtClean="0"/>
            <a:t>поняття</a:t>
          </a:r>
          <a:r>
            <a:rPr lang="ru-RU" dirty="0" smtClean="0"/>
            <a:t> </a:t>
          </a:r>
          <a:r>
            <a:rPr lang="uk-UA" b="1" dirty="0" smtClean="0"/>
            <a:t>«</a:t>
          </a:r>
          <a:r>
            <a:rPr lang="ru-RU" b="1" dirty="0" err="1" smtClean="0"/>
            <a:t>життєвий</a:t>
          </a:r>
          <a:r>
            <a:rPr lang="ru-RU" b="1" dirty="0" smtClean="0"/>
            <a:t> цикл</a:t>
          </a:r>
          <a:r>
            <a:rPr lang="uk-UA" b="1" dirty="0" smtClean="0"/>
            <a:t>»</a:t>
          </a:r>
          <a:r>
            <a:rPr lang="ru-RU" b="1" dirty="0" smtClean="0"/>
            <a:t> </a:t>
          </a:r>
          <a:r>
            <a:rPr lang="ru-RU" b="1" dirty="0" err="1" smtClean="0"/>
            <a:t>розвитку</a:t>
          </a:r>
          <a:r>
            <a:rPr lang="ru-RU" b="1" dirty="0" smtClean="0"/>
            <a:t> </a:t>
          </a:r>
          <a:r>
            <a:rPr lang="ru-RU" b="1" dirty="0" err="1" smtClean="0"/>
            <a:t>дестинації</a:t>
          </a:r>
          <a:r>
            <a:rPr lang="ru-RU" dirty="0" smtClean="0"/>
            <a:t>, </a:t>
          </a:r>
          <a:r>
            <a:rPr lang="ru-RU" dirty="0" err="1" smtClean="0"/>
            <a:t>який</a:t>
          </a:r>
          <a:r>
            <a:rPr lang="ru-RU" dirty="0" smtClean="0"/>
            <a:t> </a:t>
          </a:r>
          <a:r>
            <a:rPr lang="ru-RU" dirty="0" err="1" smtClean="0"/>
            <a:t>триває</a:t>
          </a:r>
          <a:r>
            <a:rPr lang="ru-RU" dirty="0" smtClean="0"/>
            <a:t> в </a:t>
          </a:r>
          <a:r>
            <a:rPr lang="ru-RU" dirty="0" err="1" smtClean="0"/>
            <a:t>середньому</a:t>
          </a:r>
          <a:r>
            <a:rPr lang="ru-RU" dirty="0" smtClean="0"/>
            <a:t> не </a:t>
          </a:r>
          <a:r>
            <a:rPr lang="ru-RU" dirty="0" err="1" smtClean="0"/>
            <a:t>менш</a:t>
          </a:r>
          <a:r>
            <a:rPr lang="uk-UA" dirty="0" smtClean="0"/>
            <a:t>е </a:t>
          </a:r>
          <a:r>
            <a:rPr lang="ru-RU" dirty="0" smtClean="0"/>
            <a:t>20</a:t>
          </a:r>
          <a:r>
            <a:rPr lang="uk-UA" dirty="0" smtClean="0"/>
            <a:t> –</a:t>
          </a:r>
          <a:r>
            <a:rPr lang="ru-RU" dirty="0" smtClean="0"/>
            <a:t> 25 </a:t>
          </a:r>
          <a:r>
            <a:rPr lang="ru-RU" dirty="0" err="1" smtClean="0"/>
            <a:t>років</a:t>
          </a:r>
          <a:r>
            <a:rPr lang="ru-RU" dirty="0" smtClean="0"/>
            <a:t>. </a:t>
          </a:r>
          <a:endParaRPr lang="uk-UA" dirty="0"/>
        </a:p>
      </dgm:t>
    </dgm:pt>
    <dgm:pt modelId="{CE022AE1-0DF9-4D17-8C09-85A0F5393CD9}" type="sibTrans" cxnId="{26C5A9F6-85EC-4F99-9E4B-A5C96C28844F}">
      <dgm:prSet/>
      <dgm:spPr/>
      <dgm:t>
        <a:bodyPr/>
        <a:lstStyle/>
        <a:p>
          <a:endParaRPr lang="uk-UA"/>
        </a:p>
      </dgm:t>
    </dgm:pt>
    <dgm:pt modelId="{57AC74E2-1AE5-4F34-B786-75500160AA85}" type="parTrans" cxnId="{26C5A9F6-85EC-4F99-9E4B-A5C96C28844F}">
      <dgm:prSet/>
      <dgm:spPr/>
      <dgm:t>
        <a:bodyPr/>
        <a:lstStyle/>
        <a:p>
          <a:endParaRPr lang="uk-UA"/>
        </a:p>
      </dgm:t>
    </dgm:pt>
    <dgm:pt modelId="{52228D4A-47A1-4575-8B2F-654024935986}" type="pres">
      <dgm:prSet presAssocID="{6488CD3D-9900-40B1-8EF8-FC702877205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B0D4A5B-4C11-419F-808D-A129B9D710E6}" type="pres">
      <dgm:prSet presAssocID="{81F3A231-CA55-4F29-B667-B4D30108492B}" presName="composite" presStyleCnt="0"/>
      <dgm:spPr/>
    </dgm:pt>
    <dgm:pt modelId="{6D723290-5823-4E43-A269-A4091F9A9794}" type="pres">
      <dgm:prSet presAssocID="{81F3A231-CA55-4F29-B667-B4D30108492B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972D565-D371-49F5-9491-0B2AF0F3EE8F}" type="pres">
      <dgm:prSet presAssocID="{81F3A231-CA55-4F29-B667-B4D30108492B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D2AF8D3-930C-4AAA-A626-0A8095ADE97A}" type="pres">
      <dgm:prSet presAssocID="{3771A91D-91FE-450D-B7D1-47FE0FEA0C54}" presName="sp" presStyleCnt="0"/>
      <dgm:spPr/>
    </dgm:pt>
    <dgm:pt modelId="{D7A4B51E-C654-43C5-AAAA-6520DDE92F35}" type="pres">
      <dgm:prSet presAssocID="{97D14A56-F8ED-4D62-9382-1A2886369185}" presName="composite" presStyleCnt="0"/>
      <dgm:spPr/>
    </dgm:pt>
    <dgm:pt modelId="{1F50B206-E2AF-415B-B203-B721258B692B}" type="pres">
      <dgm:prSet presAssocID="{97D14A56-F8ED-4D62-9382-1A2886369185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1250A5-A5F3-4234-BA76-8C9872AA64DF}" type="pres">
      <dgm:prSet presAssocID="{97D14A56-F8ED-4D62-9382-1A2886369185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77254C1-03CD-46BF-8C0D-7D0684CD133E}" type="presOf" srcId="{375CFCD4-5F42-4A6D-A361-B5A7FE2E23D2}" destId="{5972D565-D371-49F5-9491-0B2AF0F3EE8F}" srcOrd="0" destOrd="0" presId="urn:microsoft.com/office/officeart/2005/8/layout/chevron2"/>
    <dgm:cxn modelId="{26C5A9F6-85EC-4F99-9E4B-A5C96C28844F}" srcId="{97D14A56-F8ED-4D62-9382-1A2886369185}" destId="{10BEC23B-F638-4168-9599-F29738CB61F0}" srcOrd="0" destOrd="0" parTransId="{57AC74E2-1AE5-4F34-B786-75500160AA85}" sibTransId="{CE022AE1-0DF9-4D17-8C09-85A0F5393CD9}"/>
    <dgm:cxn modelId="{E2E47571-8114-43F7-BFA9-66CE92506A32}" srcId="{81F3A231-CA55-4F29-B667-B4D30108492B}" destId="{2B5E8A86-A812-4FD6-B643-E29909820594}" srcOrd="1" destOrd="0" parTransId="{6D3BE6FA-1125-4960-A90F-BDE2A3830F9B}" sibTransId="{368791B4-BF40-4F7E-B70B-216BEAA6477F}"/>
    <dgm:cxn modelId="{A452E47C-039E-421F-81AA-31B62CC9859C}" type="presOf" srcId="{81F3A231-CA55-4F29-B667-B4D30108492B}" destId="{6D723290-5823-4E43-A269-A4091F9A9794}" srcOrd="0" destOrd="0" presId="urn:microsoft.com/office/officeart/2005/8/layout/chevron2"/>
    <dgm:cxn modelId="{1BA0CCB1-6AE4-412C-A2BE-DC763C9DC7AD}" srcId="{81F3A231-CA55-4F29-B667-B4D30108492B}" destId="{8292D8FD-CF82-4245-80B0-A0C93D14D2CE}" srcOrd="2" destOrd="0" parTransId="{6480BC9B-5C9F-40FC-B628-FB2B1E758A32}" sibTransId="{305A8C12-83B9-42D0-9FE3-A049429A38A6}"/>
    <dgm:cxn modelId="{493FE72B-9951-4028-8874-389DC4CC66BC}" type="presOf" srcId="{10BEC23B-F638-4168-9599-F29738CB61F0}" destId="{441250A5-A5F3-4234-BA76-8C9872AA64DF}" srcOrd="0" destOrd="0" presId="urn:microsoft.com/office/officeart/2005/8/layout/chevron2"/>
    <dgm:cxn modelId="{D946B95B-F1A1-4937-B249-4A2532867B62}" srcId="{6488CD3D-9900-40B1-8EF8-FC7028772050}" destId="{97D14A56-F8ED-4D62-9382-1A2886369185}" srcOrd="1" destOrd="0" parTransId="{D4B8D45D-0404-431D-8485-2B93FBAB5A7E}" sibTransId="{90A29E06-D3D5-4952-B13E-2942E2A279C4}"/>
    <dgm:cxn modelId="{89070FB5-D944-4EAC-B1C6-E1145C2DBACB}" type="presOf" srcId="{2B5E8A86-A812-4FD6-B643-E29909820594}" destId="{5972D565-D371-49F5-9491-0B2AF0F3EE8F}" srcOrd="0" destOrd="1" presId="urn:microsoft.com/office/officeart/2005/8/layout/chevron2"/>
    <dgm:cxn modelId="{E6A10E5F-48D2-4FBC-87DA-690DC709869D}" srcId="{81F3A231-CA55-4F29-B667-B4D30108492B}" destId="{375CFCD4-5F42-4A6D-A361-B5A7FE2E23D2}" srcOrd="0" destOrd="0" parTransId="{F1D1149D-C2B1-4FEC-B661-F838BA085312}" sibTransId="{1B5A4369-6F01-450B-8084-12AB96A6D71A}"/>
    <dgm:cxn modelId="{23430D9F-22A4-436C-8ACB-CEA63C7D1455}" type="presOf" srcId="{6488CD3D-9900-40B1-8EF8-FC7028772050}" destId="{52228D4A-47A1-4575-8B2F-654024935986}" srcOrd="0" destOrd="0" presId="urn:microsoft.com/office/officeart/2005/8/layout/chevron2"/>
    <dgm:cxn modelId="{33E56D04-4BD7-475D-A8C5-47DFBB35CFE5}" srcId="{6488CD3D-9900-40B1-8EF8-FC7028772050}" destId="{81F3A231-CA55-4F29-B667-B4D30108492B}" srcOrd="0" destOrd="0" parTransId="{C208CE38-0FBF-464E-B123-FEE6D09B77E8}" sibTransId="{3771A91D-91FE-450D-B7D1-47FE0FEA0C54}"/>
    <dgm:cxn modelId="{21E2F53B-A504-425D-A73E-FE653B780351}" type="presOf" srcId="{97D14A56-F8ED-4D62-9382-1A2886369185}" destId="{1F50B206-E2AF-415B-B203-B721258B692B}" srcOrd="0" destOrd="0" presId="urn:microsoft.com/office/officeart/2005/8/layout/chevron2"/>
    <dgm:cxn modelId="{09DEB084-596F-4170-BF1E-F82668ACB27D}" type="presOf" srcId="{8292D8FD-CF82-4245-80B0-A0C93D14D2CE}" destId="{5972D565-D371-49F5-9491-0B2AF0F3EE8F}" srcOrd="0" destOrd="2" presId="urn:microsoft.com/office/officeart/2005/8/layout/chevron2"/>
    <dgm:cxn modelId="{B8F46548-BBAC-4193-B519-826E5386846B}" type="presParOf" srcId="{52228D4A-47A1-4575-8B2F-654024935986}" destId="{FB0D4A5B-4C11-419F-808D-A129B9D710E6}" srcOrd="0" destOrd="0" presId="urn:microsoft.com/office/officeart/2005/8/layout/chevron2"/>
    <dgm:cxn modelId="{E1D5CA22-FC0E-4CA4-A1E9-A275D9CCB8BC}" type="presParOf" srcId="{FB0D4A5B-4C11-419F-808D-A129B9D710E6}" destId="{6D723290-5823-4E43-A269-A4091F9A9794}" srcOrd="0" destOrd="0" presId="urn:microsoft.com/office/officeart/2005/8/layout/chevron2"/>
    <dgm:cxn modelId="{D428DE4A-20B2-48F3-9AB2-59DB5AC346A6}" type="presParOf" srcId="{FB0D4A5B-4C11-419F-808D-A129B9D710E6}" destId="{5972D565-D371-49F5-9491-0B2AF0F3EE8F}" srcOrd="1" destOrd="0" presId="urn:microsoft.com/office/officeart/2005/8/layout/chevron2"/>
    <dgm:cxn modelId="{23B5869A-A62E-4BD8-B4E4-ACFF072AF471}" type="presParOf" srcId="{52228D4A-47A1-4575-8B2F-654024935986}" destId="{5D2AF8D3-930C-4AAA-A626-0A8095ADE97A}" srcOrd="1" destOrd="0" presId="urn:microsoft.com/office/officeart/2005/8/layout/chevron2"/>
    <dgm:cxn modelId="{664928B7-F096-45ED-966F-2DF2B5CC061A}" type="presParOf" srcId="{52228D4A-47A1-4575-8B2F-654024935986}" destId="{D7A4B51E-C654-43C5-AAAA-6520DDE92F35}" srcOrd="2" destOrd="0" presId="urn:microsoft.com/office/officeart/2005/8/layout/chevron2"/>
    <dgm:cxn modelId="{8776DDCD-F968-4130-89B0-DD9E9037D39B}" type="presParOf" srcId="{D7A4B51E-C654-43C5-AAAA-6520DDE92F35}" destId="{1F50B206-E2AF-415B-B203-B721258B692B}" srcOrd="0" destOrd="0" presId="urn:microsoft.com/office/officeart/2005/8/layout/chevron2"/>
    <dgm:cxn modelId="{BE50492C-65FE-475A-877C-E797B44BD407}" type="presParOf" srcId="{D7A4B51E-C654-43C5-AAAA-6520DDE92F35}" destId="{441250A5-A5F3-4234-BA76-8C9872AA64D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124EEB-1648-48BC-83C2-40E3969FFB9A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D10637C2-2FB3-4616-A500-40B126D0EBE4}">
      <dgm:prSet phldrT="[Текст]"/>
      <dgm:spPr/>
      <dgm:t>
        <a:bodyPr/>
        <a:lstStyle/>
        <a:p>
          <a:r>
            <a:rPr lang="ru-RU" i="1" dirty="0" err="1" smtClean="0"/>
            <a:t>Дотуристська</a:t>
          </a:r>
          <a:r>
            <a:rPr lang="ru-RU" i="1" dirty="0" smtClean="0"/>
            <a:t> фаза</a:t>
          </a:r>
          <a:endParaRPr lang="uk-UA" dirty="0"/>
        </a:p>
      </dgm:t>
    </dgm:pt>
    <dgm:pt modelId="{E7253998-397B-41D3-8B7B-FC522E6D8CE1}" type="parTrans" cxnId="{EA209A06-6B83-4E34-90C4-303B60217DED}">
      <dgm:prSet/>
      <dgm:spPr/>
      <dgm:t>
        <a:bodyPr/>
        <a:lstStyle/>
        <a:p>
          <a:endParaRPr lang="uk-UA"/>
        </a:p>
      </dgm:t>
    </dgm:pt>
    <dgm:pt modelId="{D9AEF324-7FF6-42D4-99B4-E8854CE245E8}" type="sibTrans" cxnId="{EA209A06-6B83-4E34-90C4-303B60217DED}">
      <dgm:prSet/>
      <dgm:spPr/>
      <dgm:t>
        <a:bodyPr/>
        <a:lstStyle/>
        <a:p>
          <a:endParaRPr lang="uk-UA"/>
        </a:p>
      </dgm:t>
    </dgm:pt>
    <dgm:pt modelId="{964C7DDE-4F0B-49F9-A486-A6B448CC4730}">
      <dgm:prSet phldrT="[Текст]" custT="1"/>
      <dgm:spPr/>
      <dgm:t>
        <a:bodyPr/>
        <a:lstStyle/>
        <a:p>
          <a:r>
            <a:rPr lang="ru-RU" sz="1400" dirty="0" err="1" smtClean="0"/>
            <a:t>привабливість</a:t>
          </a:r>
          <a:r>
            <a:rPr lang="ru-RU" sz="1400" dirty="0" smtClean="0"/>
            <a:t>  </a:t>
          </a:r>
          <a:r>
            <a:rPr lang="ru-RU" sz="1400" dirty="0" err="1" smtClean="0"/>
            <a:t>дестинації</a:t>
          </a:r>
          <a:r>
            <a:rPr lang="ru-RU" sz="1400" dirty="0" smtClean="0"/>
            <a:t>  </a:t>
          </a:r>
          <a:r>
            <a:rPr lang="ru-RU" sz="1400" dirty="0" err="1" smtClean="0"/>
            <a:t>полягає</a:t>
          </a:r>
          <a:r>
            <a:rPr lang="ru-RU" sz="1400" dirty="0" smtClean="0"/>
            <a:t> в тому, </a:t>
          </a:r>
          <a:r>
            <a:rPr lang="ru-RU" sz="1400" dirty="0" err="1" smtClean="0"/>
            <a:t>що</a:t>
          </a:r>
          <a:r>
            <a:rPr lang="ru-RU" sz="1400" dirty="0" smtClean="0"/>
            <a:t> туризм  </a:t>
          </a:r>
          <a:r>
            <a:rPr lang="ru-RU" sz="1400" dirty="0" err="1" smtClean="0"/>
            <a:t>ще</a:t>
          </a:r>
          <a:r>
            <a:rPr lang="ru-RU" sz="1400" dirty="0" smtClean="0"/>
            <a:t> </a:t>
          </a:r>
          <a:r>
            <a:rPr lang="ru-RU" sz="1400" dirty="0" err="1" smtClean="0"/>
            <a:t>ні</a:t>
          </a:r>
          <a:r>
            <a:rPr lang="ru-RU" sz="1400" dirty="0" smtClean="0"/>
            <a:t> позитивно, </a:t>
          </a:r>
          <a:r>
            <a:rPr lang="ru-RU" sz="1400" dirty="0" err="1" smtClean="0"/>
            <a:t>ні</a:t>
          </a:r>
          <a:r>
            <a:rPr lang="ru-RU" sz="1400" dirty="0" smtClean="0"/>
            <a:t> негативно не  </a:t>
          </a:r>
          <a:r>
            <a:rPr lang="ru-RU" sz="1400" dirty="0" err="1" smtClean="0"/>
            <a:t>вплинув</a:t>
          </a:r>
          <a:r>
            <a:rPr lang="ru-RU" sz="1400" dirty="0" smtClean="0"/>
            <a:t> і не </a:t>
          </a:r>
          <a:r>
            <a:rPr lang="ru-RU" sz="1400" dirty="0" err="1" smtClean="0"/>
            <a:t>змінив</a:t>
          </a:r>
          <a:r>
            <a:rPr lang="ru-RU" sz="1400" dirty="0" smtClean="0"/>
            <a:t> </a:t>
          </a:r>
          <a:r>
            <a:rPr lang="ru-RU" sz="1400" dirty="0" err="1" smtClean="0"/>
            <a:t>територію</a:t>
          </a:r>
          <a:endParaRPr lang="uk-UA" sz="1400" dirty="0"/>
        </a:p>
      </dgm:t>
    </dgm:pt>
    <dgm:pt modelId="{D6EC8C72-FCFF-4421-B207-2BC3879C23F4}" type="parTrans" cxnId="{37C94797-6569-4DDB-8F94-C60508DC3216}">
      <dgm:prSet/>
      <dgm:spPr/>
      <dgm:t>
        <a:bodyPr/>
        <a:lstStyle/>
        <a:p>
          <a:endParaRPr lang="uk-UA"/>
        </a:p>
      </dgm:t>
    </dgm:pt>
    <dgm:pt modelId="{76E5BE58-35C7-4592-9C80-33DDF7B8C993}" type="sibTrans" cxnId="{37C94797-6569-4DDB-8F94-C60508DC3216}">
      <dgm:prSet/>
      <dgm:spPr/>
      <dgm:t>
        <a:bodyPr/>
        <a:lstStyle/>
        <a:p>
          <a:endParaRPr lang="uk-UA"/>
        </a:p>
      </dgm:t>
    </dgm:pt>
    <dgm:pt modelId="{9B54A9AC-24E8-4B99-AE2F-1F2E92B3114D}">
      <dgm:prSet phldrT="[Текст]"/>
      <dgm:spPr/>
      <dgm:t>
        <a:bodyPr/>
        <a:lstStyle/>
        <a:p>
          <a:r>
            <a:rPr lang="ru-RU" i="1" dirty="0" smtClean="0"/>
            <a:t>Фаза </a:t>
          </a:r>
          <a:r>
            <a:rPr lang="ru-RU" i="1" dirty="0" err="1" smtClean="0"/>
            <a:t>формування</a:t>
          </a:r>
          <a:r>
            <a:rPr lang="ru-RU" i="1" dirty="0" smtClean="0"/>
            <a:t> основ </a:t>
          </a:r>
          <a:r>
            <a:rPr lang="ru-RU" i="1" dirty="0" err="1" smtClean="0"/>
            <a:t>туристської</a:t>
          </a:r>
          <a:r>
            <a:rPr lang="ru-RU" i="1" dirty="0" smtClean="0"/>
            <a:t> </a:t>
          </a:r>
          <a:r>
            <a:rPr lang="ru-RU" i="1" dirty="0" err="1" smtClean="0"/>
            <a:t>інфраструктури</a:t>
          </a:r>
          <a:endParaRPr lang="uk-UA" dirty="0"/>
        </a:p>
      </dgm:t>
    </dgm:pt>
    <dgm:pt modelId="{CE4118FF-59E5-4451-B32C-5C8F55D7724C}" type="parTrans" cxnId="{94E50733-4183-409E-A9B2-4AAAFF22C949}">
      <dgm:prSet/>
      <dgm:spPr/>
      <dgm:t>
        <a:bodyPr/>
        <a:lstStyle/>
        <a:p>
          <a:endParaRPr lang="uk-UA"/>
        </a:p>
      </dgm:t>
    </dgm:pt>
    <dgm:pt modelId="{959300F6-2DC4-4336-9444-0179E0D689EC}" type="sibTrans" cxnId="{94E50733-4183-409E-A9B2-4AAAFF22C949}">
      <dgm:prSet/>
      <dgm:spPr/>
      <dgm:t>
        <a:bodyPr/>
        <a:lstStyle/>
        <a:p>
          <a:endParaRPr lang="uk-UA"/>
        </a:p>
      </dgm:t>
    </dgm:pt>
    <dgm:pt modelId="{2B280573-3556-4282-83F5-8C789002CA4C}">
      <dgm:prSet phldrT="[Текст]" custT="1"/>
      <dgm:spPr/>
      <dgm:t>
        <a:bodyPr/>
        <a:lstStyle/>
        <a:p>
          <a:r>
            <a:rPr lang="ru-RU" sz="1400" dirty="0" smtClean="0"/>
            <a:t>початок </a:t>
          </a:r>
          <a:r>
            <a:rPr lang="ru-RU" sz="1400" dirty="0" err="1" smtClean="0"/>
            <a:t>залучення</a:t>
          </a:r>
          <a:r>
            <a:rPr lang="ru-RU" sz="1400" dirty="0" smtClean="0"/>
            <a:t> </a:t>
          </a:r>
          <a:r>
            <a:rPr lang="ru-RU" sz="1400" dirty="0" err="1" smtClean="0"/>
            <a:t>туристів</a:t>
          </a:r>
          <a:r>
            <a:rPr lang="ru-RU" sz="1400" dirty="0" smtClean="0"/>
            <a:t> до </a:t>
          </a:r>
          <a:r>
            <a:rPr lang="ru-RU" sz="1400" dirty="0" err="1" smtClean="0"/>
            <a:t>краси</a:t>
          </a:r>
          <a:r>
            <a:rPr lang="ru-RU" sz="1400" dirty="0" smtClean="0"/>
            <a:t>  </a:t>
          </a:r>
          <a:r>
            <a:rPr lang="ru-RU" sz="1400" dirty="0" err="1" smtClean="0"/>
            <a:t>недоторканої</a:t>
          </a:r>
          <a:r>
            <a:rPr lang="ru-RU" sz="1400" dirty="0" smtClean="0"/>
            <a:t> </a:t>
          </a:r>
          <a:r>
            <a:rPr lang="ru-RU" sz="1400" dirty="0" err="1" smtClean="0"/>
            <a:t>природи</a:t>
          </a:r>
          <a:r>
            <a:rPr lang="ru-RU" sz="1400" dirty="0" smtClean="0"/>
            <a:t> й </a:t>
          </a:r>
          <a:r>
            <a:rPr lang="ru-RU" sz="1400" dirty="0" err="1" smtClean="0"/>
            <a:t>самобутньої</a:t>
          </a:r>
          <a:r>
            <a:rPr lang="ru-RU" sz="1400" dirty="0" smtClean="0"/>
            <a:t> </a:t>
          </a:r>
          <a:r>
            <a:rPr lang="ru-RU" sz="1400" dirty="0" err="1" smtClean="0"/>
            <a:t>культури</a:t>
          </a:r>
          <a:r>
            <a:rPr lang="ru-RU" sz="1400" dirty="0" smtClean="0"/>
            <a:t> </a:t>
          </a:r>
          <a:r>
            <a:rPr lang="ru-RU" sz="1400" dirty="0" err="1" smtClean="0"/>
            <a:t>дестинації</a:t>
          </a:r>
          <a:r>
            <a:rPr lang="ru-RU" sz="1400" dirty="0" smtClean="0"/>
            <a:t>, </a:t>
          </a:r>
          <a:r>
            <a:rPr lang="ru-RU" sz="1400" dirty="0" err="1" smtClean="0"/>
            <a:t>зростання</a:t>
          </a:r>
          <a:r>
            <a:rPr lang="ru-RU" sz="1400" dirty="0" smtClean="0"/>
            <a:t>  </a:t>
          </a:r>
          <a:r>
            <a:rPr lang="ru-RU" sz="1400" dirty="0" err="1" smtClean="0"/>
            <a:t>чисельності</a:t>
          </a:r>
          <a:r>
            <a:rPr lang="ru-RU" sz="1400" dirty="0" smtClean="0"/>
            <a:t> </a:t>
          </a:r>
          <a:r>
            <a:rPr lang="ru-RU" sz="1400" dirty="0" err="1" smtClean="0"/>
            <a:t>рекреантів</a:t>
          </a:r>
          <a:r>
            <a:rPr lang="ru-RU" sz="1400" dirty="0" smtClean="0"/>
            <a:t>, </a:t>
          </a:r>
          <a:r>
            <a:rPr lang="ru-RU" sz="1400" dirty="0" err="1" smtClean="0"/>
            <a:t>реакція</a:t>
          </a:r>
          <a:r>
            <a:rPr lang="ru-RU" sz="1400" dirty="0" smtClean="0"/>
            <a:t>  сектору </a:t>
          </a:r>
          <a:r>
            <a:rPr lang="ru-RU" sz="1400" dirty="0" err="1" smtClean="0"/>
            <a:t>бізнесу</a:t>
          </a:r>
          <a:r>
            <a:rPr lang="ru-RU" sz="1400" dirty="0" smtClean="0"/>
            <a:t>. </a:t>
          </a:r>
          <a:endParaRPr lang="uk-UA" sz="1400" dirty="0"/>
        </a:p>
      </dgm:t>
    </dgm:pt>
    <dgm:pt modelId="{67FCDDDC-795D-4F27-B457-762862645AD6}" type="parTrans" cxnId="{E9EE7788-C745-447C-BD4B-D5EE6FE94348}">
      <dgm:prSet/>
      <dgm:spPr/>
      <dgm:t>
        <a:bodyPr/>
        <a:lstStyle/>
        <a:p>
          <a:endParaRPr lang="uk-UA"/>
        </a:p>
      </dgm:t>
    </dgm:pt>
    <dgm:pt modelId="{A451A997-4303-4581-8F6C-D93FB482EE20}" type="sibTrans" cxnId="{E9EE7788-C745-447C-BD4B-D5EE6FE94348}">
      <dgm:prSet/>
      <dgm:spPr/>
      <dgm:t>
        <a:bodyPr/>
        <a:lstStyle/>
        <a:p>
          <a:endParaRPr lang="uk-UA"/>
        </a:p>
      </dgm:t>
    </dgm:pt>
    <dgm:pt modelId="{2449FA06-8F83-4050-BBB0-C58DB0B89C15}">
      <dgm:prSet phldrT="[Текст]"/>
      <dgm:spPr/>
      <dgm:t>
        <a:bodyPr/>
        <a:lstStyle/>
        <a:p>
          <a:r>
            <a:rPr lang="ru-RU" i="1" dirty="0" smtClean="0"/>
            <a:t>Фаза активного </a:t>
          </a:r>
          <a:r>
            <a:rPr lang="ru-RU" i="1" dirty="0" err="1" smtClean="0"/>
            <a:t>просування</a:t>
          </a:r>
          <a:r>
            <a:rPr lang="ru-RU" i="1" dirty="0" smtClean="0"/>
            <a:t> </a:t>
          </a:r>
          <a:r>
            <a:rPr lang="ru-RU" i="1" dirty="0" err="1" smtClean="0"/>
            <a:t>дестинації</a:t>
          </a:r>
          <a:r>
            <a:rPr lang="ru-RU" i="1" dirty="0" smtClean="0"/>
            <a:t> на ринку</a:t>
          </a:r>
          <a:endParaRPr lang="uk-UA" dirty="0"/>
        </a:p>
      </dgm:t>
    </dgm:pt>
    <dgm:pt modelId="{D2AE3096-D76D-4537-A88C-FDC2AA803AC8}" type="parTrans" cxnId="{F08FB9E5-7660-4635-8868-6B928839E853}">
      <dgm:prSet/>
      <dgm:spPr/>
      <dgm:t>
        <a:bodyPr/>
        <a:lstStyle/>
        <a:p>
          <a:endParaRPr lang="uk-UA"/>
        </a:p>
      </dgm:t>
    </dgm:pt>
    <dgm:pt modelId="{37E41ED0-3602-4366-84C8-91A49CACB9F4}" type="sibTrans" cxnId="{F08FB9E5-7660-4635-8868-6B928839E853}">
      <dgm:prSet/>
      <dgm:spPr/>
      <dgm:t>
        <a:bodyPr/>
        <a:lstStyle/>
        <a:p>
          <a:endParaRPr lang="uk-UA"/>
        </a:p>
      </dgm:t>
    </dgm:pt>
    <dgm:pt modelId="{BD72AB4F-A5A6-4244-9CBE-6F47FEE31E3B}">
      <dgm:prSet phldrT="[Текст]" custT="1"/>
      <dgm:spPr/>
      <dgm:t>
        <a:bodyPr/>
        <a:lstStyle/>
        <a:p>
          <a:r>
            <a:rPr lang="ru-RU" sz="1400" dirty="0" err="1" smtClean="0"/>
            <a:t>Управлінці</a:t>
          </a:r>
          <a:r>
            <a:rPr lang="ru-RU" sz="1400" dirty="0" smtClean="0"/>
            <a:t>, </a:t>
          </a:r>
          <a:r>
            <a:rPr lang="ru-RU" sz="1400" dirty="0" err="1" smtClean="0"/>
            <a:t>місцева</a:t>
          </a:r>
          <a:r>
            <a:rPr lang="ru-RU" sz="1400" dirty="0" smtClean="0"/>
            <a:t> </a:t>
          </a:r>
          <a:r>
            <a:rPr lang="ru-RU" sz="1400" dirty="0" err="1" smtClean="0"/>
            <a:t>влада</a:t>
          </a:r>
          <a:r>
            <a:rPr lang="ru-RU" sz="1400" dirty="0" smtClean="0"/>
            <a:t> </a:t>
          </a:r>
          <a:r>
            <a:rPr lang="ru-RU" sz="1400" dirty="0" err="1" smtClean="0"/>
            <a:t>вживають</a:t>
          </a:r>
          <a:r>
            <a:rPr lang="ru-RU" sz="1400" dirty="0" smtClean="0"/>
            <a:t> </a:t>
          </a:r>
          <a:r>
            <a:rPr lang="ru-RU" sz="1400" dirty="0" err="1" smtClean="0"/>
            <a:t>заходів</a:t>
          </a:r>
          <a:r>
            <a:rPr lang="ru-RU" sz="1400" dirty="0" smtClean="0"/>
            <a:t> </a:t>
          </a:r>
          <a:r>
            <a:rPr lang="ru-RU" sz="1400" dirty="0" err="1" smtClean="0"/>
            <a:t>щодо</a:t>
          </a:r>
          <a:r>
            <a:rPr lang="ru-RU" sz="1400" dirty="0" smtClean="0"/>
            <a:t> </a:t>
          </a:r>
          <a:r>
            <a:rPr lang="ru-RU" sz="1400" dirty="0" err="1" smtClean="0"/>
            <a:t>забезпечення</a:t>
          </a:r>
          <a:r>
            <a:rPr lang="ru-RU" sz="1400" dirty="0" smtClean="0"/>
            <a:t> </a:t>
          </a:r>
          <a:r>
            <a:rPr lang="ru-RU" sz="1400" dirty="0" err="1" smtClean="0"/>
            <a:t>відпочинку</a:t>
          </a:r>
          <a:r>
            <a:rPr lang="ru-RU" sz="1400" dirty="0" smtClean="0"/>
            <a:t> </a:t>
          </a:r>
          <a:r>
            <a:rPr lang="ru-RU" sz="1400" dirty="0" err="1" smtClean="0"/>
            <a:t>туристів</a:t>
          </a:r>
          <a:r>
            <a:rPr lang="ru-RU" sz="1400" dirty="0" smtClean="0"/>
            <a:t> і </a:t>
          </a:r>
          <a:r>
            <a:rPr lang="ru-RU" sz="1400" dirty="0" err="1" smtClean="0"/>
            <a:t>реклами</a:t>
          </a:r>
          <a:r>
            <a:rPr lang="ru-RU" sz="1400" dirty="0" smtClean="0"/>
            <a:t> </a:t>
          </a:r>
          <a:r>
            <a:rPr lang="ru-RU" sz="1400" dirty="0" err="1" smtClean="0"/>
            <a:t>дестинації</a:t>
          </a:r>
          <a:r>
            <a:rPr lang="ru-RU" sz="1400" dirty="0" smtClean="0"/>
            <a:t>, </a:t>
          </a:r>
          <a:r>
            <a:rPr lang="ru-RU" sz="1400" dirty="0" err="1" smtClean="0"/>
            <a:t>наслідком</a:t>
          </a:r>
          <a:r>
            <a:rPr lang="ru-RU" sz="1400" dirty="0" smtClean="0"/>
            <a:t> </a:t>
          </a:r>
          <a:r>
            <a:rPr lang="ru-RU" sz="1400" dirty="0" err="1" smtClean="0"/>
            <a:t>чого</a:t>
          </a:r>
          <a:r>
            <a:rPr lang="ru-RU" sz="1400" dirty="0" smtClean="0"/>
            <a:t> є </a:t>
          </a:r>
          <a:r>
            <a:rPr lang="ru-RU" sz="1400" dirty="0" err="1" smtClean="0"/>
            <a:t>стійке</a:t>
          </a:r>
          <a:r>
            <a:rPr lang="ru-RU" sz="1400" dirty="0" smtClean="0"/>
            <a:t> </a:t>
          </a:r>
          <a:r>
            <a:rPr lang="ru-RU" sz="1400" dirty="0" err="1" smtClean="0"/>
            <a:t>зростання</a:t>
          </a:r>
          <a:r>
            <a:rPr lang="ru-RU" sz="1400" dirty="0" smtClean="0"/>
            <a:t> </a:t>
          </a:r>
          <a:r>
            <a:rPr lang="ru-RU" sz="1400" dirty="0" err="1" smtClean="0"/>
            <a:t>туристських</a:t>
          </a:r>
          <a:r>
            <a:rPr lang="ru-RU" sz="1400" dirty="0" smtClean="0"/>
            <a:t> </a:t>
          </a:r>
          <a:r>
            <a:rPr lang="ru-RU" sz="1400" dirty="0" err="1" smtClean="0"/>
            <a:t>потоків</a:t>
          </a:r>
          <a:r>
            <a:rPr lang="ru-RU" sz="1400" dirty="0" smtClean="0"/>
            <a:t>.</a:t>
          </a:r>
          <a:endParaRPr lang="uk-UA" sz="1400" dirty="0"/>
        </a:p>
      </dgm:t>
    </dgm:pt>
    <dgm:pt modelId="{645E1780-6033-46C2-8CFC-3D93193E152D}" type="parTrans" cxnId="{9B8D15B9-0C3F-4C8D-8E89-F1D2FE9DB46C}">
      <dgm:prSet/>
      <dgm:spPr/>
      <dgm:t>
        <a:bodyPr/>
        <a:lstStyle/>
        <a:p>
          <a:endParaRPr lang="uk-UA"/>
        </a:p>
      </dgm:t>
    </dgm:pt>
    <dgm:pt modelId="{A7C50307-A6EB-4022-8DFC-F669915F1308}" type="sibTrans" cxnId="{9B8D15B9-0C3F-4C8D-8E89-F1D2FE9DB46C}">
      <dgm:prSet/>
      <dgm:spPr/>
      <dgm:t>
        <a:bodyPr/>
        <a:lstStyle/>
        <a:p>
          <a:endParaRPr lang="uk-UA"/>
        </a:p>
      </dgm:t>
    </dgm:pt>
    <dgm:pt modelId="{B791ECBE-D3CB-469C-BB7D-71B96CFE86C1}">
      <dgm:prSet phldrT="[Текст]" custT="1"/>
      <dgm:spPr/>
      <dgm:t>
        <a:bodyPr/>
        <a:lstStyle/>
        <a:p>
          <a:r>
            <a:rPr lang="ru-RU" sz="1400" dirty="0" err="1" smtClean="0"/>
            <a:t>Інфраструктура</a:t>
          </a:r>
          <a:r>
            <a:rPr lang="ru-RU" sz="1400" dirty="0" smtClean="0"/>
            <a:t> не </a:t>
          </a:r>
          <a:r>
            <a:rPr lang="ru-RU" sz="1400" dirty="0" err="1" smtClean="0"/>
            <a:t>витримує</a:t>
          </a:r>
          <a:r>
            <a:rPr lang="ru-RU" sz="1400" dirty="0" smtClean="0"/>
            <a:t> </a:t>
          </a:r>
          <a:r>
            <a:rPr lang="ru-RU" sz="1400" dirty="0" err="1" smtClean="0"/>
            <a:t>обсягів</a:t>
          </a:r>
          <a:r>
            <a:rPr lang="ru-RU" sz="1400" dirty="0" smtClean="0"/>
            <a:t>  </a:t>
          </a:r>
          <a:r>
            <a:rPr lang="ru-RU" sz="1400" dirty="0" err="1" smtClean="0"/>
            <a:t>прибуття</a:t>
          </a:r>
          <a:r>
            <a:rPr lang="ru-RU" sz="1400" dirty="0" smtClean="0"/>
            <a:t> </a:t>
          </a:r>
          <a:r>
            <a:rPr lang="ru-RU" sz="1400" dirty="0" err="1" smtClean="0"/>
            <a:t>туристів</a:t>
          </a:r>
          <a:r>
            <a:rPr lang="ru-RU" sz="1400" dirty="0" smtClean="0"/>
            <a:t>, </a:t>
          </a:r>
          <a:r>
            <a:rPr lang="ru-RU" sz="1400" dirty="0" err="1" smtClean="0"/>
            <a:t>великі</a:t>
          </a:r>
          <a:r>
            <a:rPr lang="ru-RU" sz="1400" dirty="0" smtClean="0"/>
            <a:t> </a:t>
          </a:r>
          <a:r>
            <a:rPr lang="ru-RU" sz="1400" dirty="0" err="1" smtClean="0"/>
            <a:t>інвестиції</a:t>
          </a:r>
          <a:r>
            <a:rPr lang="ru-RU" sz="1400" dirty="0" smtClean="0"/>
            <a:t> в туризм: </a:t>
          </a:r>
          <a:r>
            <a:rPr lang="ru-RU" sz="1400" dirty="0" err="1" smtClean="0"/>
            <a:t>будуються</a:t>
          </a:r>
          <a:r>
            <a:rPr lang="ru-RU" sz="1400" dirty="0" smtClean="0"/>
            <a:t> </a:t>
          </a:r>
          <a:r>
            <a:rPr lang="ru-RU" sz="1400" dirty="0" err="1" smtClean="0"/>
            <a:t>магазини</a:t>
          </a:r>
          <a:r>
            <a:rPr lang="ru-RU" sz="1400" dirty="0" smtClean="0"/>
            <a:t>, </a:t>
          </a:r>
          <a:r>
            <a:rPr lang="ru-RU" sz="1400" dirty="0" err="1" smtClean="0"/>
            <a:t>бари</a:t>
          </a:r>
          <a:r>
            <a:rPr lang="ru-RU" sz="1400" dirty="0" smtClean="0"/>
            <a:t>, </a:t>
          </a:r>
          <a:r>
            <a:rPr lang="ru-RU" sz="1400" dirty="0" err="1" smtClean="0"/>
            <a:t>готелі</a:t>
          </a:r>
          <a:r>
            <a:rPr lang="ru-RU" sz="1400" dirty="0" smtClean="0"/>
            <a:t>, казино, </a:t>
          </a:r>
          <a:r>
            <a:rPr lang="ru-RU" sz="1400" dirty="0" err="1" smtClean="0"/>
            <a:t>тобто</a:t>
          </a:r>
          <a:r>
            <a:rPr lang="ru-RU" sz="1400" dirty="0" smtClean="0"/>
            <a:t> </a:t>
          </a:r>
          <a:r>
            <a:rPr lang="ru-RU" sz="1400" dirty="0" err="1" smtClean="0"/>
            <a:t>всі</a:t>
          </a:r>
          <a:r>
            <a:rPr lang="ru-RU" sz="1400" dirty="0" smtClean="0"/>
            <a:t> </a:t>
          </a:r>
          <a:r>
            <a:rPr lang="ru-RU" sz="1400" dirty="0" err="1" smtClean="0"/>
            <a:t>необхідні</a:t>
          </a:r>
          <a:r>
            <a:rPr lang="ru-RU" sz="1400" dirty="0" smtClean="0"/>
            <a:t> </a:t>
          </a:r>
          <a:r>
            <a:rPr lang="ru-RU" sz="1400" dirty="0" err="1" smtClean="0"/>
            <a:t>засоби</a:t>
          </a:r>
          <a:r>
            <a:rPr lang="ru-RU" sz="1400" dirty="0" smtClean="0"/>
            <a:t> </a:t>
          </a:r>
          <a:r>
            <a:rPr lang="ru-RU" sz="1400" dirty="0" err="1" smtClean="0"/>
            <a:t>обслуговування</a:t>
          </a:r>
          <a:r>
            <a:rPr lang="ru-RU" sz="1400" dirty="0" smtClean="0"/>
            <a:t>, </a:t>
          </a:r>
          <a:r>
            <a:rPr lang="ru-RU" sz="1400" dirty="0" err="1" smtClean="0"/>
            <a:t>здатні</a:t>
          </a:r>
          <a:r>
            <a:rPr lang="ru-RU" sz="1400" dirty="0" smtClean="0"/>
            <a:t> </a:t>
          </a:r>
          <a:r>
            <a:rPr lang="ru-RU" sz="1400" dirty="0" err="1" smtClean="0"/>
            <a:t>змінити</a:t>
          </a:r>
          <a:r>
            <a:rPr lang="ru-RU" sz="1400" dirty="0" smtClean="0"/>
            <a:t> </a:t>
          </a:r>
          <a:r>
            <a:rPr lang="ru-RU" sz="1400" dirty="0" err="1" smtClean="0"/>
            <a:t>вигляд</a:t>
          </a:r>
          <a:r>
            <a:rPr lang="ru-RU" sz="1400" dirty="0" smtClean="0"/>
            <a:t> </a:t>
          </a:r>
          <a:r>
            <a:rPr lang="ru-RU" sz="1400" dirty="0" err="1" smtClean="0"/>
            <a:t>дестинації</a:t>
          </a:r>
          <a:r>
            <a:rPr lang="ru-RU" sz="1400" dirty="0" smtClean="0"/>
            <a:t>. </a:t>
          </a:r>
          <a:endParaRPr lang="uk-UA" sz="1400" dirty="0"/>
        </a:p>
      </dgm:t>
    </dgm:pt>
    <dgm:pt modelId="{3343B2CB-B265-4C11-9E3C-FA4C3BAF38A8}" type="parTrans" cxnId="{C9D6D3A5-AEE9-461B-8B9D-B657E42383E2}">
      <dgm:prSet/>
      <dgm:spPr/>
      <dgm:t>
        <a:bodyPr/>
        <a:lstStyle/>
        <a:p>
          <a:endParaRPr lang="uk-UA"/>
        </a:p>
      </dgm:t>
    </dgm:pt>
    <dgm:pt modelId="{EE530AC0-0323-4B2C-94B7-B01529B065BB}" type="sibTrans" cxnId="{C9D6D3A5-AEE9-461B-8B9D-B657E42383E2}">
      <dgm:prSet/>
      <dgm:spPr/>
      <dgm:t>
        <a:bodyPr/>
        <a:lstStyle/>
        <a:p>
          <a:endParaRPr lang="uk-UA"/>
        </a:p>
      </dgm:t>
    </dgm:pt>
    <dgm:pt modelId="{1ED7051B-EFC1-4F68-B531-EE5C9318025C}">
      <dgm:prSet phldrT="[Текст]"/>
      <dgm:spPr/>
      <dgm:t>
        <a:bodyPr/>
        <a:lstStyle/>
        <a:p>
          <a:r>
            <a:rPr lang="ru-RU" i="1" dirty="0" smtClean="0"/>
            <a:t>Фаза </a:t>
          </a:r>
          <a:r>
            <a:rPr lang="ru-RU" i="1" dirty="0" err="1" smtClean="0"/>
            <a:t>зміни</a:t>
          </a:r>
          <a:r>
            <a:rPr lang="ru-RU" i="1" dirty="0" smtClean="0"/>
            <a:t> </a:t>
          </a:r>
          <a:r>
            <a:rPr lang="ru-RU" i="1" dirty="0" err="1" smtClean="0"/>
            <a:t>вигляду</a:t>
          </a:r>
          <a:r>
            <a:rPr lang="ru-RU" i="1" dirty="0" smtClean="0"/>
            <a:t> </a:t>
          </a:r>
          <a:r>
            <a:rPr lang="ru-RU" i="1" dirty="0" err="1" smtClean="0"/>
            <a:t>дестинації</a:t>
          </a:r>
          <a:endParaRPr lang="uk-UA" dirty="0"/>
        </a:p>
      </dgm:t>
    </dgm:pt>
    <dgm:pt modelId="{C2D7F147-451C-48F9-944E-A59F49478212}" type="parTrans" cxnId="{C075E7A8-A21A-46C7-961B-C9DF75FB258A}">
      <dgm:prSet/>
      <dgm:spPr/>
      <dgm:t>
        <a:bodyPr/>
        <a:lstStyle/>
        <a:p>
          <a:endParaRPr lang="uk-UA"/>
        </a:p>
      </dgm:t>
    </dgm:pt>
    <dgm:pt modelId="{9442280C-5FAD-45C4-ACBE-2AE7721462ED}" type="sibTrans" cxnId="{C075E7A8-A21A-46C7-961B-C9DF75FB258A}">
      <dgm:prSet/>
      <dgm:spPr/>
      <dgm:t>
        <a:bodyPr/>
        <a:lstStyle/>
        <a:p>
          <a:endParaRPr lang="uk-UA"/>
        </a:p>
      </dgm:t>
    </dgm:pt>
    <dgm:pt modelId="{EDE37C1A-35DB-4A9A-8BD4-282782CC785C}" type="pres">
      <dgm:prSet presAssocID="{F2124EEB-1648-48BC-83C2-40E3969FFB9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B9FB16F8-EB97-4376-A3FF-D67140EEB15D}" type="pres">
      <dgm:prSet presAssocID="{D10637C2-2FB3-4616-A500-40B126D0EBE4}" presName="composite" presStyleCnt="0"/>
      <dgm:spPr/>
    </dgm:pt>
    <dgm:pt modelId="{A5DC73AD-D31A-4E59-91A3-ADA01738313E}" type="pres">
      <dgm:prSet presAssocID="{D10637C2-2FB3-4616-A500-40B126D0EBE4}" presName="bentUpArrow1" presStyleLbl="alignImgPlace1" presStyleIdx="0" presStyleCnt="3"/>
      <dgm:spPr/>
    </dgm:pt>
    <dgm:pt modelId="{C55C0F49-1D31-4ADD-B461-AB783910FB31}" type="pres">
      <dgm:prSet presAssocID="{D10637C2-2FB3-4616-A500-40B126D0EBE4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95685FD-91AD-4BAF-B28D-B6323FB7D56C}" type="pres">
      <dgm:prSet presAssocID="{D10637C2-2FB3-4616-A500-40B126D0EBE4}" presName="ChildText" presStyleLbl="revTx" presStyleIdx="0" presStyleCnt="4" custScaleX="285965" custLinFactNeighborX="978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2B738AC-2366-47F3-A96B-BE91AF5075BC}" type="pres">
      <dgm:prSet presAssocID="{D9AEF324-7FF6-42D4-99B4-E8854CE245E8}" presName="sibTrans" presStyleCnt="0"/>
      <dgm:spPr/>
    </dgm:pt>
    <dgm:pt modelId="{52D2B31B-426C-4BB4-ADB5-DE09FC9C76F2}" type="pres">
      <dgm:prSet presAssocID="{9B54A9AC-24E8-4B99-AE2F-1F2E92B3114D}" presName="composite" presStyleCnt="0"/>
      <dgm:spPr/>
    </dgm:pt>
    <dgm:pt modelId="{8D4EB46E-2AAC-4CA7-9311-2819A41F2931}" type="pres">
      <dgm:prSet presAssocID="{9B54A9AC-24E8-4B99-AE2F-1F2E92B3114D}" presName="bentUpArrow1" presStyleLbl="alignImgPlace1" presStyleIdx="1" presStyleCnt="3"/>
      <dgm:spPr/>
    </dgm:pt>
    <dgm:pt modelId="{DD6E2BB7-BCED-4489-B057-40D549CE1103}" type="pres">
      <dgm:prSet presAssocID="{9B54A9AC-24E8-4B99-AE2F-1F2E92B3114D}" presName="ParentText" presStyleLbl="node1" presStyleIdx="1" presStyleCnt="4" custScaleX="13106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C3BA28-B95D-41CA-AA0E-58ED2C8C9F14}" type="pres">
      <dgm:prSet presAssocID="{9B54A9AC-24E8-4B99-AE2F-1F2E92B3114D}" presName="ChildText" presStyleLbl="revTx" presStyleIdx="1" presStyleCnt="4" custScaleX="221466" custLinFactNeighborX="92846" custLinFactNeighborY="25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FB1FDEB-A1B3-42D0-8371-79BB1BDF6C41}" type="pres">
      <dgm:prSet presAssocID="{959300F6-2DC4-4336-9444-0179E0D689EC}" presName="sibTrans" presStyleCnt="0"/>
      <dgm:spPr/>
    </dgm:pt>
    <dgm:pt modelId="{96E658BF-8312-4191-839F-1C0E2C7CB401}" type="pres">
      <dgm:prSet presAssocID="{2449FA06-8F83-4050-BBB0-C58DB0B89C15}" presName="composite" presStyleCnt="0"/>
      <dgm:spPr/>
    </dgm:pt>
    <dgm:pt modelId="{773F3353-E76D-466A-8CFF-272167E4B044}" type="pres">
      <dgm:prSet presAssocID="{2449FA06-8F83-4050-BBB0-C58DB0B89C15}" presName="bentUpArrow1" presStyleLbl="alignImgPlace1" presStyleIdx="2" presStyleCnt="3"/>
      <dgm:spPr/>
    </dgm:pt>
    <dgm:pt modelId="{64E26D96-502A-4888-AE49-854A2104147F}" type="pres">
      <dgm:prSet presAssocID="{2449FA06-8F83-4050-BBB0-C58DB0B89C15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CF0749C-9A3E-4FD1-B165-D67B22D595B9}" type="pres">
      <dgm:prSet presAssocID="{2449FA06-8F83-4050-BBB0-C58DB0B89C15}" presName="ChildText" presStyleLbl="revTx" presStyleIdx="2" presStyleCnt="4" custScaleX="299325" custLinFactNeighborX="94214" custLinFactNeighborY="-13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040DD01-D597-46CF-9450-433DBB0ECDDF}" type="pres">
      <dgm:prSet presAssocID="{37E41ED0-3602-4366-84C8-91A49CACB9F4}" presName="sibTrans" presStyleCnt="0"/>
      <dgm:spPr/>
    </dgm:pt>
    <dgm:pt modelId="{93A39341-9250-48F1-A1B3-B1DE2EC865DB}" type="pres">
      <dgm:prSet presAssocID="{1ED7051B-EFC1-4F68-B531-EE5C9318025C}" presName="composite" presStyleCnt="0"/>
      <dgm:spPr/>
    </dgm:pt>
    <dgm:pt modelId="{5AF7D489-AB6A-430F-AA2F-E0E260CFA4DE}" type="pres">
      <dgm:prSet presAssocID="{1ED7051B-EFC1-4F68-B531-EE5C9318025C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A641A2-B266-4EE8-95A8-11710D734D51}" type="pres">
      <dgm:prSet presAssocID="{1ED7051B-EFC1-4F68-B531-EE5C9318025C}" presName="FinalChildText" presStyleLbl="revTx" presStyleIdx="3" presStyleCnt="4" custScaleX="218794" custLinFactNeighborX="57438" custLinFactNeighborY="-178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08A6EB2-FABE-4184-B127-BCDF14B871BB}" type="presOf" srcId="{2449FA06-8F83-4050-BBB0-C58DB0B89C15}" destId="{64E26D96-502A-4888-AE49-854A2104147F}" srcOrd="0" destOrd="0" presId="urn:microsoft.com/office/officeart/2005/8/layout/StepDownProcess"/>
    <dgm:cxn modelId="{39EDD314-0D30-4D44-AF53-6877B28F21FB}" type="presOf" srcId="{BD72AB4F-A5A6-4244-9CBE-6F47FEE31E3B}" destId="{0CF0749C-9A3E-4FD1-B165-D67B22D595B9}" srcOrd="0" destOrd="0" presId="urn:microsoft.com/office/officeart/2005/8/layout/StepDownProcess"/>
    <dgm:cxn modelId="{FEBAB369-1E72-44A6-9F07-AA0A98A486B6}" type="presOf" srcId="{9B54A9AC-24E8-4B99-AE2F-1F2E92B3114D}" destId="{DD6E2BB7-BCED-4489-B057-40D549CE1103}" srcOrd="0" destOrd="0" presId="urn:microsoft.com/office/officeart/2005/8/layout/StepDownProcess"/>
    <dgm:cxn modelId="{1B86332F-C69D-4C39-8533-B0169415884F}" type="presOf" srcId="{F2124EEB-1648-48BC-83C2-40E3969FFB9A}" destId="{EDE37C1A-35DB-4A9A-8BD4-282782CC785C}" srcOrd="0" destOrd="0" presId="urn:microsoft.com/office/officeart/2005/8/layout/StepDownProcess"/>
    <dgm:cxn modelId="{D31396CB-2A96-4C80-AA7F-DD63C19DF733}" type="presOf" srcId="{964C7DDE-4F0B-49F9-A486-A6B448CC4730}" destId="{E95685FD-91AD-4BAF-B28D-B6323FB7D56C}" srcOrd="0" destOrd="0" presId="urn:microsoft.com/office/officeart/2005/8/layout/StepDownProcess"/>
    <dgm:cxn modelId="{C075E7A8-A21A-46C7-961B-C9DF75FB258A}" srcId="{F2124EEB-1648-48BC-83C2-40E3969FFB9A}" destId="{1ED7051B-EFC1-4F68-B531-EE5C9318025C}" srcOrd="3" destOrd="0" parTransId="{C2D7F147-451C-48F9-944E-A59F49478212}" sibTransId="{9442280C-5FAD-45C4-ACBE-2AE7721462ED}"/>
    <dgm:cxn modelId="{9563E973-3809-419E-B768-1C5B69BD8CF6}" type="presOf" srcId="{D10637C2-2FB3-4616-A500-40B126D0EBE4}" destId="{C55C0F49-1D31-4ADD-B461-AB783910FB31}" srcOrd="0" destOrd="0" presId="urn:microsoft.com/office/officeart/2005/8/layout/StepDownProcess"/>
    <dgm:cxn modelId="{F08FB9E5-7660-4635-8868-6B928839E853}" srcId="{F2124EEB-1648-48BC-83C2-40E3969FFB9A}" destId="{2449FA06-8F83-4050-BBB0-C58DB0B89C15}" srcOrd="2" destOrd="0" parTransId="{D2AE3096-D76D-4537-A88C-FDC2AA803AC8}" sibTransId="{37E41ED0-3602-4366-84C8-91A49CACB9F4}"/>
    <dgm:cxn modelId="{E9EE7788-C745-447C-BD4B-D5EE6FE94348}" srcId="{9B54A9AC-24E8-4B99-AE2F-1F2E92B3114D}" destId="{2B280573-3556-4282-83F5-8C789002CA4C}" srcOrd="0" destOrd="0" parTransId="{67FCDDDC-795D-4F27-B457-762862645AD6}" sibTransId="{A451A997-4303-4581-8F6C-D93FB482EE20}"/>
    <dgm:cxn modelId="{EA209A06-6B83-4E34-90C4-303B60217DED}" srcId="{F2124EEB-1648-48BC-83C2-40E3969FFB9A}" destId="{D10637C2-2FB3-4616-A500-40B126D0EBE4}" srcOrd="0" destOrd="0" parTransId="{E7253998-397B-41D3-8B7B-FC522E6D8CE1}" sibTransId="{D9AEF324-7FF6-42D4-99B4-E8854CE245E8}"/>
    <dgm:cxn modelId="{54A03FDC-DCBC-488D-B4A6-20515A55B161}" type="presOf" srcId="{B791ECBE-D3CB-469C-BB7D-71B96CFE86C1}" destId="{55A641A2-B266-4EE8-95A8-11710D734D51}" srcOrd="0" destOrd="0" presId="urn:microsoft.com/office/officeart/2005/8/layout/StepDownProcess"/>
    <dgm:cxn modelId="{A1D08867-87DB-43F0-8CE0-D2154F9EA52A}" type="presOf" srcId="{1ED7051B-EFC1-4F68-B531-EE5C9318025C}" destId="{5AF7D489-AB6A-430F-AA2F-E0E260CFA4DE}" srcOrd="0" destOrd="0" presId="urn:microsoft.com/office/officeart/2005/8/layout/StepDownProcess"/>
    <dgm:cxn modelId="{B64A7EB9-7FEB-4C2B-85CF-C2DA9155D1A4}" type="presOf" srcId="{2B280573-3556-4282-83F5-8C789002CA4C}" destId="{00C3BA28-B95D-41CA-AA0E-58ED2C8C9F14}" srcOrd="0" destOrd="0" presId="urn:microsoft.com/office/officeart/2005/8/layout/StepDownProcess"/>
    <dgm:cxn modelId="{C9D6D3A5-AEE9-461B-8B9D-B657E42383E2}" srcId="{1ED7051B-EFC1-4F68-B531-EE5C9318025C}" destId="{B791ECBE-D3CB-469C-BB7D-71B96CFE86C1}" srcOrd="0" destOrd="0" parTransId="{3343B2CB-B265-4C11-9E3C-FA4C3BAF38A8}" sibTransId="{EE530AC0-0323-4B2C-94B7-B01529B065BB}"/>
    <dgm:cxn modelId="{9B8D15B9-0C3F-4C8D-8E89-F1D2FE9DB46C}" srcId="{2449FA06-8F83-4050-BBB0-C58DB0B89C15}" destId="{BD72AB4F-A5A6-4244-9CBE-6F47FEE31E3B}" srcOrd="0" destOrd="0" parTransId="{645E1780-6033-46C2-8CFC-3D93193E152D}" sibTransId="{A7C50307-A6EB-4022-8DFC-F669915F1308}"/>
    <dgm:cxn modelId="{94E50733-4183-409E-A9B2-4AAAFF22C949}" srcId="{F2124EEB-1648-48BC-83C2-40E3969FFB9A}" destId="{9B54A9AC-24E8-4B99-AE2F-1F2E92B3114D}" srcOrd="1" destOrd="0" parTransId="{CE4118FF-59E5-4451-B32C-5C8F55D7724C}" sibTransId="{959300F6-2DC4-4336-9444-0179E0D689EC}"/>
    <dgm:cxn modelId="{37C94797-6569-4DDB-8F94-C60508DC3216}" srcId="{D10637C2-2FB3-4616-A500-40B126D0EBE4}" destId="{964C7DDE-4F0B-49F9-A486-A6B448CC4730}" srcOrd="0" destOrd="0" parTransId="{D6EC8C72-FCFF-4421-B207-2BC3879C23F4}" sibTransId="{76E5BE58-35C7-4592-9C80-33DDF7B8C993}"/>
    <dgm:cxn modelId="{6DCF8E31-EA66-4AF1-AB1F-AE13376443F2}" type="presParOf" srcId="{EDE37C1A-35DB-4A9A-8BD4-282782CC785C}" destId="{B9FB16F8-EB97-4376-A3FF-D67140EEB15D}" srcOrd="0" destOrd="0" presId="urn:microsoft.com/office/officeart/2005/8/layout/StepDownProcess"/>
    <dgm:cxn modelId="{70EB7A6D-9484-4D20-8B08-986E020A3FDE}" type="presParOf" srcId="{B9FB16F8-EB97-4376-A3FF-D67140EEB15D}" destId="{A5DC73AD-D31A-4E59-91A3-ADA01738313E}" srcOrd="0" destOrd="0" presId="urn:microsoft.com/office/officeart/2005/8/layout/StepDownProcess"/>
    <dgm:cxn modelId="{CE875ED8-456D-4D8F-A909-A94E57AA8080}" type="presParOf" srcId="{B9FB16F8-EB97-4376-A3FF-D67140EEB15D}" destId="{C55C0F49-1D31-4ADD-B461-AB783910FB31}" srcOrd="1" destOrd="0" presId="urn:microsoft.com/office/officeart/2005/8/layout/StepDownProcess"/>
    <dgm:cxn modelId="{3A0BF253-EB39-4142-9657-377DDECAD1FF}" type="presParOf" srcId="{B9FB16F8-EB97-4376-A3FF-D67140EEB15D}" destId="{E95685FD-91AD-4BAF-B28D-B6323FB7D56C}" srcOrd="2" destOrd="0" presId="urn:microsoft.com/office/officeart/2005/8/layout/StepDownProcess"/>
    <dgm:cxn modelId="{8DB78642-EBDA-409C-8F96-9BC9FC022F9C}" type="presParOf" srcId="{EDE37C1A-35DB-4A9A-8BD4-282782CC785C}" destId="{E2B738AC-2366-47F3-A96B-BE91AF5075BC}" srcOrd="1" destOrd="0" presId="urn:microsoft.com/office/officeart/2005/8/layout/StepDownProcess"/>
    <dgm:cxn modelId="{DCD1C548-0157-42E2-83CF-2932B493DFE7}" type="presParOf" srcId="{EDE37C1A-35DB-4A9A-8BD4-282782CC785C}" destId="{52D2B31B-426C-4BB4-ADB5-DE09FC9C76F2}" srcOrd="2" destOrd="0" presId="urn:microsoft.com/office/officeart/2005/8/layout/StepDownProcess"/>
    <dgm:cxn modelId="{C9A1027C-A697-4563-8D54-7662F1E3E862}" type="presParOf" srcId="{52D2B31B-426C-4BB4-ADB5-DE09FC9C76F2}" destId="{8D4EB46E-2AAC-4CA7-9311-2819A41F2931}" srcOrd="0" destOrd="0" presId="urn:microsoft.com/office/officeart/2005/8/layout/StepDownProcess"/>
    <dgm:cxn modelId="{D01D1633-6211-4E00-B76E-9B58C45E194B}" type="presParOf" srcId="{52D2B31B-426C-4BB4-ADB5-DE09FC9C76F2}" destId="{DD6E2BB7-BCED-4489-B057-40D549CE1103}" srcOrd="1" destOrd="0" presId="urn:microsoft.com/office/officeart/2005/8/layout/StepDownProcess"/>
    <dgm:cxn modelId="{D2927A9F-D9ED-4D9E-9BE0-43EF41F8724E}" type="presParOf" srcId="{52D2B31B-426C-4BB4-ADB5-DE09FC9C76F2}" destId="{00C3BA28-B95D-41CA-AA0E-58ED2C8C9F14}" srcOrd="2" destOrd="0" presId="urn:microsoft.com/office/officeart/2005/8/layout/StepDownProcess"/>
    <dgm:cxn modelId="{0395E75B-BB17-4DD5-ADCE-6980C660A42C}" type="presParOf" srcId="{EDE37C1A-35DB-4A9A-8BD4-282782CC785C}" destId="{5FB1FDEB-A1B3-42D0-8371-79BB1BDF6C41}" srcOrd="3" destOrd="0" presId="urn:microsoft.com/office/officeart/2005/8/layout/StepDownProcess"/>
    <dgm:cxn modelId="{959B40E9-AF75-483F-BE4C-4CB8D7340CAA}" type="presParOf" srcId="{EDE37C1A-35DB-4A9A-8BD4-282782CC785C}" destId="{96E658BF-8312-4191-839F-1C0E2C7CB401}" srcOrd="4" destOrd="0" presId="urn:microsoft.com/office/officeart/2005/8/layout/StepDownProcess"/>
    <dgm:cxn modelId="{5A5BC87D-B826-4F47-BA59-25485B47F0C9}" type="presParOf" srcId="{96E658BF-8312-4191-839F-1C0E2C7CB401}" destId="{773F3353-E76D-466A-8CFF-272167E4B044}" srcOrd="0" destOrd="0" presId="urn:microsoft.com/office/officeart/2005/8/layout/StepDownProcess"/>
    <dgm:cxn modelId="{7554F0F3-CB69-41CB-AC23-28B100A381AF}" type="presParOf" srcId="{96E658BF-8312-4191-839F-1C0E2C7CB401}" destId="{64E26D96-502A-4888-AE49-854A2104147F}" srcOrd="1" destOrd="0" presId="urn:microsoft.com/office/officeart/2005/8/layout/StepDownProcess"/>
    <dgm:cxn modelId="{5466B645-90B7-4294-84A7-5A3BA7215B2C}" type="presParOf" srcId="{96E658BF-8312-4191-839F-1C0E2C7CB401}" destId="{0CF0749C-9A3E-4FD1-B165-D67B22D595B9}" srcOrd="2" destOrd="0" presId="urn:microsoft.com/office/officeart/2005/8/layout/StepDownProcess"/>
    <dgm:cxn modelId="{FBBDD1BD-0227-4E4D-819F-DD7ECFCAAA48}" type="presParOf" srcId="{EDE37C1A-35DB-4A9A-8BD4-282782CC785C}" destId="{7040DD01-D597-46CF-9450-433DBB0ECDDF}" srcOrd="5" destOrd="0" presId="urn:microsoft.com/office/officeart/2005/8/layout/StepDownProcess"/>
    <dgm:cxn modelId="{170C5972-A7CB-41ED-8E91-492E343E7921}" type="presParOf" srcId="{EDE37C1A-35DB-4A9A-8BD4-282782CC785C}" destId="{93A39341-9250-48F1-A1B3-B1DE2EC865DB}" srcOrd="6" destOrd="0" presId="urn:microsoft.com/office/officeart/2005/8/layout/StepDownProcess"/>
    <dgm:cxn modelId="{62C104BD-C4B5-423C-A82A-7B4A33C8C5AB}" type="presParOf" srcId="{93A39341-9250-48F1-A1B3-B1DE2EC865DB}" destId="{5AF7D489-AB6A-430F-AA2F-E0E260CFA4DE}" srcOrd="0" destOrd="0" presId="urn:microsoft.com/office/officeart/2005/8/layout/StepDownProcess"/>
    <dgm:cxn modelId="{4A91647E-CE49-41CA-B87D-D267A4AA90AA}" type="presParOf" srcId="{93A39341-9250-48F1-A1B3-B1DE2EC865DB}" destId="{55A641A2-B266-4EE8-95A8-11710D734D5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F030D5-848A-4F09-AD1F-D44463F0991A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AFAC9925-B129-482E-87CA-2A936007627E}">
      <dgm:prSet phldrT="[Текст]"/>
      <dgm:spPr/>
      <dgm:t>
        <a:bodyPr/>
        <a:lstStyle/>
        <a:p>
          <a:r>
            <a:rPr lang="ru-RU" i="1" dirty="0" smtClean="0"/>
            <a:t>Фаза </a:t>
          </a:r>
          <a:r>
            <a:rPr lang="ru-RU" i="1" dirty="0" err="1" smtClean="0"/>
            <a:t>уніфікації</a:t>
          </a:r>
          <a:r>
            <a:rPr lang="ru-RU" i="1" dirty="0" smtClean="0"/>
            <a:t> </a:t>
          </a:r>
          <a:r>
            <a:rPr lang="ru-RU" i="1" dirty="0" err="1" smtClean="0"/>
            <a:t>дестинації</a:t>
          </a:r>
          <a:endParaRPr lang="uk-UA" dirty="0"/>
        </a:p>
      </dgm:t>
    </dgm:pt>
    <dgm:pt modelId="{C7373B7A-F11F-4028-9E05-4CF409488507}" type="parTrans" cxnId="{B1D7766E-C66C-4AD4-A8B5-F46EB96E9D42}">
      <dgm:prSet/>
      <dgm:spPr/>
      <dgm:t>
        <a:bodyPr/>
        <a:lstStyle/>
        <a:p>
          <a:endParaRPr lang="uk-UA"/>
        </a:p>
      </dgm:t>
    </dgm:pt>
    <dgm:pt modelId="{51566FC3-981D-4B25-95DB-9D53B6F3DDC6}" type="sibTrans" cxnId="{B1D7766E-C66C-4AD4-A8B5-F46EB96E9D42}">
      <dgm:prSet/>
      <dgm:spPr/>
      <dgm:t>
        <a:bodyPr/>
        <a:lstStyle/>
        <a:p>
          <a:endParaRPr lang="uk-UA"/>
        </a:p>
      </dgm:t>
    </dgm:pt>
    <dgm:pt modelId="{00A11988-C816-4CF7-B492-8513AAAE0343}">
      <dgm:prSet phldrT="[Текст]" custT="1"/>
      <dgm:spPr/>
      <dgm:t>
        <a:bodyPr/>
        <a:lstStyle/>
        <a:p>
          <a:r>
            <a:rPr lang="ru-RU" sz="1400" dirty="0" smtClean="0"/>
            <a:t>В </a:t>
          </a:r>
          <a:r>
            <a:rPr lang="ru-RU" sz="1400" dirty="0" err="1" smtClean="0"/>
            <a:t>дестинацію</a:t>
          </a:r>
          <a:r>
            <a:rPr lang="ru-RU" sz="1400" dirty="0" smtClean="0"/>
            <a:t>, </a:t>
          </a:r>
          <a:r>
            <a:rPr lang="ru-RU" sz="1400" dirty="0" err="1" smtClean="0"/>
            <a:t>завдяки</a:t>
          </a:r>
          <a:r>
            <a:rPr lang="ru-RU" sz="1400" dirty="0" smtClean="0"/>
            <a:t> </a:t>
          </a:r>
          <a:r>
            <a:rPr lang="ru-RU" sz="1400" dirty="0" err="1" smtClean="0"/>
            <a:t>створенню</a:t>
          </a:r>
          <a:r>
            <a:rPr lang="ru-RU" sz="1400" dirty="0" smtClean="0"/>
            <a:t> </a:t>
          </a:r>
          <a:r>
            <a:rPr lang="ru-RU" sz="1400" dirty="0" err="1" smtClean="0"/>
            <a:t>нових</a:t>
          </a:r>
          <a:r>
            <a:rPr lang="ru-RU" sz="1400" dirty="0" smtClean="0"/>
            <a:t> </a:t>
          </a:r>
          <a:r>
            <a:rPr lang="ru-RU" sz="1400" dirty="0" err="1" smtClean="0"/>
            <a:t>робочих</a:t>
          </a:r>
          <a:r>
            <a:rPr lang="ru-RU" sz="1400" dirty="0" smtClean="0"/>
            <a:t> </a:t>
          </a:r>
          <a:r>
            <a:rPr lang="ru-RU" sz="1400" dirty="0" err="1" smtClean="0"/>
            <a:t>місць</a:t>
          </a:r>
          <a:r>
            <a:rPr lang="ru-RU" sz="1400" dirty="0" smtClean="0"/>
            <a:t> і </a:t>
          </a:r>
          <a:r>
            <a:rPr lang="ru-RU" sz="1400" dirty="0" err="1" smtClean="0"/>
            <a:t>попиту</a:t>
          </a:r>
          <a:r>
            <a:rPr lang="ru-RU" sz="1400" dirty="0" smtClean="0"/>
            <a:t> на </a:t>
          </a:r>
          <a:r>
            <a:rPr lang="ru-RU" sz="1400" dirty="0" err="1" smtClean="0"/>
            <a:t>робочу</a:t>
          </a:r>
          <a:r>
            <a:rPr lang="ru-RU" sz="1400" dirty="0" smtClean="0"/>
            <a:t> силу</a:t>
          </a:r>
          <a:r>
            <a:rPr lang="uk-UA" sz="1400" dirty="0" smtClean="0"/>
            <a:t>,</a:t>
          </a:r>
          <a:r>
            <a:rPr lang="ru-RU" sz="1400" dirty="0" smtClean="0"/>
            <a:t> </a:t>
          </a:r>
          <a:r>
            <a:rPr lang="ru-RU" sz="1400" dirty="0" err="1" smtClean="0"/>
            <a:t>приїздять</a:t>
          </a:r>
          <a:r>
            <a:rPr lang="ru-RU" sz="1400" dirty="0" smtClean="0"/>
            <a:t> </a:t>
          </a:r>
          <a:r>
            <a:rPr lang="ru-RU" sz="1400" dirty="0" err="1" smtClean="0"/>
            <a:t>працювати</a:t>
          </a:r>
          <a:r>
            <a:rPr lang="ru-RU" sz="1400" dirty="0" smtClean="0"/>
            <a:t>, </a:t>
          </a:r>
          <a:r>
            <a:rPr lang="ru-RU" sz="1400" dirty="0" err="1" smtClean="0"/>
            <a:t>осідають</a:t>
          </a:r>
          <a:r>
            <a:rPr lang="ru-RU" sz="1400" dirty="0" smtClean="0"/>
            <a:t> </a:t>
          </a:r>
          <a:r>
            <a:rPr lang="ru-RU" sz="1400" dirty="0" err="1" smtClean="0"/>
            <a:t>нові</a:t>
          </a:r>
          <a:r>
            <a:rPr lang="ru-RU" sz="1400" dirty="0" smtClean="0"/>
            <a:t> люди з </a:t>
          </a:r>
          <a:r>
            <a:rPr lang="ru-RU" sz="1400" dirty="0" err="1" smtClean="0"/>
            <a:t>інших</a:t>
          </a:r>
          <a:r>
            <a:rPr lang="ru-RU" sz="1400" dirty="0" smtClean="0"/>
            <a:t> </a:t>
          </a:r>
          <a:r>
            <a:rPr lang="ru-RU" sz="1400" dirty="0" err="1" smtClean="0"/>
            <a:t>регіонів</a:t>
          </a:r>
          <a:r>
            <a:rPr lang="ru-RU" sz="1400" dirty="0" smtClean="0"/>
            <a:t> і </a:t>
          </a:r>
          <a:r>
            <a:rPr lang="ru-RU" sz="1400" dirty="0" err="1" smtClean="0"/>
            <a:t>навіть</a:t>
          </a:r>
          <a:r>
            <a:rPr lang="ru-RU" sz="1400" dirty="0" smtClean="0"/>
            <a:t> </a:t>
          </a:r>
          <a:r>
            <a:rPr lang="ru-RU" sz="1400" dirty="0" err="1" smtClean="0"/>
            <a:t>країн</a:t>
          </a:r>
          <a:r>
            <a:rPr lang="ru-RU" sz="1400" dirty="0" smtClean="0"/>
            <a:t>, </a:t>
          </a:r>
          <a:r>
            <a:rPr lang="ru-RU" sz="1400" dirty="0" err="1" smtClean="0"/>
            <a:t>вносячи</a:t>
          </a:r>
          <a:r>
            <a:rPr lang="ru-RU" sz="1400" dirty="0" smtClean="0"/>
            <a:t> </a:t>
          </a:r>
          <a:r>
            <a:rPr lang="ru-RU" sz="1400" dirty="0" err="1" smtClean="0"/>
            <a:t>свої</a:t>
          </a:r>
          <a:r>
            <a:rPr lang="ru-RU" sz="1400" dirty="0" smtClean="0"/>
            <a:t> </a:t>
          </a:r>
          <a:r>
            <a:rPr lang="ru-RU" sz="1400" dirty="0" err="1" smtClean="0"/>
            <a:t>звичаї</a:t>
          </a:r>
          <a:r>
            <a:rPr lang="ru-RU" sz="1400" dirty="0" smtClean="0"/>
            <a:t>, культуру.</a:t>
          </a:r>
          <a:endParaRPr lang="uk-UA" sz="1400" dirty="0"/>
        </a:p>
      </dgm:t>
    </dgm:pt>
    <dgm:pt modelId="{BC6A9B3D-098B-4C69-8C4A-D9397EC56D5B}" type="parTrans" cxnId="{11291261-10D6-4058-BEA4-AEC70070B836}">
      <dgm:prSet/>
      <dgm:spPr/>
      <dgm:t>
        <a:bodyPr/>
        <a:lstStyle/>
        <a:p>
          <a:endParaRPr lang="uk-UA"/>
        </a:p>
      </dgm:t>
    </dgm:pt>
    <dgm:pt modelId="{052743FA-C829-423A-AF6A-D94FD77678C7}" type="sibTrans" cxnId="{11291261-10D6-4058-BEA4-AEC70070B836}">
      <dgm:prSet/>
      <dgm:spPr/>
      <dgm:t>
        <a:bodyPr/>
        <a:lstStyle/>
        <a:p>
          <a:endParaRPr lang="uk-UA"/>
        </a:p>
      </dgm:t>
    </dgm:pt>
    <dgm:pt modelId="{C0A45A2C-DD82-4DC9-933D-468E03F9EE95}">
      <dgm:prSet phldrT="[Текст]"/>
      <dgm:spPr/>
      <dgm:t>
        <a:bodyPr/>
        <a:lstStyle/>
        <a:p>
          <a:r>
            <a:rPr lang="ru-RU" i="1" dirty="0" smtClean="0"/>
            <a:t>Фаза </a:t>
          </a:r>
          <a:r>
            <a:rPr lang="ru-RU" i="1" dirty="0" err="1" smtClean="0"/>
            <a:t>зниження</a:t>
          </a:r>
          <a:r>
            <a:rPr lang="ru-RU" i="1" dirty="0" smtClean="0"/>
            <a:t> </a:t>
          </a:r>
          <a:r>
            <a:rPr lang="ru-RU" i="1" dirty="0" err="1" smtClean="0"/>
            <a:t>уваги</a:t>
          </a:r>
          <a:r>
            <a:rPr lang="ru-RU" i="1" dirty="0" smtClean="0"/>
            <a:t> до </a:t>
          </a:r>
          <a:r>
            <a:rPr lang="ru-RU" i="1" dirty="0" err="1" smtClean="0"/>
            <a:t>дестинації</a:t>
          </a:r>
          <a:endParaRPr lang="uk-UA" dirty="0"/>
        </a:p>
      </dgm:t>
    </dgm:pt>
    <dgm:pt modelId="{DFF7D8A4-1407-453F-8195-0E30EF321AD4}" type="parTrans" cxnId="{5A40F138-C030-480F-BEFD-4F49B617587E}">
      <dgm:prSet/>
      <dgm:spPr/>
      <dgm:t>
        <a:bodyPr/>
        <a:lstStyle/>
        <a:p>
          <a:endParaRPr lang="uk-UA"/>
        </a:p>
      </dgm:t>
    </dgm:pt>
    <dgm:pt modelId="{03FDE80E-0EE2-4A48-803D-B9AE300C597A}" type="sibTrans" cxnId="{5A40F138-C030-480F-BEFD-4F49B617587E}">
      <dgm:prSet/>
      <dgm:spPr/>
      <dgm:t>
        <a:bodyPr/>
        <a:lstStyle/>
        <a:p>
          <a:endParaRPr lang="uk-UA"/>
        </a:p>
      </dgm:t>
    </dgm:pt>
    <dgm:pt modelId="{09000B36-E29D-4193-B14E-C5BD13A81613}">
      <dgm:prSet phldrT="[Текст]"/>
      <dgm:spPr/>
      <dgm:t>
        <a:bodyPr/>
        <a:lstStyle/>
        <a:p>
          <a:r>
            <a:rPr lang="ru-RU" dirty="0" err="1" smtClean="0"/>
            <a:t>Падіння</a:t>
          </a:r>
          <a:r>
            <a:rPr lang="ru-RU" dirty="0" smtClean="0"/>
            <a:t> </a:t>
          </a:r>
          <a:r>
            <a:rPr lang="ru-RU" dirty="0" err="1" smtClean="0"/>
            <a:t>уваги</a:t>
          </a:r>
          <a:r>
            <a:rPr lang="ru-RU" dirty="0" smtClean="0"/>
            <a:t> </a:t>
          </a:r>
          <a:r>
            <a:rPr lang="ru-RU" dirty="0" err="1" smtClean="0"/>
            <a:t>інвесторів</a:t>
          </a:r>
          <a:r>
            <a:rPr lang="ru-RU" dirty="0" smtClean="0"/>
            <a:t> до </a:t>
          </a:r>
          <a:r>
            <a:rPr lang="ru-RU" dirty="0" err="1" smtClean="0"/>
            <a:t>об’єктів</a:t>
          </a:r>
          <a:r>
            <a:rPr lang="ru-RU" dirty="0" smtClean="0"/>
            <a:t> </a:t>
          </a:r>
          <a:r>
            <a:rPr lang="ru-RU" dirty="0" err="1" smtClean="0"/>
            <a:t>дестинації</a:t>
          </a:r>
          <a:r>
            <a:rPr lang="ru-RU" dirty="0" smtClean="0"/>
            <a:t> у </a:t>
          </a:r>
          <a:r>
            <a:rPr lang="ru-RU" dirty="0" err="1" smtClean="0"/>
            <a:t>зв’язку</a:t>
          </a:r>
          <a:r>
            <a:rPr lang="ru-RU" dirty="0" smtClean="0"/>
            <a:t> </a:t>
          </a:r>
          <a:r>
            <a:rPr lang="ru-RU" dirty="0" err="1" smtClean="0"/>
            <a:t>зі</a:t>
          </a:r>
          <a:r>
            <a:rPr lang="ru-RU" dirty="0" smtClean="0"/>
            <a:t> </a:t>
          </a:r>
          <a:r>
            <a:rPr lang="ru-RU" dirty="0" err="1" smtClean="0"/>
            <a:t>скороченням</a:t>
          </a:r>
          <a:r>
            <a:rPr lang="ru-RU" dirty="0" smtClean="0"/>
            <a:t>  </a:t>
          </a:r>
          <a:r>
            <a:rPr lang="ru-RU" dirty="0" err="1" smtClean="0"/>
            <a:t>потоків</a:t>
          </a:r>
          <a:r>
            <a:rPr lang="ru-RU" dirty="0" smtClean="0"/>
            <a:t> </a:t>
          </a:r>
          <a:r>
            <a:rPr lang="ru-RU" dirty="0" err="1" smtClean="0"/>
            <a:t>туристів</a:t>
          </a:r>
          <a:r>
            <a:rPr lang="ru-RU" dirty="0" smtClean="0"/>
            <a:t>. </a:t>
          </a:r>
          <a:endParaRPr lang="uk-UA" dirty="0"/>
        </a:p>
      </dgm:t>
    </dgm:pt>
    <dgm:pt modelId="{303197B4-7B9F-4364-AF36-87CCDDF966A6}" type="parTrans" cxnId="{A000369F-B80E-45C4-8D30-D30C479BAEFB}">
      <dgm:prSet/>
      <dgm:spPr/>
      <dgm:t>
        <a:bodyPr/>
        <a:lstStyle/>
        <a:p>
          <a:endParaRPr lang="uk-UA"/>
        </a:p>
      </dgm:t>
    </dgm:pt>
    <dgm:pt modelId="{25B34DF6-4493-4F5B-8672-2957C3D00F68}" type="sibTrans" cxnId="{A000369F-B80E-45C4-8D30-D30C479BAEFB}">
      <dgm:prSet/>
      <dgm:spPr/>
      <dgm:t>
        <a:bodyPr/>
        <a:lstStyle/>
        <a:p>
          <a:endParaRPr lang="uk-UA"/>
        </a:p>
      </dgm:t>
    </dgm:pt>
    <dgm:pt modelId="{26014228-6A40-45A7-9960-FE1D215E81AF}">
      <dgm:prSet phldrT="[Текст]"/>
      <dgm:spPr/>
      <dgm:t>
        <a:bodyPr/>
        <a:lstStyle/>
        <a:p>
          <a:r>
            <a:rPr lang="ru-RU" i="1" dirty="0" smtClean="0"/>
            <a:t>Фаза </a:t>
          </a:r>
          <a:r>
            <a:rPr lang="ru-RU" i="1" dirty="0" err="1" smtClean="0"/>
            <a:t>збитковості</a:t>
          </a:r>
          <a:r>
            <a:rPr lang="ru-RU" i="1" dirty="0" smtClean="0"/>
            <a:t> </a:t>
          </a:r>
          <a:r>
            <a:rPr lang="ru-RU" i="1" dirty="0" err="1" smtClean="0"/>
            <a:t>дестинації</a:t>
          </a:r>
          <a:endParaRPr lang="uk-UA" dirty="0"/>
        </a:p>
      </dgm:t>
    </dgm:pt>
    <dgm:pt modelId="{E1C7038A-619A-4E78-80E8-1B8F49F6235D}" type="parTrans" cxnId="{8229585C-A26A-40CF-9F31-3B6AF115FD36}">
      <dgm:prSet/>
      <dgm:spPr/>
      <dgm:t>
        <a:bodyPr/>
        <a:lstStyle/>
        <a:p>
          <a:endParaRPr lang="uk-UA"/>
        </a:p>
      </dgm:t>
    </dgm:pt>
    <dgm:pt modelId="{B5B0D6AD-BEE0-414C-9B06-50C9D4B84F0D}" type="sibTrans" cxnId="{8229585C-A26A-40CF-9F31-3B6AF115FD36}">
      <dgm:prSet/>
      <dgm:spPr/>
      <dgm:t>
        <a:bodyPr/>
        <a:lstStyle/>
        <a:p>
          <a:endParaRPr lang="uk-UA"/>
        </a:p>
      </dgm:t>
    </dgm:pt>
    <dgm:pt modelId="{8BC1237F-762D-4B3C-B461-975ED4C710FC}">
      <dgm:prSet phldrT="[Текст]"/>
      <dgm:spPr/>
      <dgm:t>
        <a:bodyPr/>
        <a:lstStyle/>
        <a:p>
          <a:r>
            <a:rPr lang="ru-RU" dirty="0" err="1" smtClean="0"/>
            <a:t>Туристичний</a:t>
          </a:r>
          <a:r>
            <a:rPr lang="ru-RU" dirty="0" smtClean="0"/>
            <a:t> продукт </a:t>
          </a:r>
          <a:r>
            <a:rPr lang="ru-RU" dirty="0" err="1" smtClean="0"/>
            <a:t>дестинації</a:t>
          </a:r>
          <a:r>
            <a:rPr lang="ru-RU" dirty="0" smtClean="0"/>
            <a:t> </a:t>
          </a:r>
          <a:r>
            <a:rPr lang="ru-RU" dirty="0" err="1" smtClean="0"/>
            <a:t>стає</a:t>
          </a:r>
          <a:r>
            <a:rPr lang="ru-RU" dirty="0" smtClean="0"/>
            <a:t> не </a:t>
          </a:r>
          <a:r>
            <a:rPr lang="ru-RU" dirty="0" err="1" smtClean="0"/>
            <a:t>привабливим</a:t>
          </a:r>
          <a:r>
            <a:rPr lang="ru-RU" dirty="0" smtClean="0"/>
            <a:t>, </a:t>
          </a:r>
          <a:r>
            <a:rPr lang="ru-RU" dirty="0" err="1" smtClean="0"/>
            <a:t>засоби</a:t>
          </a:r>
          <a:r>
            <a:rPr lang="ru-RU" dirty="0" smtClean="0"/>
            <a:t> </a:t>
          </a:r>
          <a:r>
            <a:rPr lang="ru-RU" dirty="0" err="1" smtClean="0"/>
            <a:t>обслуговування</a:t>
          </a:r>
          <a:r>
            <a:rPr lang="ru-RU" dirty="0" smtClean="0"/>
            <a:t> практично не </a:t>
          </a:r>
          <a:r>
            <a:rPr lang="ru-RU" dirty="0" err="1" smtClean="0"/>
            <a:t>використовуються</a:t>
          </a:r>
          <a:r>
            <a:rPr lang="ru-RU" dirty="0" smtClean="0"/>
            <a:t> і, як </a:t>
          </a:r>
          <a:r>
            <a:rPr lang="ru-RU" dirty="0" err="1" smtClean="0"/>
            <a:t>наслідок</a:t>
          </a:r>
          <a:r>
            <a:rPr lang="ru-RU" dirty="0" smtClean="0"/>
            <a:t>, </a:t>
          </a:r>
          <a:r>
            <a:rPr lang="ru-RU" dirty="0" err="1" smtClean="0"/>
            <a:t>зазнають</a:t>
          </a:r>
          <a:r>
            <a:rPr lang="ru-RU" dirty="0" smtClean="0"/>
            <a:t> </a:t>
          </a:r>
          <a:r>
            <a:rPr lang="ru-RU" dirty="0" err="1" smtClean="0"/>
            <a:t>збитків</a:t>
          </a:r>
          <a:r>
            <a:rPr lang="ru-RU" dirty="0" smtClean="0"/>
            <a:t>. </a:t>
          </a:r>
          <a:endParaRPr lang="uk-UA" dirty="0"/>
        </a:p>
      </dgm:t>
    </dgm:pt>
    <dgm:pt modelId="{35F965DB-8B0E-4B4F-A06F-BB8B510A3D37}" type="parTrans" cxnId="{1F8E4139-9219-450A-97D2-4391CDB16D6A}">
      <dgm:prSet/>
      <dgm:spPr/>
      <dgm:t>
        <a:bodyPr/>
        <a:lstStyle/>
        <a:p>
          <a:endParaRPr lang="uk-UA"/>
        </a:p>
      </dgm:t>
    </dgm:pt>
    <dgm:pt modelId="{B277E73E-CD35-478A-966F-1972EA992D3A}" type="sibTrans" cxnId="{1F8E4139-9219-450A-97D2-4391CDB16D6A}">
      <dgm:prSet/>
      <dgm:spPr/>
      <dgm:t>
        <a:bodyPr/>
        <a:lstStyle/>
        <a:p>
          <a:endParaRPr lang="uk-UA"/>
        </a:p>
      </dgm:t>
    </dgm:pt>
    <dgm:pt modelId="{ADB368CA-3B10-4B52-AD91-AFD0306A8B91}">
      <dgm:prSet phldrT="[Текст]" custT="1"/>
      <dgm:spPr/>
      <dgm:t>
        <a:bodyPr/>
        <a:lstStyle/>
        <a:p>
          <a:r>
            <a:rPr lang="ru-RU" sz="1400" dirty="0" err="1" smtClean="0"/>
            <a:t>Знижки</a:t>
          </a:r>
          <a:r>
            <a:rPr lang="ru-RU" sz="1400" dirty="0" smtClean="0"/>
            <a:t>, нова </a:t>
          </a:r>
          <a:r>
            <a:rPr lang="ru-RU" sz="1400" dirty="0" err="1" smtClean="0"/>
            <a:t>цінова</a:t>
          </a:r>
          <a:r>
            <a:rPr lang="ru-RU" sz="1400" dirty="0" smtClean="0"/>
            <a:t> </a:t>
          </a:r>
          <a:r>
            <a:rPr lang="ru-RU" sz="1400" dirty="0" err="1" smtClean="0"/>
            <a:t>політика</a:t>
          </a:r>
          <a:r>
            <a:rPr lang="ru-RU" sz="1400" dirty="0" smtClean="0"/>
            <a:t> </a:t>
          </a:r>
          <a:r>
            <a:rPr lang="ru-RU" sz="1400" dirty="0" err="1" smtClean="0"/>
            <a:t>або</a:t>
          </a:r>
          <a:r>
            <a:rPr lang="ru-RU" sz="1400" dirty="0" smtClean="0"/>
            <a:t> нова </a:t>
          </a:r>
          <a:r>
            <a:rPr lang="ru-RU" sz="1400" dirty="0" err="1" smtClean="0"/>
            <a:t>ідея</a:t>
          </a:r>
          <a:r>
            <a:rPr lang="ru-RU" sz="1400" dirty="0" smtClean="0"/>
            <a:t> </a:t>
          </a:r>
          <a:r>
            <a:rPr lang="ru-RU" sz="1400" dirty="0" err="1" smtClean="0"/>
            <a:t>розвитку</a:t>
          </a:r>
          <a:r>
            <a:rPr lang="ru-RU" sz="1400" dirty="0" smtClean="0"/>
            <a:t> </a:t>
          </a:r>
          <a:r>
            <a:rPr lang="ru-RU" sz="1400" dirty="0" err="1" smtClean="0"/>
            <a:t>дестинації</a:t>
          </a:r>
          <a:r>
            <a:rPr lang="ru-RU" sz="1400" dirty="0" smtClean="0"/>
            <a:t> </a:t>
          </a:r>
          <a:r>
            <a:rPr lang="uk-UA" sz="1400" dirty="0" smtClean="0"/>
            <a:t>–</a:t>
          </a:r>
          <a:r>
            <a:rPr lang="ru-RU" sz="1400" dirty="0" smtClean="0"/>
            <a:t> </a:t>
          </a:r>
          <a:r>
            <a:rPr lang="ru-RU" sz="1400" dirty="0" err="1" smtClean="0"/>
            <a:t>пошук</a:t>
          </a:r>
          <a:r>
            <a:rPr lang="ru-RU" sz="1400" dirty="0" smtClean="0"/>
            <a:t> та </a:t>
          </a:r>
          <a:r>
            <a:rPr lang="ru-RU" sz="1400" dirty="0" err="1" smtClean="0"/>
            <a:t>створення</a:t>
          </a:r>
          <a:r>
            <a:rPr lang="ru-RU" sz="1400" dirty="0" smtClean="0"/>
            <a:t> </a:t>
          </a:r>
          <a:r>
            <a:rPr lang="ru-RU" sz="1400" dirty="0" err="1" smtClean="0"/>
            <a:t>нових</a:t>
          </a:r>
          <a:r>
            <a:rPr lang="ru-RU" sz="1400" dirty="0" smtClean="0"/>
            <a:t> </a:t>
          </a:r>
          <a:r>
            <a:rPr lang="ru-RU" sz="1400" dirty="0" err="1" smtClean="0"/>
            <a:t>туристичних</a:t>
          </a:r>
          <a:r>
            <a:rPr lang="ru-RU" sz="1400" dirty="0" smtClean="0"/>
            <a:t> </a:t>
          </a:r>
          <a:r>
            <a:rPr lang="ru-RU" sz="1400" dirty="0" err="1" smtClean="0"/>
            <a:t>продуктів</a:t>
          </a:r>
          <a:r>
            <a:rPr lang="ru-RU" sz="1400" dirty="0" smtClean="0"/>
            <a:t>. </a:t>
          </a:r>
          <a:endParaRPr lang="uk-UA" sz="1400" dirty="0"/>
        </a:p>
      </dgm:t>
    </dgm:pt>
    <dgm:pt modelId="{13550D3A-6702-4A54-B1D7-12FB7BE3255D}" type="parTrans" cxnId="{87571565-4593-4622-808A-C4AA7DD4EDED}">
      <dgm:prSet/>
      <dgm:spPr/>
      <dgm:t>
        <a:bodyPr/>
        <a:lstStyle/>
        <a:p>
          <a:endParaRPr lang="uk-UA"/>
        </a:p>
      </dgm:t>
    </dgm:pt>
    <dgm:pt modelId="{D0E20E86-06A7-45C6-890D-E6FE71CF0D00}" type="sibTrans" cxnId="{87571565-4593-4622-808A-C4AA7DD4EDED}">
      <dgm:prSet/>
      <dgm:spPr/>
      <dgm:t>
        <a:bodyPr/>
        <a:lstStyle/>
        <a:p>
          <a:endParaRPr lang="uk-UA"/>
        </a:p>
      </dgm:t>
    </dgm:pt>
    <dgm:pt modelId="{0BDA5718-BA06-4CE6-B256-5FA6CBD6FC82}">
      <dgm:prSet phldrT="[Текст]"/>
      <dgm:spPr/>
      <dgm:t>
        <a:bodyPr/>
        <a:lstStyle/>
        <a:p>
          <a:r>
            <a:rPr lang="ru-RU" i="1" dirty="0" smtClean="0"/>
            <a:t>Фаза </a:t>
          </a:r>
          <a:r>
            <a:rPr lang="ru-RU" i="1" dirty="0" err="1" smtClean="0"/>
            <a:t>диверсифікації</a:t>
          </a:r>
          <a:r>
            <a:rPr lang="ru-RU" i="1" dirty="0" smtClean="0"/>
            <a:t> </a:t>
          </a:r>
          <a:r>
            <a:rPr lang="ru-RU" i="1" dirty="0" err="1" smtClean="0"/>
            <a:t>туристичного</a:t>
          </a:r>
          <a:r>
            <a:rPr lang="ru-RU" i="1" dirty="0" smtClean="0"/>
            <a:t> продукту </a:t>
          </a:r>
          <a:r>
            <a:rPr lang="ru-RU" i="1" dirty="0" err="1" smtClean="0"/>
            <a:t>дестинації</a:t>
          </a:r>
          <a:endParaRPr lang="uk-UA" dirty="0"/>
        </a:p>
      </dgm:t>
    </dgm:pt>
    <dgm:pt modelId="{11D2945C-8831-407C-9A1E-FCB81FF314EF}" type="parTrans" cxnId="{09ADECB1-C7EB-4604-B801-7C68F9BD591E}">
      <dgm:prSet/>
      <dgm:spPr/>
      <dgm:t>
        <a:bodyPr/>
        <a:lstStyle/>
        <a:p>
          <a:endParaRPr lang="uk-UA"/>
        </a:p>
      </dgm:t>
    </dgm:pt>
    <dgm:pt modelId="{D5AAF088-E055-4648-B263-ED4FE966EDA1}" type="sibTrans" cxnId="{09ADECB1-C7EB-4604-B801-7C68F9BD591E}">
      <dgm:prSet/>
      <dgm:spPr/>
      <dgm:t>
        <a:bodyPr/>
        <a:lstStyle/>
        <a:p>
          <a:endParaRPr lang="uk-UA"/>
        </a:p>
      </dgm:t>
    </dgm:pt>
    <dgm:pt modelId="{FAD8B895-B3AF-47CF-8CD5-1AA358F9A1C6}" type="pres">
      <dgm:prSet presAssocID="{65F030D5-848A-4F09-AD1F-D44463F0991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8794361A-BCDC-4106-8949-6138BBE1D371}" type="pres">
      <dgm:prSet presAssocID="{AFAC9925-B129-482E-87CA-2A936007627E}" presName="composite" presStyleCnt="0"/>
      <dgm:spPr/>
    </dgm:pt>
    <dgm:pt modelId="{6E1F6650-317B-4B07-A646-3CEAF08F3506}" type="pres">
      <dgm:prSet presAssocID="{AFAC9925-B129-482E-87CA-2A936007627E}" presName="bentUpArrow1" presStyleLbl="alignImgPlace1" presStyleIdx="0" presStyleCnt="3"/>
      <dgm:spPr/>
    </dgm:pt>
    <dgm:pt modelId="{F0BD2D90-4823-40EB-AC92-A858A5E750E0}" type="pres">
      <dgm:prSet presAssocID="{AFAC9925-B129-482E-87CA-2A936007627E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916867-A46F-4CDE-A8C4-D1ECA6E163D0}" type="pres">
      <dgm:prSet presAssocID="{AFAC9925-B129-482E-87CA-2A936007627E}" presName="ChildText" presStyleLbl="revTx" presStyleIdx="0" presStyleCnt="4" custScaleX="344253" custLinFactX="47253" custLinFactNeighborX="100000" custLinFactNeighborY="-83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7E298F-4288-4BA1-BE47-F77B9CAF4111}" type="pres">
      <dgm:prSet presAssocID="{51566FC3-981D-4B25-95DB-9D53B6F3DDC6}" presName="sibTrans" presStyleCnt="0"/>
      <dgm:spPr/>
    </dgm:pt>
    <dgm:pt modelId="{18C12321-7267-477D-9631-1BC34F65E86A}" type="pres">
      <dgm:prSet presAssocID="{C0A45A2C-DD82-4DC9-933D-468E03F9EE95}" presName="composite" presStyleCnt="0"/>
      <dgm:spPr/>
    </dgm:pt>
    <dgm:pt modelId="{1348BFC7-98E9-462C-A3AB-E3EC1581CC88}" type="pres">
      <dgm:prSet presAssocID="{C0A45A2C-DD82-4DC9-933D-468E03F9EE95}" presName="bentUpArrow1" presStyleLbl="alignImgPlace1" presStyleIdx="1" presStyleCnt="3"/>
      <dgm:spPr/>
    </dgm:pt>
    <dgm:pt modelId="{90B2C7D8-8547-410C-B5A6-E8409B32661B}" type="pres">
      <dgm:prSet presAssocID="{C0A45A2C-DD82-4DC9-933D-468E03F9EE95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2958F53-7D94-4AFA-811C-AAD65DB87FDB}" type="pres">
      <dgm:prSet presAssocID="{C0A45A2C-DD82-4DC9-933D-468E03F9EE95}" presName="ChildText" presStyleLbl="revTx" presStyleIdx="1" presStyleCnt="4" custScaleX="254140" custLinFactNeighborX="97858" custLinFactNeighborY="47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FE94AE-2540-42A0-8FFF-32D412FBD725}" type="pres">
      <dgm:prSet presAssocID="{03FDE80E-0EE2-4A48-803D-B9AE300C597A}" presName="sibTrans" presStyleCnt="0"/>
      <dgm:spPr/>
    </dgm:pt>
    <dgm:pt modelId="{61EB1D2A-55E9-4CC7-A70D-F8F3641BBF69}" type="pres">
      <dgm:prSet presAssocID="{26014228-6A40-45A7-9960-FE1D215E81AF}" presName="composite" presStyleCnt="0"/>
      <dgm:spPr/>
    </dgm:pt>
    <dgm:pt modelId="{26956BAD-00CD-46DF-AEFE-3BF5DF27F386}" type="pres">
      <dgm:prSet presAssocID="{26014228-6A40-45A7-9960-FE1D215E81AF}" presName="bentUpArrow1" presStyleLbl="alignImgPlace1" presStyleIdx="2" presStyleCnt="3"/>
      <dgm:spPr/>
    </dgm:pt>
    <dgm:pt modelId="{86623C0A-1134-4D1C-AE11-CC178A5CC34F}" type="pres">
      <dgm:prSet presAssocID="{26014228-6A40-45A7-9960-FE1D215E81AF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3EBD188-5AD9-41C8-BB7E-6C7266567899}" type="pres">
      <dgm:prSet presAssocID="{26014228-6A40-45A7-9960-FE1D215E81AF}" presName="ChildText" presStyleLbl="revTx" presStyleIdx="2" presStyleCnt="4" custScaleX="229507" custLinFactNeighborX="76423" custLinFactNeighborY="35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B254142-8E1A-4F93-B3F1-0448E5A096A1}" type="pres">
      <dgm:prSet presAssocID="{B5B0D6AD-BEE0-414C-9B06-50C9D4B84F0D}" presName="sibTrans" presStyleCnt="0"/>
      <dgm:spPr/>
    </dgm:pt>
    <dgm:pt modelId="{1D535CD1-C9B3-447A-ABE4-D40F2398E97F}" type="pres">
      <dgm:prSet presAssocID="{0BDA5718-BA06-4CE6-B256-5FA6CBD6FC82}" presName="composite" presStyleCnt="0"/>
      <dgm:spPr/>
    </dgm:pt>
    <dgm:pt modelId="{BD6D842C-5D7D-4260-ABD1-D5657B566151}" type="pres">
      <dgm:prSet presAssocID="{0BDA5718-BA06-4CE6-B256-5FA6CBD6FC82}" presName="ParentText" presStyleLbl="node1" presStyleIdx="3" presStyleCnt="4" custLinFactNeighborX="-25001" custLinFactNeighborY="25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1D6D94-C5DA-47C5-9D39-27B549168053}" type="pres">
      <dgm:prSet presAssocID="{0BDA5718-BA06-4CE6-B256-5FA6CBD6FC82}" presName="FinalChildText" presStyleLbl="revTx" presStyleIdx="3" presStyleCnt="4" custScaleX="134688" custLinFactNeighborX="-15787" custLinFactNeighborY="-10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5DC16BE-7FF5-42F7-B533-40BE6EBB9376}" type="presOf" srcId="{0BDA5718-BA06-4CE6-B256-5FA6CBD6FC82}" destId="{BD6D842C-5D7D-4260-ABD1-D5657B566151}" srcOrd="0" destOrd="0" presId="urn:microsoft.com/office/officeart/2005/8/layout/StepDownProcess"/>
    <dgm:cxn modelId="{11291261-10D6-4058-BEA4-AEC70070B836}" srcId="{AFAC9925-B129-482E-87CA-2A936007627E}" destId="{00A11988-C816-4CF7-B492-8513AAAE0343}" srcOrd="0" destOrd="0" parTransId="{BC6A9B3D-098B-4C69-8C4A-D9397EC56D5B}" sibTransId="{052743FA-C829-423A-AF6A-D94FD77678C7}"/>
    <dgm:cxn modelId="{B1D7766E-C66C-4AD4-A8B5-F46EB96E9D42}" srcId="{65F030D5-848A-4F09-AD1F-D44463F0991A}" destId="{AFAC9925-B129-482E-87CA-2A936007627E}" srcOrd="0" destOrd="0" parTransId="{C7373B7A-F11F-4028-9E05-4CF409488507}" sibTransId="{51566FC3-981D-4B25-95DB-9D53B6F3DDC6}"/>
    <dgm:cxn modelId="{F7D0A6C3-49C3-4B8C-8751-D127E5962173}" type="presOf" srcId="{ADB368CA-3B10-4B52-AD91-AFD0306A8B91}" destId="{891D6D94-C5DA-47C5-9D39-27B549168053}" srcOrd="0" destOrd="0" presId="urn:microsoft.com/office/officeart/2005/8/layout/StepDownProcess"/>
    <dgm:cxn modelId="{5A40F138-C030-480F-BEFD-4F49B617587E}" srcId="{65F030D5-848A-4F09-AD1F-D44463F0991A}" destId="{C0A45A2C-DD82-4DC9-933D-468E03F9EE95}" srcOrd="1" destOrd="0" parTransId="{DFF7D8A4-1407-453F-8195-0E30EF321AD4}" sibTransId="{03FDE80E-0EE2-4A48-803D-B9AE300C597A}"/>
    <dgm:cxn modelId="{87571565-4593-4622-808A-C4AA7DD4EDED}" srcId="{0BDA5718-BA06-4CE6-B256-5FA6CBD6FC82}" destId="{ADB368CA-3B10-4B52-AD91-AFD0306A8B91}" srcOrd="0" destOrd="0" parTransId="{13550D3A-6702-4A54-B1D7-12FB7BE3255D}" sibTransId="{D0E20E86-06A7-45C6-890D-E6FE71CF0D00}"/>
    <dgm:cxn modelId="{4658CAC8-661B-488A-81DF-0BF86946A9E3}" type="presOf" srcId="{26014228-6A40-45A7-9960-FE1D215E81AF}" destId="{86623C0A-1134-4D1C-AE11-CC178A5CC34F}" srcOrd="0" destOrd="0" presId="urn:microsoft.com/office/officeart/2005/8/layout/StepDownProcess"/>
    <dgm:cxn modelId="{A000369F-B80E-45C4-8D30-D30C479BAEFB}" srcId="{C0A45A2C-DD82-4DC9-933D-468E03F9EE95}" destId="{09000B36-E29D-4193-B14E-C5BD13A81613}" srcOrd="0" destOrd="0" parTransId="{303197B4-7B9F-4364-AF36-87CCDDF966A6}" sibTransId="{25B34DF6-4493-4F5B-8672-2957C3D00F68}"/>
    <dgm:cxn modelId="{6663ED8B-E452-4772-B9E1-0492E3991BDC}" type="presOf" srcId="{09000B36-E29D-4193-B14E-C5BD13A81613}" destId="{F2958F53-7D94-4AFA-811C-AAD65DB87FDB}" srcOrd="0" destOrd="0" presId="urn:microsoft.com/office/officeart/2005/8/layout/StepDownProcess"/>
    <dgm:cxn modelId="{6C90BF01-AF07-4A2C-994A-63D17BDAC21E}" type="presOf" srcId="{C0A45A2C-DD82-4DC9-933D-468E03F9EE95}" destId="{90B2C7D8-8547-410C-B5A6-E8409B32661B}" srcOrd="0" destOrd="0" presId="urn:microsoft.com/office/officeart/2005/8/layout/StepDownProcess"/>
    <dgm:cxn modelId="{22D73914-F85E-48A6-AFFB-9D6EC7DF751E}" type="presOf" srcId="{AFAC9925-B129-482E-87CA-2A936007627E}" destId="{F0BD2D90-4823-40EB-AC92-A858A5E750E0}" srcOrd="0" destOrd="0" presId="urn:microsoft.com/office/officeart/2005/8/layout/StepDownProcess"/>
    <dgm:cxn modelId="{973646A6-AEDD-4419-993B-100EA052F3F7}" type="presOf" srcId="{00A11988-C816-4CF7-B492-8513AAAE0343}" destId="{7F916867-A46F-4CDE-A8C4-D1ECA6E163D0}" srcOrd="0" destOrd="0" presId="urn:microsoft.com/office/officeart/2005/8/layout/StepDownProcess"/>
    <dgm:cxn modelId="{09ADECB1-C7EB-4604-B801-7C68F9BD591E}" srcId="{65F030D5-848A-4F09-AD1F-D44463F0991A}" destId="{0BDA5718-BA06-4CE6-B256-5FA6CBD6FC82}" srcOrd="3" destOrd="0" parTransId="{11D2945C-8831-407C-9A1E-FCB81FF314EF}" sibTransId="{D5AAF088-E055-4648-B263-ED4FE966EDA1}"/>
    <dgm:cxn modelId="{0D2C1AB3-D3A8-4E82-BDAB-5ECDB5BB00DA}" type="presOf" srcId="{65F030D5-848A-4F09-AD1F-D44463F0991A}" destId="{FAD8B895-B3AF-47CF-8CD5-1AA358F9A1C6}" srcOrd="0" destOrd="0" presId="urn:microsoft.com/office/officeart/2005/8/layout/StepDownProcess"/>
    <dgm:cxn modelId="{8229585C-A26A-40CF-9F31-3B6AF115FD36}" srcId="{65F030D5-848A-4F09-AD1F-D44463F0991A}" destId="{26014228-6A40-45A7-9960-FE1D215E81AF}" srcOrd="2" destOrd="0" parTransId="{E1C7038A-619A-4E78-80E8-1B8F49F6235D}" sibTransId="{B5B0D6AD-BEE0-414C-9B06-50C9D4B84F0D}"/>
    <dgm:cxn modelId="{1F8E4139-9219-450A-97D2-4391CDB16D6A}" srcId="{26014228-6A40-45A7-9960-FE1D215E81AF}" destId="{8BC1237F-762D-4B3C-B461-975ED4C710FC}" srcOrd="0" destOrd="0" parTransId="{35F965DB-8B0E-4B4F-A06F-BB8B510A3D37}" sibTransId="{B277E73E-CD35-478A-966F-1972EA992D3A}"/>
    <dgm:cxn modelId="{22E5529B-5CA1-4941-A566-784D4FFF5175}" type="presOf" srcId="{8BC1237F-762D-4B3C-B461-975ED4C710FC}" destId="{03EBD188-5AD9-41C8-BB7E-6C7266567899}" srcOrd="0" destOrd="0" presId="urn:microsoft.com/office/officeart/2005/8/layout/StepDownProcess"/>
    <dgm:cxn modelId="{E2F4F108-B3EF-4ED0-BEF3-156FEC1B774E}" type="presParOf" srcId="{FAD8B895-B3AF-47CF-8CD5-1AA358F9A1C6}" destId="{8794361A-BCDC-4106-8949-6138BBE1D371}" srcOrd="0" destOrd="0" presId="urn:microsoft.com/office/officeart/2005/8/layout/StepDownProcess"/>
    <dgm:cxn modelId="{C8F0F1AE-DDAA-4EAC-972F-D333EC04889F}" type="presParOf" srcId="{8794361A-BCDC-4106-8949-6138BBE1D371}" destId="{6E1F6650-317B-4B07-A646-3CEAF08F3506}" srcOrd="0" destOrd="0" presId="urn:microsoft.com/office/officeart/2005/8/layout/StepDownProcess"/>
    <dgm:cxn modelId="{EF8FC086-EA1B-4707-89F1-EE986A887760}" type="presParOf" srcId="{8794361A-BCDC-4106-8949-6138BBE1D371}" destId="{F0BD2D90-4823-40EB-AC92-A858A5E750E0}" srcOrd="1" destOrd="0" presId="urn:microsoft.com/office/officeart/2005/8/layout/StepDownProcess"/>
    <dgm:cxn modelId="{DD62A526-D989-41A3-9EC5-15071500D6FB}" type="presParOf" srcId="{8794361A-BCDC-4106-8949-6138BBE1D371}" destId="{7F916867-A46F-4CDE-A8C4-D1ECA6E163D0}" srcOrd="2" destOrd="0" presId="urn:microsoft.com/office/officeart/2005/8/layout/StepDownProcess"/>
    <dgm:cxn modelId="{EF5B2F45-CF3D-4D35-B61B-D2A4E55536DF}" type="presParOf" srcId="{FAD8B895-B3AF-47CF-8CD5-1AA358F9A1C6}" destId="{D17E298F-4288-4BA1-BE47-F77B9CAF4111}" srcOrd="1" destOrd="0" presId="urn:microsoft.com/office/officeart/2005/8/layout/StepDownProcess"/>
    <dgm:cxn modelId="{A294F1AE-F3DD-46D7-B759-D0042024B83D}" type="presParOf" srcId="{FAD8B895-B3AF-47CF-8CD5-1AA358F9A1C6}" destId="{18C12321-7267-477D-9631-1BC34F65E86A}" srcOrd="2" destOrd="0" presId="urn:microsoft.com/office/officeart/2005/8/layout/StepDownProcess"/>
    <dgm:cxn modelId="{828D53D6-9D51-412A-8D8C-4D49498F27E5}" type="presParOf" srcId="{18C12321-7267-477D-9631-1BC34F65E86A}" destId="{1348BFC7-98E9-462C-A3AB-E3EC1581CC88}" srcOrd="0" destOrd="0" presId="urn:microsoft.com/office/officeart/2005/8/layout/StepDownProcess"/>
    <dgm:cxn modelId="{CAE8B255-62AD-4D2E-9420-548D7D36913C}" type="presParOf" srcId="{18C12321-7267-477D-9631-1BC34F65E86A}" destId="{90B2C7D8-8547-410C-B5A6-E8409B32661B}" srcOrd="1" destOrd="0" presId="urn:microsoft.com/office/officeart/2005/8/layout/StepDownProcess"/>
    <dgm:cxn modelId="{B473F54C-1255-450B-BF3A-4A40F4E99765}" type="presParOf" srcId="{18C12321-7267-477D-9631-1BC34F65E86A}" destId="{F2958F53-7D94-4AFA-811C-AAD65DB87FDB}" srcOrd="2" destOrd="0" presId="urn:microsoft.com/office/officeart/2005/8/layout/StepDownProcess"/>
    <dgm:cxn modelId="{421ECA2F-463D-4D24-875E-13F2B734EF12}" type="presParOf" srcId="{FAD8B895-B3AF-47CF-8CD5-1AA358F9A1C6}" destId="{BEFE94AE-2540-42A0-8FFF-32D412FBD725}" srcOrd="3" destOrd="0" presId="urn:microsoft.com/office/officeart/2005/8/layout/StepDownProcess"/>
    <dgm:cxn modelId="{E5AEFFA3-1DFF-4E1C-AD94-3EFA1601B560}" type="presParOf" srcId="{FAD8B895-B3AF-47CF-8CD5-1AA358F9A1C6}" destId="{61EB1D2A-55E9-4CC7-A70D-F8F3641BBF69}" srcOrd="4" destOrd="0" presId="urn:microsoft.com/office/officeart/2005/8/layout/StepDownProcess"/>
    <dgm:cxn modelId="{C94FBE16-CED5-42EC-9DFD-E705288BC106}" type="presParOf" srcId="{61EB1D2A-55E9-4CC7-A70D-F8F3641BBF69}" destId="{26956BAD-00CD-46DF-AEFE-3BF5DF27F386}" srcOrd="0" destOrd="0" presId="urn:microsoft.com/office/officeart/2005/8/layout/StepDownProcess"/>
    <dgm:cxn modelId="{F6AD9152-B57F-45C2-8E44-E466010CC143}" type="presParOf" srcId="{61EB1D2A-55E9-4CC7-A70D-F8F3641BBF69}" destId="{86623C0A-1134-4D1C-AE11-CC178A5CC34F}" srcOrd="1" destOrd="0" presId="urn:microsoft.com/office/officeart/2005/8/layout/StepDownProcess"/>
    <dgm:cxn modelId="{2E130613-6FAA-44E4-9072-88D311C2D300}" type="presParOf" srcId="{61EB1D2A-55E9-4CC7-A70D-F8F3641BBF69}" destId="{03EBD188-5AD9-41C8-BB7E-6C7266567899}" srcOrd="2" destOrd="0" presId="urn:microsoft.com/office/officeart/2005/8/layout/StepDownProcess"/>
    <dgm:cxn modelId="{521E5B03-4AA1-4476-99DF-2F925ED22114}" type="presParOf" srcId="{FAD8B895-B3AF-47CF-8CD5-1AA358F9A1C6}" destId="{7B254142-8E1A-4F93-B3F1-0448E5A096A1}" srcOrd="5" destOrd="0" presId="urn:microsoft.com/office/officeart/2005/8/layout/StepDownProcess"/>
    <dgm:cxn modelId="{A3074009-F857-4747-BB3C-2E78AEBBB01C}" type="presParOf" srcId="{FAD8B895-B3AF-47CF-8CD5-1AA358F9A1C6}" destId="{1D535CD1-C9B3-447A-ABE4-D40F2398E97F}" srcOrd="6" destOrd="0" presId="urn:microsoft.com/office/officeart/2005/8/layout/StepDownProcess"/>
    <dgm:cxn modelId="{1ECA193E-DF2C-41CC-B983-9AB53731A421}" type="presParOf" srcId="{1D535CD1-C9B3-447A-ABE4-D40F2398E97F}" destId="{BD6D842C-5D7D-4260-ABD1-D5657B566151}" srcOrd="0" destOrd="0" presId="urn:microsoft.com/office/officeart/2005/8/layout/StepDownProcess"/>
    <dgm:cxn modelId="{A4E0DB20-0ECE-4A5A-A676-8E83458AAD44}" type="presParOf" srcId="{1D535CD1-C9B3-447A-ABE4-D40F2398E97F}" destId="{891D6D94-C5DA-47C5-9D39-27B549168053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294BA26-D60B-4C70-983E-199627181884}" type="doc">
      <dgm:prSet loTypeId="urn:microsoft.com/office/officeart/2005/8/layout/hProcess7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BA8D2718-4E01-48AE-BB0C-3DBB196DB3A5}">
      <dgm:prSet phldrT="[Текст]" phldr="1"/>
      <dgm:spPr/>
      <dgm:t>
        <a:bodyPr/>
        <a:lstStyle/>
        <a:p>
          <a:endParaRPr lang="uk-UA" dirty="0">
            <a:solidFill>
              <a:schemeClr val="bg1"/>
            </a:solidFill>
          </a:endParaRPr>
        </a:p>
      </dgm:t>
    </dgm:pt>
    <dgm:pt modelId="{7912B82D-08BF-4069-A9CC-4B54FD04168C}" type="parTrans" cxnId="{49949210-2CB0-42DE-A686-EA900389AC73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B36D94C7-75F0-4499-8883-C1B55BD0044C}" type="sibTrans" cxnId="{49949210-2CB0-42DE-A686-EA900389AC73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5C9E851E-3762-4480-891E-C73DFC91749A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Регіональне туристичне товариство (РТТ) </a:t>
          </a:r>
          <a:r>
            <a:rPr lang="uk-UA" dirty="0" smtClean="0">
              <a:solidFill>
                <a:schemeClr val="bg1"/>
              </a:solidFill>
            </a:rPr>
            <a:t>– добровільне об'єднання зацікавлених осіб, створене з метою координації діяльності учасників, забезпечення захисту їхніх прав, інтересів у державних та інших органах, реалізації різноманітних програм і проектів щодо розвитку туристичної галузі й розподілу прибутку, отриманого від їхнього здійснення.  </a:t>
          </a:r>
          <a:endParaRPr lang="uk-UA" dirty="0">
            <a:solidFill>
              <a:schemeClr val="bg1"/>
            </a:solidFill>
          </a:endParaRPr>
        </a:p>
      </dgm:t>
    </dgm:pt>
    <dgm:pt modelId="{8586D820-5165-4A85-9782-1FF2E4814C60}" type="parTrans" cxnId="{72D6594B-EDC9-4FD8-AFAC-943F8042AF7E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2C106F93-E690-4F17-8AED-1A1B796AE671}" type="sibTrans" cxnId="{72D6594B-EDC9-4FD8-AFAC-943F8042AF7E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BF502CC2-126E-4EF1-ACDF-44B4F0C821E6}">
      <dgm:prSet phldrT="[Текст]" phldr="1"/>
      <dgm:spPr/>
      <dgm:t>
        <a:bodyPr/>
        <a:lstStyle/>
        <a:p>
          <a:endParaRPr lang="uk-UA" dirty="0">
            <a:solidFill>
              <a:schemeClr val="bg1"/>
            </a:solidFill>
          </a:endParaRPr>
        </a:p>
      </dgm:t>
    </dgm:pt>
    <dgm:pt modelId="{69C9E9E9-FD9F-44DA-AFEC-00A03C8EBDB3}" type="parTrans" cxnId="{FC1D4811-F7FD-45F7-9D3D-FD05121089DB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968DBD46-ED85-422C-B8DE-B98528506098}" type="sibTrans" cxnId="{FC1D4811-F7FD-45F7-9D3D-FD05121089DB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199D9A1C-E4BE-43E8-A1B1-95DBF9251473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Мета створення ­РТТ </a:t>
          </a:r>
          <a:r>
            <a:rPr lang="uk-UA" dirty="0" smtClean="0">
              <a:solidFill>
                <a:schemeClr val="bg1"/>
              </a:solidFill>
            </a:rPr>
            <a:t>– координація діяльності всіх зацікавлених у розвитку рекреації суб'єктів шляхом об'єднання їхніх зусиль, ресурсів, ідей на базі наявних природно-рекреаційних ресурсів  із залученням органів місцевого самоврядування.  </a:t>
          </a:r>
          <a:endParaRPr lang="uk-UA" dirty="0">
            <a:solidFill>
              <a:schemeClr val="bg1"/>
            </a:solidFill>
          </a:endParaRPr>
        </a:p>
      </dgm:t>
    </dgm:pt>
    <dgm:pt modelId="{D31F4DE8-4BCA-4143-92B4-48C4725F025A}" type="parTrans" cxnId="{C72086E8-27DF-411A-A502-11127B2F081D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7F7888B0-9C34-4CF5-9811-F9A29C1C3D24}" type="sibTrans" cxnId="{C72086E8-27DF-411A-A502-11127B2F081D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4B78A035-10BD-4DA6-9E94-4A78DED8629B}" type="pres">
      <dgm:prSet presAssocID="{8294BA26-D60B-4C70-983E-1996271818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9A3894A-DAE5-4D0D-9FB4-BA26F01FB78B}" type="pres">
      <dgm:prSet presAssocID="{BA8D2718-4E01-48AE-BB0C-3DBB196DB3A5}" presName="compositeNode" presStyleCnt="0">
        <dgm:presLayoutVars>
          <dgm:bulletEnabled val="1"/>
        </dgm:presLayoutVars>
      </dgm:prSet>
      <dgm:spPr/>
    </dgm:pt>
    <dgm:pt modelId="{D1981817-51B4-4942-B6E7-3C1EAD13D620}" type="pres">
      <dgm:prSet presAssocID="{BA8D2718-4E01-48AE-BB0C-3DBB196DB3A5}" presName="bgRect" presStyleLbl="node1" presStyleIdx="0" presStyleCnt="2"/>
      <dgm:spPr/>
      <dgm:t>
        <a:bodyPr/>
        <a:lstStyle/>
        <a:p>
          <a:endParaRPr lang="uk-UA"/>
        </a:p>
      </dgm:t>
    </dgm:pt>
    <dgm:pt modelId="{19DD1095-0761-4BFC-A296-DE08FDD4220E}" type="pres">
      <dgm:prSet presAssocID="{BA8D2718-4E01-48AE-BB0C-3DBB196DB3A5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E07F1A2-B74F-4670-9BBF-6EFF1C3A01DE}" type="pres">
      <dgm:prSet presAssocID="{BA8D2718-4E01-48AE-BB0C-3DBB196DB3A5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DDBCC8C-5232-485B-AE64-CA178B4B65C8}" type="pres">
      <dgm:prSet presAssocID="{B36D94C7-75F0-4499-8883-C1B55BD0044C}" presName="hSp" presStyleCnt="0"/>
      <dgm:spPr/>
    </dgm:pt>
    <dgm:pt modelId="{AF18BF6C-2239-4F70-A33F-4A8BB5A89654}" type="pres">
      <dgm:prSet presAssocID="{B36D94C7-75F0-4499-8883-C1B55BD0044C}" presName="vProcSp" presStyleCnt="0"/>
      <dgm:spPr/>
    </dgm:pt>
    <dgm:pt modelId="{7DA21FAA-B386-4B39-8E61-A01CA2CDF13D}" type="pres">
      <dgm:prSet presAssocID="{B36D94C7-75F0-4499-8883-C1B55BD0044C}" presName="vSp1" presStyleCnt="0"/>
      <dgm:spPr/>
    </dgm:pt>
    <dgm:pt modelId="{F2C73F4A-6910-4F32-BF0C-61D6A8CBBAF8}" type="pres">
      <dgm:prSet presAssocID="{B36D94C7-75F0-4499-8883-C1B55BD0044C}" presName="simulatedConn" presStyleLbl="solidFgAcc1" presStyleIdx="0" presStyleCnt="1"/>
      <dgm:spPr/>
    </dgm:pt>
    <dgm:pt modelId="{725D65DE-7D68-4F31-8562-BBDE7CB96C01}" type="pres">
      <dgm:prSet presAssocID="{B36D94C7-75F0-4499-8883-C1B55BD0044C}" presName="vSp2" presStyleCnt="0"/>
      <dgm:spPr/>
    </dgm:pt>
    <dgm:pt modelId="{10E92C8C-E43B-4CCC-A9F0-65770FE81A09}" type="pres">
      <dgm:prSet presAssocID="{B36D94C7-75F0-4499-8883-C1B55BD0044C}" presName="sibTrans" presStyleCnt="0"/>
      <dgm:spPr/>
    </dgm:pt>
    <dgm:pt modelId="{D5D7D14B-F13B-442B-8449-4329A93E3EF0}" type="pres">
      <dgm:prSet presAssocID="{BF502CC2-126E-4EF1-ACDF-44B4F0C821E6}" presName="compositeNode" presStyleCnt="0">
        <dgm:presLayoutVars>
          <dgm:bulletEnabled val="1"/>
        </dgm:presLayoutVars>
      </dgm:prSet>
      <dgm:spPr/>
    </dgm:pt>
    <dgm:pt modelId="{5E5D25DB-76DF-4776-86C9-DF85CBCEFAC4}" type="pres">
      <dgm:prSet presAssocID="{BF502CC2-126E-4EF1-ACDF-44B4F0C821E6}" presName="bgRect" presStyleLbl="node1" presStyleIdx="1" presStyleCnt="2"/>
      <dgm:spPr/>
      <dgm:t>
        <a:bodyPr/>
        <a:lstStyle/>
        <a:p>
          <a:endParaRPr lang="uk-UA"/>
        </a:p>
      </dgm:t>
    </dgm:pt>
    <dgm:pt modelId="{FC944726-2400-4504-8A34-B571430CB0BA}" type="pres">
      <dgm:prSet presAssocID="{BF502CC2-126E-4EF1-ACDF-44B4F0C821E6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0D4CC9-8872-42B4-957C-12B174219CC0}" type="pres">
      <dgm:prSet presAssocID="{BF502CC2-126E-4EF1-ACDF-44B4F0C821E6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3F8A411-037D-46F8-9325-126429CC9B4A}" type="presOf" srcId="{BF502CC2-126E-4EF1-ACDF-44B4F0C821E6}" destId="{FC944726-2400-4504-8A34-B571430CB0BA}" srcOrd="1" destOrd="0" presId="urn:microsoft.com/office/officeart/2005/8/layout/hProcess7"/>
    <dgm:cxn modelId="{FC1D4811-F7FD-45F7-9D3D-FD05121089DB}" srcId="{8294BA26-D60B-4C70-983E-199627181884}" destId="{BF502CC2-126E-4EF1-ACDF-44B4F0C821E6}" srcOrd="1" destOrd="0" parTransId="{69C9E9E9-FD9F-44DA-AFEC-00A03C8EBDB3}" sibTransId="{968DBD46-ED85-422C-B8DE-B98528506098}"/>
    <dgm:cxn modelId="{72D6594B-EDC9-4FD8-AFAC-943F8042AF7E}" srcId="{BA8D2718-4E01-48AE-BB0C-3DBB196DB3A5}" destId="{5C9E851E-3762-4480-891E-C73DFC91749A}" srcOrd="0" destOrd="0" parTransId="{8586D820-5165-4A85-9782-1FF2E4814C60}" sibTransId="{2C106F93-E690-4F17-8AED-1A1B796AE671}"/>
    <dgm:cxn modelId="{C72086E8-27DF-411A-A502-11127B2F081D}" srcId="{BF502CC2-126E-4EF1-ACDF-44B4F0C821E6}" destId="{199D9A1C-E4BE-43E8-A1B1-95DBF9251473}" srcOrd="0" destOrd="0" parTransId="{D31F4DE8-4BCA-4143-92B4-48C4725F025A}" sibTransId="{7F7888B0-9C34-4CF5-9811-F9A29C1C3D24}"/>
    <dgm:cxn modelId="{70933F31-9159-4338-B73E-6BEF7FBC194C}" type="presOf" srcId="{5C9E851E-3762-4480-891E-C73DFC91749A}" destId="{DE07F1A2-B74F-4670-9BBF-6EFF1C3A01DE}" srcOrd="0" destOrd="0" presId="urn:microsoft.com/office/officeart/2005/8/layout/hProcess7"/>
    <dgm:cxn modelId="{DAB493C8-2FC2-4BC4-8039-91514B8BE6D6}" type="presOf" srcId="{199D9A1C-E4BE-43E8-A1B1-95DBF9251473}" destId="{320D4CC9-8872-42B4-957C-12B174219CC0}" srcOrd="0" destOrd="0" presId="urn:microsoft.com/office/officeart/2005/8/layout/hProcess7"/>
    <dgm:cxn modelId="{D6CB50E7-0BFF-4B2A-8B65-F3AD5177A0A1}" type="presOf" srcId="{8294BA26-D60B-4C70-983E-199627181884}" destId="{4B78A035-10BD-4DA6-9E94-4A78DED8629B}" srcOrd="0" destOrd="0" presId="urn:microsoft.com/office/officeart/2005/8/layout/hProcess7"/>
    <dgm:cxn modelId="{49949210-2CB0-42DE-A686-EA900389AC73}" srcId="{8294BA26-D60B-4C70-983E-199627181884}" destId="{BA8D2718-4E01-48AE-BB0C-3DBB196DB3A5}" srcOrd="0" destOrd="0" parTransId="{7912B82D-08BF-4069-A9CC-4B54FD04168C}" sibTransId="{B36D94C7-75F0-4499-8883-C1B55BD0044C}"/>
    <dgm:cxn modelId="{89FDEDBF-1988-4F7E-84F6-F8E864674136}" type="presOf" srcId="{BA8D2718-4E01-48AE-BB0C-3DBB196DB3A5}" destId="{19DD1095-0761-4BFC-A296-DE08FDD4220E}" srcOrd="1" destOrd="0" presId="urn:microsoft.com/office/officeart/2005/8/layout/hProcess7"/>
    <dgm:cxn modelId="{BF918A21-94A8-4F91-8D76-DBE0592E92DA}" type="presOf" srcId="{BA8D2718-4E01-48AE-BB0C-3DBB196DB3A5}" destId="{D1981817-51B4-4942-B6E7-3C1EAD13D620}" srcOrd="0" destOrd="0" presId="urn:microsoft.com/office/officeart/2005/8/layout/hProcess7"/>
    <dgm:cxn modelId="{2A6C8352-F1B1-4581-9B9C-0918D021B3FB}" type="presOf" srcId="{BF502CC2-126E-4EF1-ACDF-44B4F0C821E6}" destId="{5E5D25DB-76DF-4776-86C9-DF85CBCEFAC4}" srcOrd="0" destOrd="0" presId="urn:microsoft.com/office/officeart/2005/8/layout/hProcess7"/>
    <dgm:cxn modelId="{54258F26-5113-49CC-A3C3-0A015CCA2998}" type="presParOf" srcId="{4B78A035-10BD-4DA6-9E94-4A78DED8629B}" destId="{09A3894A-DAE5-4D0D-9FB4-BA26F01FB78B}" srcOrd="0" destOrd="0" presId="urn:microsoft.com/office/officeart/2005/8/layout/hProcess7"/>
    <dgm:cxn modelId="{B30BB21A-7CAD-4641-AE86-C5A0D4120A1A}" type="presParOf" srcId="{09A3894A-DAE5-4D0D-9FB4-BA26F01FB78B}" destId="{D1981817-51B4-4942-B6E7-3C1EAD13D620}" srcOrd="0" destOrd="0" presId="urn:microsoft.com/office/officeart/2005/8/layout/hProcess7"/>
    <dgm:cxn modelId="{B1DC786C-9B31-4121-ADAE-BE617D1F9E6F}" type="presParOf" srcId="{09A3894A-DAE5-4D0D-9FB4-BA26F01FB78B}" destId="{19DD1095-0761-4BFC-A296-DE08FDD4220E}" srcOrd="1" destOrd="0" presId="urn:microsoft.com/office/officeart/2005/8/layout/hProcess7"/>
    <dgm:cxn modelId="{11B34508-428D-467B-9A80-A28C5C2F15EC}" type="presParOf" srcId="{09A3894A-DAE5-4D0D-9FB4-BA26F01FB78B}" destId="{DE07F1A2-B74F-4670-9BBF-6EFF1C3A01DE}" srcOrd="2" destOrd="0" presId="urn:microsoft.com/office/officeart/2005/8/layout/hProcess7"/>
    <dgm:cxn modelId="{AB17D609-C326-4E97-950E-412BBBD401D4}" type="presParOf" srcId="{4B78A035-10BD-4DA6-9E94-4A78DED8629B}" destId="{3DDBCC8C-5232-485B-AE64-CA178B4B65C8}" srcOrd="1" destOrd="0" presId="urn:microsoft.com/office/officeart/2005/8/layout/hProcess7"/>
    <dgm:cxn modelId="{F7319839-8740-453F-9D36-A4933B623568}" type="presParOf" srcId="{4B78A035-10BD-4DA6-9E94-4A78DED8629B}" destId="{AF18BF6C-2239-4F70-A33F-4A8BB5A89654}" srcOrd="2" destOrd="0" presId="urn:microsoft.com/office/officeart/2005/8/layout/hProcess7"/>
    <dgm:cxn modelId="{268EB1A5-5CE8-4C27-ADCD-D7476BF566D9}" type="presParOf" srcId="{AF18BF6C-2239-4F70-A33F-4A8BB5A89654}" destId="{7DA21FAA-B386-4B39-8E61-A01CA2CDF13D}" srcOrd="0" destOrd="0" presId="urn:microsoft.com/office/officeart/2005/8/layout/hProcess7"/>
    <dgm:cxn modelId="{174EFFCE-4966-4D36-8001-AF7F07249F31}" type="presParOf" srcId="{AF18BF6C-2239-4F70-A33F-4A8BB5A89654}" destId="{F2C73F4A-6910-4F32-BF0C-61D6A8CBBAF8}" srcOrd="1" destOrd="0" presId="urn:microsoft.com/office/officeart/2005/8/layout/hProcess7"/>
    <dgm:cxn modelId="{DACAFC81-59A1-4586-9032-8A0981C8F113}" type="presParOf" srcId="{AF18BF6C-2239-4F70-A33F-4A8BB5A89654}" destId="{725D65DE-7D68-4F31-8562-BBDE7CB96C01}" srcOrd="2" destOrd="0" presId="urn:microsoft.com/office/officeart/2005/8/layout/hProcess7"/>
    <dgm:cxn modelId="{790EBEE3-B2F2-4F07-88B7-DF02C0035802}" type="presParOf" srcId="{4B78A035-10BD-4DA6-9E94-4A78DED8629B}" destId="{10E92C8C-E43B-4CCC-A9F0-65770FE81A09}" srcOrd="3" destOrd="0" presId="urn:microsoft.com/office/officeart/2005/8/layout/hProcess7"/>
    <dgm:cxn modelId="{C6C48900-617F-47AA-8F75-FF2BB9FBE41D}" type="presParOf" srcId="{4B78A035-10BD-4DA6-9E94-4A78DED8629B}" destId="{D5D7D14B-F13B-442B-8449-4329A93E3EF0}" srcOrd="4" destOrd="0" presId="urn:microsoft.com/office/officeart/2005/8/layout/hProcess7"/>
    <dgm:cxn modelId="{2E0BC1CE-DBB9-45EA-A3D1-8D4604219760}" type="presParOf" srcId="{D5D7D14B-F13B-442B-8449-4329A93E3EF0}" destId="{5E5D25DB-76DF-4776-86C9-DF85CBCEFAC4}" srcOrd="0" destOrd="0" presId="urn:microsoft.com/office/officeart/2005/8/layout/hProcess7"/>
    <dgm:cxn modelId="{A4E0A903-8A53-4CE1-8233-F23A820431F1}" type="presParOf" srcId="{D5D7D14B-F13B-442B-8449-4329A93E3EF0}" destId="{FC944726-2400-4504-8A34-B571430CB0BA}" srcOrd="1" destOrd="0" presId="urn:microsoft.com/office/officeart/2005/8/layout/hProcess7"/>
    <dgm:cxn modelId="{2C60B925-B781-4B7D-B69C-84436EB9E0D3}" type="presParOf" srcId="{D5D7D14B-F13B-442B-8449-4329A93E3EF0}" destId="{320D4CC9-8872-42B4-957C-12B174219CC0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BB19B77-ECD0-45E8-8E2C-93EF73CE7953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071C4F3A-164B-4858-BFE1-58BA7E9E8C06}">
      <dgm:prSet phldrT="[Текст]"/>
      <dgm:spPr/>
      <dgm:t>
        <a:bodyPr/>
        <a:lstStyle/>
        <a:p>
          <a:r>
            <a:rPr lang="uk-UA" dirty="0" smtClean="0"/>
            <a:t>1.	Підтримка органів державної  влади  та місцевого самоврядування шляхом створення пільгових режимів оподатковування, одержання пільгових державних позик для розвитку об'єктів туристично-рекреаційної інфраструктури. </a:t>
          </a:r>
          <a:endParaRPr lang="uk-UA" dirty="0"/>
        </a:p>
      </dgm:t>
    </dgm:pt>
    <dgm:pt modelId="{5E871295-BEBE-4191-935E-2D5BD770DAAC}" type="parTrans" cxnId="{E3060802-5DD3-47F5-A4B9-F713BD1AF11E}">
      <dgm:prSet/>
      <dgm:spPr/>
      <dgm:t>
        <a:bodyPr/>
        <a:lstStyle/>
        <a:p>
          <a:endParaRPr lang="uk-UA"/>
        </a:p>
      </dgm:t>
    </dgm:pt>
    <dgm:pt modelId="{3A12F59D-5120-476B-9F37-F8FA2D42BF58}" type="sibTrans" cxnId="{E3060802-5DD3-47F5-A4B9-F713BD1AF11E}">
      <dgm:prSet/>
      <dgm:spPr/>
      <dgm:t>
        <a:bodyPr/>
        <a:lstStyle/>
        <a:p>
          <a:endParaRPr lang="uk-UA"/>
        </a:p>
      </dgm:t>
    </dgm:pt>
    <dgm:pt modelId="{D6488479-3DBD-4C6F-BD12-BC13318B7B41}">
      <dgm:prSet/>
      <dgm:spPr/>
      <dgm:t>
        <a:bodyPr/>
        <a:lstStyle/>
        <a:p>
          <a:r>
            <a:rPr lang="uk-UA" smtClean="0"/>
            <a:t>2.	Застосування регіонального маркетингу.  </a:t>
          </a:r>
          <a:endParaRPr lang="uk-UA"/>
        </a:p>
      </dgm:t>
    </dgm:pt>
    <dgm:pt modelId="{1DA000A3-1370-458F-8FAA-7AEB37AFDF6F}" type="parTrans" cxnId="{76196B81-0928-4AD4-B193-54A35FB29186}">
      <dgm:prSet/>
      <dgm:spPr/>
      <dgm:t>
        <a:bodyPr/>
        <a:lstStyle/>
        <a:p>
          <a:endParaRPr lang="uk-UA"/>
        </a:p>
      </dgm:t>
    </dgm:pt>
    <dgm:pt modelId="{9C4DEEF7-6850-484C-A30D-82E0CCDA0D91}" type="sibTrans" cxnId="{76196B81-0928-4AD4-B193-54A35FB29186}">
      <dgm:prSet/>
      <dgm:spPr/>
      <dgm:t>
        <a:bodyPr/>
        <a:lstStyle/>
        <a:p>
          <a:endParaRPr lang="uk-UA"/>
        </a:p>
      </dgm:t>
    </dgm:pt>
    <dgm:pt modelId="{6B16988F-4B17-409C-A332-5B077F22FF97}">
      <dgm:prSet/>
      <dgm:spPr/>
      <dgm:t>
        <a:bodyPr/>
        <a:lstStyle/>
        <a:p>
          <a:r>
            <a:rPr lang="uk-UA" smtClean="0"/>
            <a:t>3.	Об’єднання фінансових і матеріальних ресурсів, у тому числі для проведення наукових досліджень щодо підвищення ефективності функціонування всіх учасників РТТ.</a:t>
          </a:r>
          <a:endParaRPr lang="uk-UA"/>
        </a:p>
      </dgm:t>
    </dgm:pt>
    <dgm:pt modelId="{C63418DC-738E-4557-9DB0-125D23E06A5E}" type="parTrans" cxnId="{C1C33323-1647-4661-96E1-732AC4322053}">
      <dgm:prSet/>
      <dgm:spPr/>
      <dgm:t>
        <a:bodyPr/>
        <a:lstStyle/>
        <a:p>
          <a:endParaRPr lang="uk-UA"/>
        </a:p>
      </dgm:t>
    </dgm:pt>
    <dgm:pt modelId="{856E87E6-0F38-4AAA-8938-F962D1C00787}" type="sibTrans" cxnId="{C1C33323-1647-4661-96E1-732AC4322053}">
      <dgm:prSet/>
      <dgm:spPr/>
      <dgm:t>
        <a:bodyPr/>
        <a:lstStyle/>
        <a:p>
          <a:endParaRPr lang="uk-UA"/>
        </a:p>
      </dgm:t>
    </dgm:pt>
    <dgm:pt modelId="{9BF2FB97-555D-4CB7-B296-0C08B541AC80}">
      <dgm:prSet/>
      <dgm:spPr/>
      <dgm:t>
        <a:bodyPr/>
        <a:lstStyle/>
        <a:p>
          <a:r>
            <a:rPr lang="ru-RU" dirty="0" smtClean="0"/>
            <a:t>4.	</a:t>
          </a:r>
          <a:r>
            <a:rPr lang="ru-RU" dirty="0" err="1" smtClean="0"/>
            <a:t>Одержання</a:t>
          </a:r>
          <a:r>
            <a:rPr lang="ru-RU" dirty="0" smtClean="0"/>
            <a:t> </a:t>
          </a:r>
          <a:r>
            <a:rPr lang="ru-RU" dirty="0" err="1" smtClean="0"/>
            <a:t>конкурентних</a:t>
          </a:r>
          <a:r>
            <a:rPr lang="ru-RU" dirty="0" smtClean="0"/>
            <a:t> </a:t>
          </a:r>
          <a:r>
            <a:rPr lang="ru-RU" dirty="0" err="1" smtClean="0"/>
            <a:t>переваг</a:t>
          </a:r>
          <a:r>
            <a:rPr lang="ru-RU" dirty="0" smtClean="0"/>
            <a:t> </a:t>
          </a:r>
          <a:r>
            <a:rPr lang="ru-RU" dirty="0" err="1" smtClean="0"/>
            <a:t>завдяки</a:t>
          </a:r>
          <a:r>
            <a:rPr lang="ru-RU" dirty="0" smtClean="0"/>
            <a:t> </a:t>
          </a:r>
          <a:r>
            <a:rPr lang="ru-RU" dirty="0" err="1" smtClean="0"/>
            <a:t>консолідації</a:t>
          </a:r>
          <a:r>
            <a:rPr lang="ru-RU" dirty="0" smtClean="0"/>
            <a:t> </a:t>
          </a:r>
          <a:r>
            <a:rPr lang="ru-RU" dirty="0" err="1" smtClean="0"/>
            <a:t>зусиль</a:t>
          </a:r>
          <a:r>
            <a:rPr lang="ru-RU" dirty="0" smtClean="0"/>
            <a:t> для комплексного </a:t>
          </a:r>
          <a:r>
            <a:rPr lang="ru-RU" dirty="0" err="1" smtClean="0"/>
            <a:t>використання</a:t>
          </a:r>
          <a:r>
            <a:rPr lang="ru-RU" dirty="0" smtClean="0"/>
            <a:t> природно-</a:t>
          </a:r>
          <a:r>
            <a:rPr lang="ru-RU" dirty="0" err="1" smtClean="0"/>
            <a:t>рекреаційних</a:t>
          </a:r>
          <a:r>
            <a:rPr lang="ru-RU" dirty="0" smtClean="0"/>
            <a:t> </a:t>
          </a:r>
          <a:r>
            <a:rPr lang="ru-RU" dirty="0" err="1" smtClean="0"/>
            <a:t>ресурсів</a:t>
          </a:r>
          <a:r>
            <a:rPr lang="ru-RU" dirty="0" smtClean="0"/>
            <a:t>, </a:t>
          </a:r>
          <a:r>
            <a:rPr lang="ru-RU" dirty="0" err="1" smtClean="0"/>
            <a:t>забезпечення</a:t>
          </a:r>
          <a:r>
            <a:rPr lang="ru-RU" dirty="0" smtClean="0"/>
            <a:t> </a:t>
          </a:r>
          <a:r>
            <a:rPr lang="ru-RU" dirty="0" err="1" smtClean="0"/>
            <a:t>їхнього</a:t>
          </a:r>
          <a:r>
            <a:rPr lang="ru-RU" dirty="0" smtClean="0"/>
            <a:t>	</a:t>
          </a:r>
          <a:r>
            <a:rPr lang="ru-RU" dirty="0" err="1" smtClean="0"/>
            <a:t>збереження</a:t>
          </a:r>
          <a:r>
            <a:rPr lang="ru-RU" dirty="0" smtClean="0"/>
            <a:t>, </a:t>
          </a:r>
          <a:r>
            <a:rPr lang="ru-RU" dirty="0" err="1" smtClean="0"/>
            <a:t>поліпшення</a:t>
          </a:r>
          <a:r>
            <a:rPr lang="ru-RU" dirty="0" smtClean="0"/>
            <a:t> </a:t>
          </a:r>
          <a:r>
            <a:rPr lang="ru-RU" dirty="0" err="1" smtClean="0"/>
            <a:t>процесів</a:t>
          </a:r>
          <a:r>
            <a:rPr lang="ru-RU" dirty="0" smtClean="0"/>
            <a:t> </a:t>
          </a:r>
          <a:r>
            <a:rPr lang="ru-RU" dirty="0" err="1" smtClean="0"/>
            <a:t>відтворення</a:t>
          </a:r>
          <a:r>
            <a:rPr lang="ru-RU" dirty="0" smtClean="0"/>
            <a:t> за </a:t>
          </a:r>
          <a:r>
            <a:rPr lang="ru-RU" dirty="0" err="1" smtClean="0"/>
            <a:t>рахунок</a:t>
          </a:r>
          <a:r>
            <a:rPr lang="ru-RU" dirty="0" smtClean="0"/>
            <a:t> </a:t>
          </a:r>
          <a:r>
            <a:rPr lang="ru-RU" dirty="0" err="1" smtClean="0"/>
            <a:t>перерозподілу</a:t>
          </a:r>
          <a:r>
            <a:rPr lang="ru-RU" dirty="0" smtClean="0"/>
            <a:t> </a:t>
          </a:r>
          <a:r>
            <a:rPr lang="ru-RU" dirty="0" err="1" smtClean="0"/>
            <a:t>рекреаційних</a:t>
          </a:r>
          <a:r>
            <a:rPr lang="ru-RU" dirty="0" smtClean="0"/>
            <a:t> </a:t>
          </a:r>
          <a:r>
            <a:rPr lang="ru-RU" dirty="0" err="1" smtClean="0"/>
            <a:t>потоків</a:t>
          </a:r>
          <a:r>
            <a:rPr lang="ru-RU" dirty="0" smtClean="0"/>
            <a:t>. </a:t>
          </a:r>
          <a:endParaRPr lang="uk-UA" dirty="0"/>
        </a:p>
      </dgm:t>
    </dgm:pt>
    <dgm:pt modelId="{AC1B8984-8A38-49D4-971F-BBAE6F1C3FC9}" type="parTrans" cxnId="{25E20B74-B656-4F91-A019-2B24CD1EDDC9}">
      <dgm:prSet/>
      <dgm:spPr/>
      <dgm:t>
        <a:bodyPr/>
        <a:lstStyle/>
        <a:p>
          <a:endParaRPr lang="uk-UA"/>
        </a:p>
      </dgm:t>
    </dgm:pt>
    <dgm:pt modelId="{0AC62828-9F6C-4D97-B04F-EBA58F6AA0EF}" type="sibTrans" cxnId="{25E20B74-B656-4F91-A019-2B24CD1EDDC9}">
      <dgm:prSet/>
      <dgm:spPr/>
      <dgm:t>
        <a:bodyPr/>
        <a:lstStyle/>
        <a:p>
          <a:endParaRPr lang="uk-UA"/>
        </a:p>
      </dgm:t>
    </dgm:pt>
    <dgm:pt modelId="{AE158492-CE1C-40CB-8D88-01E142D599C2}">
      <dgm:prSet/>
      <dgm:spPr/>
      <dgm:t>
        <a:bodyPr/>
        <a:lstStyle/>
        <a:p>
          <a:r>
            <a:rPr lang="ru-RU" dirty="0" smtClean="0"/>
            <a:t>5.	Створення нових рекреаційних зон та туристичних дестинацій. Гарантом захисту прав та інтересів РТТ  є органи виконавчої влади й місцевого самоврядування, наділені певними повноваженнями в області туризму. </a:t>
          </a:r>
          <a:endParaRPr lang="uk-UA" dirty="0"/>
        </a:p>
      </dgm:t>
    </dgm:pt>
    <dgm:pt modelId="{C7164B6C-0D97-4002-99CC-F677376B1B89}" type="parTrans" cxnId="{0E4A26C0-1CE9-4FBF-95C9-930C8BB97530}">
      <dgm:prSet/>
      <dgm:spPr/>
      <dgm:t>
        <a:bodyPr/>
        <a:lstStyle/>
        <a:p>
          <a:endParaRPr lang="uk-UA"/>
        </a:p>
      </dgm:t>
    </dgm:pt>
    <dgm:pt modelId="{747FE2DD-E8D2-4777-A0D5-459BD3B41819}" type="sibTrans" cxnId="{0E4A26C0-1CE9-4FBF-95C9-930C8BB97530}">
      <dgm:prSet/>
      <dgm:spPr/>
      <dgm:t>
        <a:bodyPr/>
        <a:lstStyle/>
        <a:p>
          <a:endParaRPr lang="uk-UA"/>
        </a:p>
      </dgm:t>
    </dgm:pt>
    <dgm:pt modelId="{BD1473D7-9BDA-4138-9C2C-2D914D92A830}" type="pres">
      <dgm:prSet presAssocID="{3BB19B77-ECD0-45E8-8E2C-93EF73CE795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88243B51-C5BB-4DB4-9403-B0BEDCB6826D}" type="pres">
      <dgm:prSet presAssocID="{3BB19B77-ECD0-45E8-8E2C-93EF73CE7953}" presName="Name1" presStyleCnt="0"/>
      <dgm:spPr/>
    </dgm:pt>
    <dgm:pt modelId="{D20D556B-2284-4F27-8629-277ADB96B652}" type="pres">
      <dgm:prSet presAssocID="{3BB19B77-ECD0-45E8-8E2C-93EF73CE7953}" presName="cycle" presStyleCnt="0"/>
      <dgm:spPr/>
    </dgm:pt>
    <dgm:pt modelId="{9BFA742D-DCE4-46BB-BF05-3E54C2C6A983}" type="pres">
      <dgm:prSet presAssocID="{3BB19B77-ECD0-45E8-8E2C-93EF73CE7953}" presName="srcNode" presStyleLbl="node1" presStyleIdx="0" presStyleCnt="5"/>
      <dgm:spPr/>
    </dgm:pt>
    <dgm:pt modelId="{D4412F87-5BD2-4585-B655-D9254BEF8D1A}" type="pres">
      <dgm:prSet presAssocID="{3BB19B77-ECD0-45E8-8E2C-93EF73CE7953}" presName="conn" presStyleLbl="parChTrans1D2" presStyleIdx="0" presStyleCnt="1"/>
      <dgm:spPr/>
      <dgm:t>
        <a:bodyPr/>
        <a:lstStyle/>
        <a:p>
          <a:endParaRPr lang="uk-UA"/>
        </a:p>
      </dgm:t>
    </dgm:pt>
    <dgm:pt modelId="{EEC9E52D-3B3C-4183-B228-E18B1FD5E77D}" type="pres">
      <dgm:prSet presAssocID="{3BB19B77-ECD0-45E8-8E2C-93EF73CE7953}" presName="extraNode" presStyleLbl="node1" presStyleIdx="0" presStyleCnt="5"/>
      <dgm:spPr/>
    </dgm:pt>
    <dgm:pt modelId="{619860AB-38EB-482E-8851-59E6351E386B}" type="pres">
      <dgm:prSet presAssocID="{3BB19B77-ECD0-45E8-8E2C-93EF73CE7953}" presName="dstNode" presStyleLbl="node1" presStyleIdx="0" presStyleCnt="5"/>
      <dgm:spPr/>
    </dgm:pt>
    <dgm:pt modelId="{D9269728-6BB7-45C7-8AD0-028AD54B8144}" type="pres">
      <dgm:prSet presAssocID="{071C4F3A-164B-4858-BFE1-58BA7E9E8C06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BDE93AE-78BA-46CE-9861-B3B5879FE62E}" type="pres">
      <dgm:prSet presAssocID="{071C4F3A-164B-4858-BFE1-58BA7E9E8C06}" presName="accent_1" presStyleCnt="0"/>
      <dgm:spPr/>
    </dgm:pt>
    <dgm:pt modelId="{E2F66253-10AD-4A11-B781-1CF45102B99C}" type="pres">
      <dgm:prSet presAssocID="{071C4F3A-164B-4858-BFE1-58BA7E9E8C06}" presName="accentRepeatNode" presStyleLbl="solidFgAcc1" presStyleIdx="0" presStyleCnt="5"/>
      <dgm:spPr/>
    </dgm:pt>
    <dgm:pt modelId="{F9F41DB9-DB72-4CAC-BCC7-5786178FA71D}" type="pres">
      <dgm:prSet presAssocID="{D6488479-3DBD-4C6F-BD12-BC13318B7B41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9DDC04-E52C-482F-96D0-FD457BF3477C}" type="pres">
      <dgm:prSet presAssocID="{D6488479-3DBD-4C6F-BD12-BC13318B7B41}" presName="accent_2" presStyleCnt="0"/>
      <dgm:spPr/>
    </dgm:pt>
    <dgm:pt modelId="{F2ADBEEE-F6C2-450B-8151-CBDA5D0ED7DC}" type="pres">
      <dgm:prSet presAssocID="{D6488479-3DBD-4C6F-BD12-BC13318B7B41}" presName="accentRepeatNode" presStyleLbl="solidFgAcc1" presStyleIdx="1" presStyleCnt="5"/>
      <dgm:spPr/>
    </dgm:pt>
    <dgm:pt modelId="{B8EC3888-61CD-4E3D-9FEB-E3D2235A886F}" type="pres">
      <dgm:prSet presAssocID="{6B16988F-4B17-409C-A332-5B077F22FF97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3CEF0B4-DC83-477C-AE87-1228787C612D}" type="pres">
      <dgm:prSet presAssocID="{6B16988F-4B17-409C-A332-5B077F22FF97}" presName="accent_3" presStyleCnt="0"/>
      <dgm:spPr/>
    </dgm:pt>
    <dgm:pt modelId="{08A0C542-4AC9-4839-AB35-633290AFAB94}" type="pres">
      <dgm:prSet presAssocID="{6B16988F-4B17-409C-A332-5B077F22FF97}" presName="accentRepeatNode" presStyleLbl="solidFgAcc1" presStyleIdx="2" presStyleCnt="5"/>
      <dgm:spPr/>
    </dgm:pt>
    <dgm:pt modelId="{A458CBD5-19BA-46F2-A410-99CD0B7D50C4}" type="pres">
      <dgm:prSet presAssocID="{9BF2FB97-555D-4CB7-B296-0C08B541AC80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2F5ACF6-0431-4826-995E-41CC9CFB9C38}" type="pres">
      <dgm:prSet presAssocID="{9BF2FB97-555D-4CB7-B296-0C08B541AC80}" presName="accent_4" presStyleCnt="0"/>
      <dgm:spPr/>
    </dgm:pt>
    <dgm:pt modelId="{12D9510C-37D6-49ED-A1D7-1B8B599FCF96}" type="pres">
      <dgm:prSet presAssocID="{9BF2FB97-555D-4CB7-B296-0C08B541AC80}" presName="accentRepeatNode" presStyleLbl="solidFgAcc1" presStyleIdx="3" presStyleCnt="5"/>
      <dgm:spPr/>
    </dgm:pt>
    <dgm:pt modelId="{C9079E5F-A96D-4DA9-B9B2-169E57691B4D}" type="pres">
      <dgm:prSet presAssocID="{AE158492-CE1C-40CB-8D88-01E142D599C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9B7F93C-EA02-479F-B02F-CF844D45E7EA}" type="pres">
      <dgm:prSet presAssocID="{AE158492-CE1C-40CB-8D88-01E142D599C2}" presName="accent_5" presStyleCnt="0"/>
      <dgm:spPr/>
    </dgm:pt>
    <dgm:pt modelId="{D83FC7AE-E98E-462E-A792-F4ED71386D0D}" type="pres">
      <dgm:prSet presAssocID="{AE158492-CE1C-40CB-8D88-01E142D599C2}" presName="accentRepeatNode" presStyleLbl="solidFgAcc1" presStyleIdx="4" presStyleCnt="5"/>
      <dgm:spPr/>
    </dgm:pt>
  </dgm:ptLst>
  <dgm:cxnLst>
    <dgm:cxn modelId="{E3060802-5DD3-47F5-A4B9-F713BD1AF11E}" srcId="{3BB19B77-ECD0-45E8-8E2C-93EF73CE7953}" destId="{071C4F3A-164B-4858-BFE1-58BA7E9E8C06}" srcOrd="0" destOrd="0" parTransId="{5E871295-BEBE-4191-935E-2D5BD770DAAC}" sibTransId="{3A12F59D-5120-476B-9F37-F8FA2D42BF58}"/>
    <dgm:cxn modelId="{879BFA0F-F9D8-4F7A-96B9-BAE7D390EDAB}" type="presOf" srcId="{AE158492-CE1C-40CB-8D88-01E142D599C2}" destId="{C9079E5F-A96D-4DA9-B9B2-169E57691B4D}" srcOrd="0" destOrd="0" presId="urn:microsoft.com/office/officeart/2008/layout/VerticalCurvedList"/>
    <dgm:cxn modelId="{7485C9F5-1460-4E67-A1D2-3F53F04B0A1D}" type="presOf" srcId="{3BB19B77-ECD0-45E8-8E2C-93EF73CE7953}" destId="{BD1473D7-9BDA-4138-9C2C-2D914D92A830}" srcOrd="0" destOrd="0" presId="urn:microsoft.com/office/officeart/2008/layout/VerticalCurvedList"/>
    <dgm:cxn modelId="{DEDE87B2-AEC9-463B-8B11-2382B9CFA48F}" type="presOf" srcId="{071C4F3A-164B-4858-BFE1-58BA7E9E8C06}" destId="{D9269728-6BB7-45C7-8AD0-028AD54B8144}" srcOrd="0" destOrd="0" presId="urn:microsoft.com/office/officeart/2008/layout/VerticalCurvedList"/>
    <dgm:cxn modelId="{3F6E8C0B-8854-4532-8CBD-178C13F62E06}" type="presOf" srcId="{3A12F59D-5120-476B-9F37-F8FA2D42BF58}" destId="{D4412F87-5BD2-4585-B655-D9254BEF8D1A}" srcOrd="0" destOrd="0" presId="urn:microsoft.com/office/officeart/2008/layout/VerticalCurvedList"/>
    <dgm:cxn modelId="{25E20B74-B656-4F91-A019-2B24CD1EDDC9}" srcId="{3BB19B77-ECD0-45E8-8E2C-93EF73CE7953}" destId="{9BF2FB97-555D-4CB7-B296-0C08B541AC80}" srcOrd="3" destOrd="0" parTransId="{AC1B8984-8A38-49D4-971F-BBAE6F1C3FC9}" sibTransId="{0AC62828-9F6C-4D97-B04F-EBA58F6AA0EF}"/>
    <dgm:cxn modelId="{5817C5CD-6BF0-41F2-8633-19CC03F50AC5}" type="presOf" srcId="{D6488479-3DBD-4C6F-BD12-BC13318B7B41}" destId="{F9F41DB9-DB72-4CAC-BCC7-5786178FA71D}" srcOrd="0" destOrd="0" presId="urn:microsoft.com/office/officeart/2008/layout/VerticalCurvedList"/>
    <dgm:cxn modelId="{76196B81-0928-4AD4-B193-54A35FB29186}" srcId="{3BB19B77-ECD0-45E8-8E2C-93EF73CE7953}" destId="{D6488479-3DBD-4C6F-BD12-BC13318B7B41}" srcOrd="1" destOrd="0" parTransId="{1DA000A3-1370-458F-8FAA-7AEB37AFDF6F}" sibTransId="{9C4DEEF7-6850-484C-A30D-82E0CCDA0D91}"/>
    <dgm:cxn modelId="{C369F00A-EDEA-4613-9C42-60F4ED63B747}" type="presOf" srcId="{9BF2FB97-555D-4CB7-B296-0C08B541AC80}" destId="{A458CBD5-19BA-46F2-A410-99CD0B7D50C4}" srcOrd="0" destOrd="0" presId="urn:microsoft.com/office/officeart/2008/layout/VerticalCurvedList"/>
    <dgm:cxn modelId="{A65F5499-DE32-4B33-B7CB-877288CD4CCB}" type="presOf" srcId="{6B16988F-4B17-409C-A332-5B077F22FF97}" destId="{B8EC3888-61CD-4E3D-9FEB-E3D2235A886F}" srcOrd="0" destOrd="0" presId="urn:microsoft.com/office/officeart/2008/layout/VerticalCurvedList"/>
    <dgm:cxn modelId="{C1C33323-1647-4661-96E1-732AC4322053}" srcId="{3BB19B77-ECD0-45E8-8E2C-93EF73CE7953}" destId="{6B16988F-4B17-409C-A332-5B077F22FF97}" srcOrd="2" destOrd="0" parTransId="{C63418DC-738E-4557-9DB0-125D23E06A5E}" sibTransId="{856E87E6-0F38-4AAA-8938-F962D1C00787}"/>
    <dgm:cxn modelId="{0E4A26C0-1CE9-4FBF-95C9-930C8BB97530}" srcId="{3BB19B77-ECD0-45E8-8E2C-93EF73CE7953}" destId="{AE158492-CE1C-40CB-8D88-01E142D599C2}" srcOrd="4" destOrd="0" parTransId="{C7164B6C-0D97-4002-99CC-F677376B1B89}" sibTransId="{747FE2DD-E8D2-4777-A0D5-459BD3B41819}"/>
    <dgm:cxn modelId="{07542D91-BCE9-4768-820C-DBF40377AF99}" type="presParOf" srcId="{BD1473D7-9BDA-4138-9C2C-2D914D92A830}" destId="{88243B51-C5BB-4DB4-9403-B0BEDCB6826D}" srcOrd="0" destOrd="0" presId="urn:microsoft.com/office/officeart/2008/layout/VerticalCurvedList"/>
    <dgm:cxn modelId="{6DDA3F8A-2680-45F0-BBD0-83DA542DA0D0}" type="presParOf" srcId="{88243B51-C5BB-4DB4-9403-B0BEDCB6826D}" destId="{D20D556B-2284-4F27-8629-277ADB96B652}" srcOrd="0" destOrd="0" presId="urn:microsoft.com/office/officeart/2008/layout/VerticalCurvedList"/>
    <dgm:cxn modelId="{7BA34B78-5613-4279-B93F-F0BBABC04C4A}" type="presParOf" srcId="{D20D556B-2284-4F27-8629-277ADB96B652}" destId="{9BFA742D-DCE4-46BB-BF05-3E54C2C6A983}" srcOrd="0" destOrd="0" presId="urn:microsoft.com/office/officeart/2008/layout/VerticalCurvedList"/>
    <dgm:cxn modelId="{E9E1E356-4983-4FB2-B03D-BAB4B6ED9628}" type="presParOf" srcId="{D20D556B-2284-4F27-8629-277ADB96B652}" destId="{D4412F87-5BD2-4585-B655-D9254BEF8D1A}" srcOrd="1" destOrd="0" presId="urn:microsoft.com/office/officeart/2008/layout/VerticalCurvedList"/>
    <dgm:cxn modelId="{9283EC5A-94D7-4831-BD91-677A9DA5E9F4}" type="presParOf" srcId="{D20D556B-2284-4F27-8629-277ADB96B652}" destId="{EEC9E52D-3B3C-4183-B228-E18B1FD5E77D}" srcOrd="2" destOrd="0" presId="urn:microsoft.com/office/officeart/2008/layout/VerticalCurvedList"/>
    <dgm:cxn modelId="{45F7888B-7D11-4F07-9738-B00EF47DB715}" type="presParOf" srcId="{D20D556B-2284-4F27-8629-277ADB96B652}" destId="{619860AB-38EB-482E-8851-59E6351E386B}" srcOrd="3" destOrd="0" presId="urn:microsoft.com/office/officeart/2008/layout/VerticalCurvedList"/>
    <dgm:cxn modelId="{44CA2795-E626-4C05-8ECB-4EE9F92D6CC2}" type="presParOf" srcId="{88243B51-C5BB-4DB4-9403-B0BEDCB6826D}" destId="{D9269728-6BB7-45C7-8AD0-028AD54B8144}" srcOrd="1" destOrd="0" presId="urn:microsoft.com/office/officeart/2008/layout/VerticalCurvedList"/>
    <dgm:cxn modelId="{0593C8AF-AA33-4869-8F35-C09AA0E8BC88}" type="presParOf" srcId="{88243B51-C5BB-4DB4-9403-B0BEDCB6826D}" destId="{5BDE93AE-78BA-46CE-9861-B3B5879FE62E}" srcOrd="2" destOrd="0" presId="urn:microsoft.com/office/officeart/2008/layout/VerticalCurvedList"/>
    <dgm:cxn modelId="{A412C613-DE26-45DE-8E0A-B0BCE8643968}" type="presParOf" srcId="{5BDE93AE-78BA-46CE-9861-B3B5879FE62E}" destId="{E2F66253-10AD-4A11-B781-1CF45102B99C}" srcOrd="0" destOrd="0" presId="urn:microsoft.com/office/officeart/2008/layout/VerticalCurvedList"/>
    <dgm:cxn modelId="{2315EC6C-4D99-411E-A637-83B07E409E28}" type="presParOf" srcId="{88243B51-C5BB-4DB4-9403-B0BEDCB6826D}" destId="{F9F41DB9-DB72-4CAC-BCC7-5786178FA71D}" srcOrd="3" destOrd="0" presId="urn:microsoft.com/office/officeart/2008/layout/VerticalCurvedList"/>
    <dgm:cxn modelId="{51811CB4-6DB5-488A-AEF2-775725AFB0C7}" type="presParOf" srcId="{88243B51-C5BB-4DB4-9403-B0BEDCB6826D}" destId="{4B9DDC04-E52C-482F-96D0-FD457BF3477C}" srcOrd="4" destOrd="0" presId="urn:microsoft.com/office/officeart/2008/layout/VerticalCurvedList"/>
    <dgm:cxn modelId="{F43D550E-ED7E-44E8-993D-ED5E30186C3B}" type="presParOf" srcId="{4B9DDC04-E52C-482F-96D0-FD457BF3477C}" destId="{F2ADBEEE-F6C2-450B-8151-CBDA5D0ED7DC}" srcOrd="0" destOrd="0" presId="urn:microsoft.com/office/officeart/2008/layout/VerticalCurvedList"/>
    <dgm:cxn modelId="{8CF4E39A-8869-457B-AF82-DF116EE234FD}" type="presParOf" srcId="{88243B51-C5BB-4DB4-9403-B0BEDCB6826D}" destId="{B8EC3888-61CD-4E3D-9FEB-E3D2235A886F}" srcOrd="5" destOrd="0" presId="urn:microsoft.com/office/officeart/2008/layout/VerticalCurvedList"/>
    <dgm:cxn modelId="{AE970FFA-98F7-4416-AFE8-2E1B4AFA2F90}" type="presParOf" srcId="{88243B51-C5BB-4DB4-9403-B0BEDCB6826D}" destId="{73CEF0B4-DC83-477C-AE87-1228787C612D}" srcOrd="6" destOrd="0" presId="urn:microsoft.com/office/officeart/2008/layout/VerticalCurvedList"/>
    <dgm:cxn modelId="{9E3CF292-9DFC-4BAB-AB04-2EC745857B96}" type="presParOf" srcId="{73CEF0B4-DC83-477C-AE87-1228787C612D}" destId="{08A0C542-4AC9-4839-AB35-633290AFAB94}" srcOrd="0" destOrd="0" presId="urn:microsoft.com/office/officeart/2008/layout/VerticalCurvedList"/>
    <dgm:cxn modelId="{57AC1A7E-7712-41A8-9623-1EAD801ABA6D}" type="presParOf" srcId="{88243B51-C5BB-4DB4-9403-B0BEDCB6826D}" destId="{A458CBD5-19BA-46F2-A410-99CD0B7D50C4}" srcOrd="7" destOrd="0" presId="urn:microsoft.com/office/officeart/2008/layout/VerticalCurvedList"/>
    <dgm:cxn modelId="{FF45ED57-376F-45C1-AF3E-20DBEAE32A42}" type="presParOf" srcId="{88243B51-C5BB-4DB4-9403-B0BEDCB6826D}" destId="{72F5ACF6-0431-4826-995E-41CC9CFB9C38}" srcOrd="8" destOrd="0" presId="urn:microsoft.com/office/officeart/2008/layout/VerticalCurvedList"/>
    <dgm:cxn modelId="{88F9FA39-D1FA-461A-AA05-B03D0A145927}" type="presParOf" srcId="{72F5ACF6-0431-4826-995E-41CC9CFB9C38}" destId="{12D9510C-37D6-49ED-A1D7-1B8B599FCF96}" srcOrd="0" destOrd="0" presId="urn:microsoft.com/office/officeart/2008/layout/VerticalCurvedList"/>
    <dgm:cxn modelId="{7E388EB2-2B96-4704-B22D-3A38F710D075}" type="presParOf" srcId="{88243B51-C5BB-4DB4-9403-B0BEDCB6826D}" destId="{C9079E5F-A96D-4DA9-B9B2-169E57691B4D}" srcOrd="9" destOrd="0" presId="urn:microsoft.com/office/officeart/2008/layout/VerticalCurvedList"/>
    <dgm:cxn modelId="{5BC7B1C9-B233-4E13-9876-5DC01AFA68CF}" type="presParOf" srcId="{88243B51-C5BB-4DB4-9403-B0BEDCB6826D}" destId="{A9B7F93C-EA02-479F-B02F-CF844D45E7EA}" srcOrd="10" destOrd="0" presId="urn:microsoft.com/office/officeart/2008/layout/VerticalCurvedList"/>
    <dgm:cxn modelId="{914B2797-32F2-4645-8724-1A5E4C21C757}" type="presParOf" srcId="{A9B7F93C-EA02-479F-B02F-CF844D45E7EA}" destId="{D83FC7AE-E98E-462E-A792-F4ED71386D0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0DBAC06-43FA-4B09-9DE6-7C674AE6852B}" type="doc">
      <dgm:prSet loTypeId="urn:microsoft.com/office/officeart/2008/layout/PictureStrip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DD11E17-6BB7-4DB8-848D-E5002DDD6714}">
      <dgm:prSet phldrT="[Текст]"/>
      <dgm:spPr/>
      <dgm:t>
        <a:bodyPr/>
        <a:lstStyle/>
        <a:p>
          <a:r>
            <a:rPr lang="uk-UA" dirty="0" smtClean="0"/>
            <a:t>Формуванню ринку туристичних послуг. </a:t>
          </a:r>
          <a:endParaRPr lang="uk-UA" dirty="0"/>
        </a:p>
      </dgm:t>
    </dgm:pt>
    <dgm:pt modelId="{96CAF0C2-21AA-4528-9135-16BE3E2B0518}" type="parTrans" cxnId="{3B97B75D-5064-47DD-84DD-B5F0CC0A68A1}">
      <dgm:prSet/>
      <dgm:spPr/>
      <dgm:t>
        <a:bodyPr/>
        <a:lstStyle/>
        <a:p>
          <a:endParaRPr lang="uk-UA"/>
        </a:p>
      </dgm:t>
    </dgm:pt>
    <dgm:pt modelId="{7EBF1B1C-BBC2-47AF-94DA-97AE1D524FF6}" type="sibTrans" cxnId="{3B97B75D-5064-47DD-84DD-B5F0CC0A68A1}">
      <dgm:prSet/>
      <dgm:spPr/>
      <dgm:t>
        <a:bodyPr/>
        <a:lstStyle/>
        <a:p>
          <a:endParaRPr lang="uk-UA"/>
        </a:p>
      </dgm:t>
    </dgm:pt>
    <dgm:pt modelId="{D5EB0EB4-AFE1-4674-9564-93B36DA07139}">
      <dgm:prSet/>
      <dgm:spPr/>
      <dgm:t>
        <a:bodyPr/>
        <a:lstStyle/>
        <a:p>
          <a:r>
            <a:rPr lang="uk-UA" dirty="0" smtClean="0"/>
            <a:t>Вдосконаленню інфраструктури й розвитку міжнародного та внутрішнього туризму. </a:t>
          </a:r>
          <a:endParaRPr lang="uk-UA" dirty="0"/>
        </a:p>
      </dgm:t>
    </dgm:pt>
    <dgm:pt modelId="{54657142-DDC6-42F7-9581-2310EC4166D4}" type="parTrans" cxnId="{7D6E7013-13C6-4BD9-8E3A-956D99B72714}">
      <dgm:prSet/>
      <dgm:spPr/>
      <dgm:t>
        <a:bodyPr/>
        <a:lstStyle/>
        <a:p>
          <a:endParaRPr lang="uk-UA"/>
        </a:p>
      </dgm:t>
    </dgm:pt>
    <dgm:pt modelId="{2DE75BB3-189D-4AFE-A338-8371BB3CE492}" type="sibTrans" cxnId="{7D6E7013-13C6-4BD9-8E3A-956D99B72714}">
      <dgm:prSet/>
      <dgm:spPr/>
      <dgm:t>
        <a:bodyPr/>
        <a:lstStyle/>
        <a:p>
          <a:endParaRPr lang="uk-UA"/>
        </a:p>
      </dgm:t>
    </dgm:pt>
    <dgm:pt modelId="{2E9B9047-558D-4A58-BF81-81781D5FE6DE}">
      <dgm:prSet/>
      <dgm:spPr/>
      <dgm:t>
        <a:bodyPr/>
        <a:lstStyle/>
        <a:p>
          <a:r>
            <a:rPr lang="uk-UA" smtClean="0"/>
            <a:t>Організації  й ліцензуванню підприємницької діяльності в галузі внутрішнього й міжнародного туризму. </a:t>
          </a:r>
          <a:endParaRPr lang="uk-UA"/>
        </a:p>
      </dgm:t>
    </dgm:pt>
    <dgm:pt modelId="{83FDDB72-7D96-47A4-9689-C284B393ACBD}" type="parTrans" cxnId="{D18A3D53-4F96-4BE7-B73B-3DD4D43B4715}">
      <dgm:prSet/>
      <dgm:spPr/>
      <dgm:t>
        <a:bodyPr/>
        <a:lstStyle/>
        <a:p>
          <a:endParaRPr lang="uk-UA"/>
        </a:p>
      </dgm:t>
    </dgm:pt>
    <dgm:pt modelId="{064CBF05-14B6-485A-A77A-AD33637AC694}" type="sibTrans" cxnId="{D18A3D53-4F96-4BE7-B73B-3DD4D43B4715}">
      <dgm:prSet/>
      <dgm:spPr/>
      <dgm:t>
        <a:bodyPr/>
        <a:lstStyle/>
        <a:p>
          <a:endParaRPr lang="uk-UA"/>
        </a:p>
      </dgm:t>
    </dgm:pt>
    <dgm:pt modelId="{D06AB5F1-8FE0-4733-BF12-6BBB1C87664E}" type="pres">
      <dgm:prSet presAssocID="{C0DBAC06-43FA-4B09-9DE6-7C674AE6852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028A8A0-6C1F-44FE-8E69-ADD3A7EB43C9}" type="pres">
      <dgm:prSet presAssocID="{8DD11E17-6BB7-4DB8-848D-E5002DDD6714}" presName="composite" presStyleCnt="0"/>
      <dgm:spPr/>
    </dgm:pt>
    <dgm:pt modelId="{3749032E-4E4B-43D6-84DB-971E7E59D504}" type="pres">
      <dgm:prSet presAssocID="{8DD11E17-6BB7-4DB8-848D-E5002DDD6714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E589CC2-14CF-4A4F-B4F2-9ED9004DDE01}" type="pres">
      <dgm:prSet presAssocID="{8DD11E17-6BB7-4DB8-848D-E5002DDD6714}" presName="rect2" presStyleLbl="fgImgPlace1" presStyleIdx="0" presStyleCnt="3"/>
      <dgm:spPr/>
    </dgm:pt>
    <dgm:pt modelId="{A5E675BB-5FC8-4B3C-BA56-D24B39D3C55A}" type="pres">
      <dgm:prSet presAssocID="{7EBF1B1C-BBC2-47AF-94DA-97AE1D524FF6}" presName="sibTrans" presStyleCnt="0"/>
      <dgm:spPr/>
    </dgm:pt>
    <dgm:pt modelId="{91A5A744-DCAB-4F5A-9E08-C0D21A850E7C}" type="pres">
      <dgm:prSet presAssocID="{D5EB0EB4-AFE1-4674-9564-93B36DA07139}" presName="composite" presStyleCnt="0"/>
      <dgm:spPr/>
    </dgm:pt>
    <dgm:pt modelId="{384E1024-3A2C-4285-BD52-B2EE85A652DC}" type="pres">
      <dgm:prSet presAssocID="{D5EB0EB4-AFE1-4674-9564-93B36DA07139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65E2B7-9388-4DA4-923F-65AC71018F24}" type="pres">
      <dgm:prSet presAssocID="{D5EB0EB4-AFE1-4674-9564-93B36DA07139}" presName="rect2" presStyleLbl="fgImgPlace1" presStyleIdx="1" presStyleCnt="3"/>
      <dgm:spPr/>
    </dgm:pt>
    <dgm:pt modelId="{2873B2F1-3C97-49DE-A20B-5F5B2CF5F4A9}" type="pres">
      <dgm:prSet presAssocID="{2DE75BB3-189D-4AFE-A338-8371BB3CE492}" presName="sibTrans" presStyleCnt="0"/>
      <dgm:spPr/>
    </dgm:pt>
    <dgm:pt modelId="{3196A779-95E6-40E1-8751-0C8C963F9393}" type="pres">
      <dgm:prSet presAssocID="{2E9B9047-558D-4A58-BF81-81781D5FE6DE}" presName="composite" presStyleCnt="0"/>
      <dgm:spPr/>
    </dgm:pt>
    <dgm:pt modelId="{647CAB62-6031-4FF3-9869-60A9A75E38ED}" type="pres">
      <dgm:prSet presAssocID="{2E9B9047-558D-4A58-BF81-81781D5FE6DE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6FC40E9-E80B-4B55-8868-E29F3F5682BF}" type="pres">
      <dgm:prSet presAssocID="{2E9B9047-558D-4A58-BF81-81781D5FE6DE}" presName="rect2" presStyleLbl="fgImgPlace1" presStyleIdx="2" presStyleCnt="3"/>
      <dgm:spPr/>
    </dgm:pt>
  </dgm:ptLst>
  <dgm:cxnLst>
    <dgm:cxn modelId="{EB366384-839C-423D-A260-125F200A41C2}" type="presOf" srcId="{2E9B9047-558D-4A58-BF81-81781D5FE6DE}" destId="{647CAB62-6031-4FF3-9869-60A9A75E38ED}" srcOrd="0" destOrd="0" presId="urn:microsoft.com/office/officeart/2008/layout/PictureStrips"/>
    <dgm:cxn modelId="{58A79D49-F5E3-45B6-B87C-4C1D32F2E54B}" type="presOf" srcId="{D5EB0EB4-AFE1-4674-9564-93B36DA07139}" destId="{384E1024-3A2C-4285-BD52-B2EE85A652DC}" srcOrd="0" destOrd="0" presId="urn:microsoft.com/office/officeart/2008/layout/PictureStrips"/>
    <dgm:cxn modelId="{B61A2FD4-FD10-4CC7-80B0-4C5031A114C0}" type="presOf" srcId="{C0DBAC06-43FA-4B09-9DE6-7C674AE6852B}" destId="{D06AB5F1-8FE0-4733-BF12-6BBB1C87664E}" srcOrd="0" destOrd="0" presId="urn:microsoft.com/office/officeart/2008/layout/PictureStrips"/>
    <dgm:cxn modelId="{7D6E7013-13C6-4BD9-8E3A-956D99B72714}" srcId="{C0DBAC06-43FA-4B09-9DE6-7C674AE6852B}" destId="{D5EB0EB4-AFE1-4674-9564-93B36DA07139}" srcOrd="1" destOrd="0" parTransId="{54657142-DDC6-42F7-9581-2310EC4166D4}" sibTransId="{2DE75BB3-189D-4AFE-A338-8371BB3CE492}"/>
    <dgm:cxn modelId="{D18A3D53-4F96-4BE7-B73B-3DD4D43B4715}" srcId="{C0DBAC06-43FA-4B09-9DE6-7C674AE6852B}" destId="{2E9B9047-558D-4A58-BF81-81781D5FE6DE}" srcOrd="2" destOrd="0" parTransId="{83FDDB72-7D96-47A4-9689-C284B393ACBD}" sibTransId="{064CBF05-14B6-485A-A77A-AD33637AC694}"/>
    <dgm:cxn modelId="{3B97B75D-5064-47DD-84DD-B5F0CC0A68A1}" srcId="{C0DBAC06-43FA-4B09-9DE6-7C674AE6852B}" destId="{8DD11E17-6BB7-4DB8-848D-E5002DDD6714}" srcOrd="0" destOrd="0" parTransId="{96CAF0C2-21AA-4528-9135-16BE3E2B0518}" sibTransId="{7EBF1B1C-BBC2-47AF-94DA-97AE1D524FF6}"/>
    <dgm:cxn modelId="{81A031ED-11EF-4CF5-BDC4-229FD073BF08}" type="presOf" srcId="{8DD11E17-6BB7-4DB8-848D-E5002DDD6714}" destId="{3749032E-4E4B-43D6-84DB-971E7E59D504}" srcOrd="0" destOrd="0" presId="urn:microsoft.com/office/officeart/2008/layout/PictureStrips"/>
    <dgm:cxn modelId="{59CE5845-F991-4F5D-9B96-3D8C1F0C75C1}" type="presParOf" srcId="{D06AB5F1-8FE0-4733-BF12-6BBB1C87664E}" destId="{1028A8A0-6C1F-44FE-8E69-ADD3A7EB43C9}" srcOrd="0" destOrd="0" presId="urn:microsoft.com/office/officeart/2008/layout/PictureStrips"/>
    <dgm:cxn modelId="{3DD72059-C8F8-4DA9-80D3-F186B9FAE934}" type="presParOf" srcId="{1028A8A0-6C1F-44FE-8E69-ADD3A7EB43C9}" destId="{3749032E-4E4B-43D6-84DB-971E7E59D504}" srcOrd="0" destOrd="0" presId="urn:microsoft.com/office/officeart/2008/layout/PictureStrips"/>
    <dgm:cxn modelId="{3E047EF4-205B-4BD3-B6D5-F731AD6D220F}" type="presParOf" srcId="{1028A8A0-6C1F-44FE-8E69-ADD3A7EB43C9}" destId="{CE589CC2-14CF-4A4F-B4F2-9ED9004DDE01}" srcOrd="1" destOrd="0" presId="urn:microsoft.com/office/officeart/2008/layout/PictureStrips"/>
    <dgm:cxn modelId="{547269D6-493E-4FCA-9F35-5B1A9AE2BE59}" type="presParOf" srcId="{D06AB5F1-8FE0-4733-BF12-6BBB1C87664E}" destId="{A5E675BB-5FC8-4B3C-BA56-D24B39D3C55A}" srcOrd="1" destOrd="0" presId="urn:microsoft.com/office/officeart/2008/layout/PictureStrips"/>
    <dgm:cxn modelId="{9F725081-67F8-4213-84C1-C4DBE5E2102B}" type="presParOf" srcId="{D06AB5F1-8FE0-4733-BF12-6BBB1C87664E}" destId="{91A5A744-DCAB-4F5A-9E08-C0D21A850E7C}" srcOrd="2" destOrd="0" presId="urn:microsoft.com/office/officeart/2008/layout/PictureStrips"/>
    <dgm:cxn modelId="{B3F81F95-7684-4B95-87C5-52F7CACB4D06}" type="presParOf" srcId="{91A5A744-DCAB-4F5A-9E08-C0D21A850E7C}" destId="{384E1024-3A2C-4285-BD52-B2EE85A652DC}" srcOrd="0" destOrd="0" presId="urn:microsoft.com/office/officeart/2008/layout/PictureStrips"/>
    <dgm:cxn modelId="{6F0E8C58-BE50-4E51-A7A9-6D20233D344B}" type="presParOf" srcId="{91A5A744-DCAB-4F5A-9E08-C0D21A850E7C}" destId="{BF65E2B7-9388-4DA4-923F-65AC71018F24}" srcOrd="1" destOrd="0" presId="urn:microsoft.com/office/officeart/2008/layout/PictureStrips"/>
    <dgm:cxn modelId="{233FF9A5-F213-4E87-B5A3-B0A9C09BBDB5}" type="presParOf" srcId="{D06AB5F1-8FE0-4733-BF12-6BBB1C87664E}" destId="{2873B2F1-3C97-49DE-A20B-5F5B2CF5F4A9}" srcOrd="3" destOrd="0" presId="urn:microsoft.com/office/officeart/2008/layout/PictureStrips"/>
    <dgm:cxn modelId="{9AF62B87-8B1D-48F4-95D1-DDE0F347CAC7}" type="presParOf" srcId="{D06AB5F1-8FE0-4733-BF12-6BBB1C87664E}" destId="{3196A779-95E6-40E1-8751-0C8C963F9393}" srcOrd="4" destOrd="0" presId="urn:microsoft.com/office/officeart/2008/layout/PictureStrips"/>
    <dgm:cxn modelId="{F466163E-3D6A-4203-A878-4F4E25C1D27D}" type="presParOf" srcId="{3196A779-95E6-40E1-8751-0C8C963F9393}" destId="{647CAB62-6031-4FF3-9869-60A9A75E38ED}" srcOrd="0" destOrd="0" presId="urn:microsoft.com/office/officeart/2008/layout/PictureStrips"/>
    <dgm:cxn modelId="{28D5DD54-1694-4116-9508-94D4277AC382}" type="presParOf" srcId="{3196A779-95E6-40E1-8751-0C8C963F9393}" destId="{A6FC40E9-E80B-4B55-8868-E29F3F5682BF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2675F2C-3473-4684-BA1C-9ED56C78F473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96E003-EB27-4850-AA7B-B27FB9A2F92E}">
      <dgm:prSet phldrT="[Текст]" phldr="1"/>
      <dgm:spPr/>
      <dgm:t>
        <a:bodyPr/>
        <a:lstStyle/>
        <a:p>
          <a:endParaRPr lang="uk-UA"/>
        </a:p>
      </dgm:t>
    </dgm:pt>
    <dgm:pt modelId="{398CEED7-FDB5-4555-AD86-B2B6C968151F}" type="parTrans" cxnId="{467F9ADF-594C-4317-BDCE-BC0DDBB392CD}">
      <dgm:prSet/>
      <dgm:spPr/>
      <dgm:t>
        <a:bodyPr/>
        <a:lstStyle/>
        <a:p>
          <a:endParaRPr lang="uk-UA"/>
        </a:p>
      </dgm:t>
    </dgm:pt>
    <dgm:pt modelId="{A57EE42A-738E-4851-9A2D-9EAC72970414}" type="sibTrans" cxnId="{467F9ADF-594C-4317-BDCE-BC0DDBB392CD}">
      <dgm:prSet/>
      <dgm:spPr/>
      <dgm:t>
        <a:bodyPr/>
        <a:lstStyle/>
        <a:p>
          <a:endParaRPr lang="uk-UA"/>
        </a:p>
      </dgm:t>
    </dgm:pt>
    <dgm:pt modelId="{2DF2263A-653A-4326-88F1-AD11AA14A429}">
      <dgm:prSet phldrT="[Текст]"/>
      <dgm:spPr/>
      <dgm:t>
        <a:bodyPr/>
        <a:lstStyle/>
        <a:p>
          <a:r>
            <a:rPr lang="ru-RU" dirty="0" smtClean="0"/>
            <a:t>1.	</a:t>
          </a:r>
          <a:r>
            <a:rPr lang="ru-RU" dirty="0" err="1" smtClean="0"/>
            <a:t>Встановлюють</a:t>
          </a:r>
          <a:r>
            <a:rPr lang="ru-RU" dirty="0" smtClean="0"/>
            <a:t> </a:t>
          </a:r>
          <a:r>
            <a:rPr lang="ru-RU" dirty="0" err="1" smtClean="0"/>
            <a:t>пільговий</a:t>
          </a:r>
          <a:r>
            <a:rPr lang="ru-RU" dirty="0" smtClean="0"/>
            <a:t> режим плати за землю, </a:t>
          </a:r>
          <a:r>
            <a:rPr lang="ru-RU" dirty="0" err="1" smtClean="0"/>
            <a:t>податок</a:t>
          </a:r>
          <a:r>
            <a:rPr lang="ru-RU" dirty="0" smtClean="0"/>
            <a:t> на </a:t>
          </a:r>
          <a:r>
            <a:rPr lang="ru-RU" dirty="0" err="1" smtClean="0"/>
            <a:t>прибуток</a:t>
          </a:r>
          <a:r>
            <a:rPr lang="ru-RU" dirty="0" smtClean="0"/>
            <a:t> і ПДВ. </a:t>
          </a:r>
          <a:endParaRPr lang="uk-UA" dirty="0"/>
        </a:p>
      </dgm:t>
    </dgm:pt>
    <dgm:pt modelId="{A73F0790-1B05-49E3-AD49-CC423F9F36BD}" type="parTrans" cxnId="{126E61FA-9C9A-4E82-A3C0-17486881AE9F}">
      <dgm:prSet/>
      <dgm:spPr/>
      <dgm:t>
        <a:bodyPr/>
        <a:lstStyle/>
        <a:p>
          <a:endParaRPr lang="uk-UA"/>
        </a:p>
      </dgm:t>
    </dgm:pt>
    <dgm:pt modelId="{976CAC5B-FC66-48A8-9103-55CF4B443B2E}" type="sibTrans" cxnId="{126E61FA-9C9A-4E82-A3C0-17486881AE9F}">
      <dgm:prSet/>
      <dgm:spPr/>
      <dgm:t>
        <a:bodyPr/>
        <a:lstStyle/>
        <a:p>
          <a:endParaRPr lang="uk-UA"/>
        </a:p>
      </dgm:t>
    </dgm:pt>
    <dgm:pt modelId="{74D71F86-CAC9-40DF-A5B9-AA78C7653256}">
      <dgm:prSet phldrT="[Текст]" phldr="1"/>
      <dgm:spPr/>
      <dgm:t>
        <a:bodyPr/>
        <a:lstStyle/>
        <a:p>
          <a:endParaRPr lang="uk-UA"/>
        </a:p>
      </dgm:t>
    </dgm:pt>
    <dgm:pt modelId="{E2BBDDDC-1201-4159-A840-9519D4092FFD}" type="parTrans" cxnId="{C655D8F6-4623-4A21-AE88-870935583767}">
      <dgm:prSet/>
      <dgm:spPr/>
      <dgm:t>
        <a:bodyPr/>
        <a:lstStyle/>
        <a:p>
          <a:endParaRPr lang="uk-UA"/>
        </a:p>
      </dgm:t>
    </dgm:pt>
    <dgm:pt modelId="{E9C6A81F-1D4C-4AD9-8C3A-BFE8061104A8}" type="sibTrans" cxnId="{C655D8F6-4623-4A21-AE88-870935583767}">
      <dgm:prSet/>
      <dgm:spPr/>
      <dgm:t>
        <a:bodyPr/>
        <a:lstStyle/>
        <a:p>
          <a:endParaRPr lang="uk-UA"/>
        </a:p>
      </dgm:t>
    </dgm:pt>
    <dgm:pt modelId="{0216028C-A2C2-4643-9A7F-0660C204BC25}">
      <dgm:prSet phldrT="[Текст]"/>
      <dgm:spPr/>
      <dgm:t>
        <a:bodyPr/>
        <a:lstStyle/>
        <a:p>
          <a:r>
            <a:rPr lang="uk-UA" dirty="0" smtClean="0"/>
            <a:t>2. Послаблюють розміри сплати земельного податку в першому й четвертому кварталах (період міжсезоння) і відрахувань у відомчі та місцеві позабюджетні фонди. </a:t>
          </a:r>
          <a:endParaRPr lang="uk-UA" dirty="0"/>
        </a:p>
      </dgm:t>
    </dgm:pt>
    <dgm:pt modelId="{0923D846-35C5-4F5D-BC37-3D50FE0A2BEE}" type="parTrans" cxnId="{533A884B-25B5-4BBD-82F4-A140D0369C23}">
      <dgm:prSet/>
      <dgm:spPr/>
      <dgm:t>
        <a:bodyPr/>
        <a:lstStyle/>
        <a:p>
          <a:endParaRPr lang="uk-UA"/>
        </a:p>
      </dgm:t>
    </dgm:pt>
    <dgm:pt modelId="{5C721298-350E-47D7-846A-82C5CDCB6A0D}" type="sibTrans" cxnId="{533A884B-25B5-4BBD-82F4-A140D0369C23}">
      <dgm:prSet/>
      <dgm:spPr/>
      <dgm:t>
        <a:bodyPr/>
        <a:lstStyle/>
        <a:p>
          <a:endParaRPr lang="uk-UA"/>
        </a:p>
      </dgm:t>
    </dgm:pt>
    <dgm:pt modelId="{192E9939-15E0-4320-A0E6-5510D6DD93A4}" type="pres">
      <dgm:prSet presAssocID="{82675F2C-3473-4684-BA1C-9ED56C78F47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FA1151C-90F0-46E7-9BA8-D5CBCC2BE23D}" type="pres">
      <dgm:prSet presAssocID="{4B96E003-EB27-4850-AA7B-B27FB9A2F92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EA4EFCB-CD86-41B9-B8DD-B2844817D708}" type="pres">
      <dgm:prSet presAssocID="{A57EE42A-738E-4851-9A2D-9EAC72970414}" presName="sibTrans" presStyleCnt="0"/>
      <dgm:spPr/>
    </dgm:pt>
    <dgm:pt modelId="{D54A9CC8-9469-4726-8479-ECB2B4DB3248}" type="pres">
      <dgm:prSet presAssocID="{74D71F86-CAC9-40DF-A5B9-AA78C765325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3445EA1-274D-4C8B-9E86-C84866B8BDC5}" type="presOf" srcId="{4B96E003-EB27-4850-AA7B-B27FB9A2F92E}" destId="{7FA1151C-90F0-46E7-9BA8-D5CBCC2BE23D}" srcOrd="0" destOrd="0" presId="urn:microsoft.com/office/officeart/2005/8/layout/hList6"/>
    <dgm:cxn modelId="{C655D8F6-4623-4A21-AE88-870935583767}" srcId="{82675F2C-3473-4684-BA1C-9ED56C78F473}" destId="{74D71F86-CAC9-40DF-A5B9-AA78C7653256}" srcOrd="1" destOrd="0" parTransId="{E2BBDDDC-1201-4159-A840-9519D4092FFD}" sibTransId="{E9C6A81F-1D4C-4AD9-8C3A-BFE8061104A8}"/>
    <dgm:cxn modelId="{47FDF64E-26D5-4692-8514-09BBA38CEB4D}" type="presOf" srcId="{0216028C-A2C2-4643-9A7F-0660C204BC25}" destId="{D54A9CC8-9469-4726-8479-ECB2B4DB3248}" srcOrd="0" destOrd="1" presId="urn:microsoft.com/office/officeart/2005/8/layout/hList6"/>
    <dgm:cxn modelId="{126E61FA-9C9A-4E82-A3C0-17486881AE9F}" srcId="{4B96E003-EB27-4850-AA7B-B27FB9A2F92E}" destId="{2DF2263A-653A-4326-88F1-AD11AA14A429}" srcOrd="0" destOrd="0" parTransId="{A73F0790-1B05-49E3-AD49-CC423F9F36BD}" sibTransId="{976CAC5B-FC66-48A8-9103-55CF4B443B2E}"/>
    <dgm:cxn modelId="{467F9ADF-594C-4317-BDCE-BC0DDBB392CD}" srcId="{82675F2C-3473-4684-BA1C-9ED56C78F473}" destId="{4B96E003-EB27-4850-AA7B-B27FB9A2F92E}" srcOrd="0" destOrd="0" parTransId="{398CEED7-FDB5-4555-AD86-B2B6C968151F}" sibTransId="{A57EE42A-738E-4851-9A2D-9EAC72970414}"/>
    <dgm:cxn modelId="{92C272CB-8FD1-43E9-A7DA-03778E3A5AAA}" type="presOf" srcId="{2DF2263A-653A-4326-88F1-AD11AA14A429}" destId="{7FA1151C-90F0-46E7-9BA8-D5CBCC2BE23D}" srcOrd="0" destOrd="1" presId="urn:microsoft.com/office/officeart/2005/8/layout/hList6"/>
    <dgm:cxn modelId="{F873D410-22C3-441E-AD13-A9D0BE60B99D}" type="presOf" srcId="{74D71F86-CAC9-40DF-A5B9-AA78C7653256}" destId="{D54A9CC8-9469-4726-8479-ECB2B4DB3248}" srcOrd="0" destOrd="0" presId="urn:microsoft.com/office/officeart/2005/8/layout/hList6"/>
    <dgm:cxn modelId="{533A884B-25B5-4BBD-82F4-A140D0369C23}" srcId="{74D71F86-CAC9-40DF-A5B9-AA78C7653256}" destId="{0216028C-A2C2-4643-9A7F-0660C204BC25}" srcOrd="0" destOrd="0" parTransId="{0923D846-35C5-4F5D-BC37-3D50FE0A2BEE}" sibTransId="{5C721298-350E-47D7-846A-82C5CDCB6A0D}"/>
    <dgm:cxn modelId="{61A010BE-DB0B-4F3A-8320-CCDD5516D492}" type="presOf" srcId="{82675F2C-3473-4684-BA1C-9ED56C78F473}" destId="{192E9939-15E0-4320-A0E6-5510D6DD93A4}" srcOrd="0" destOrd="0" presId="urn:microsoft.com/office/officeart/2005/8/layout/hList6"/>
    <dgm:cxn modelId="{4713758B-B112-47CE-9FA3-9E1590EFEF18}" type="presParOf" srcId="{192E9939-15E0-4320-A0E6-5510D6DD93A4}" destId="{7FA1151C-90F0-46E7-9BA8-D5CBCC2BE23D}" srcOrd="0" destOrd="0" presId="urn:microsoft.com/office/officeart/2005/8/layout/hList6"/>
    <dgm:cxn modelId="{CC20AB50-3772-421C-A8F5-811795B10BAC}" type="presParOf" srcId="{192E9939-15E0-4320-A0E6-5510D6DD93A4}" destId="{9EA4EFCB-CD86-41B9-B8DD-B2844817D708}" srcOrd="1" destOrd="0" presId="urn:microsoft.com/office/officeart/2005/8/layout/hList6"/>
    <dgm:cxn modelId="{704894F8-92B9-43FF-8DDF-A919986C28E5}" type="presParOf" srcId="{192E9939-15E0-4320-A0E6-5510D6DD93A4}" destId="{D54A9CC8-9469-4726-8479-ECB2B4DB3248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59F51-6ED9-405B-9C66-5BE3E1BC1A44}">
      <dsp:nvSpPr>
        <dsp:cNvPr id="0" name=""/>
        <dsp:cNvSpPr/>
      </dsp:nvSpPr>
      <dsp:spPr>
        <a:xfrm>
          <a:off x="-5230690" y="-801150"/>
          <a:ext cx="6228759" cy="6228759"/>
        </a:xfrm>
        <a:prstGeom prst="blockArc">
          <a:avLst>
            <a:gd name="adj1" fmla="val 18900000"/>
            <a:gd name="adj2" fmla="val 2700000"/>
            <a:gd name="adj3" fmla="val 347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9F4194-3FCB-4164-B1B6-CE2B8FE5DFD6}">
      <dsp:nvSpPr>
        <dsp:cNvPr id="0" name=""/>
        <dsp:cNvSpPr/>
      </dsp:nvSpPr>
      <dsp:spPr>
        <a:xfrm>
          <a:off x="436512" y="289061"/>
          <a:ext cx="9713461" cy="5784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9178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1.	</a:t>
          </a:r>
          <a:r>
            <a:rPr lang="ru-RU" sz="1700" kern="1200" dirty="0" err="1" smtClean="0"/>
            <a:t>Поширення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загальнодоступної</a:t>
          </a:r>
          <a:r>
            <a:rPr lang="ru-RU" sz="1700" kern="1200" dirty="0" smtClean="0"/>
            <a:t> і </a:t>
          </a:r>
          <a:r>
            <a:rPr lang="ru-RU" sz="1700" kern="1200" dirty="0" err="1" smtClean="0"/>
            <a:t>конфіденційної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інформації</a:t>
          </a:r>
          <a:r>
            <a:rPr lang="ru-RU" sz="1700" kern="1200" dirty="0" smtClean="0"/>
            <a:t>.</a:t>
          </a:r>
          <a:endParaRPr lang="uk-UA" sz="1700" kern="1200" dirty="0"/>
        </a:p>
      </dsp:txBody>
      <dsp:txXfrm>
        <a:off x="436512" y="289061"/>
        <a:ext cx="9713461" cy="578492"/>
      </dsp:txXfrm>
    </dsp:sp>
    <dsp:sp modelId="{E4C817DA-6FF4-4D22-8A2F-89CEF39D3CA3}">
      <dsp:nvSpPr>
        <dsp:cNvPr id="0" name=""/>
        <dsp:cNvSpPr/>
      </dsp:nvSpPr>
      <dsp:spPr>
        <a:xfrm>
          <a:off x="74955" y="216749"/>
          <a:ext cx="723115" cy="723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699DE8-8DB2-43E8-A0D4-11965F06419B}">
      <dsp:nvSpPr>
        <dsp:cNvPr id="0" name=""/>
        <dsp:cNvSpPr/>
      </dsp:nvSpPr>
      <dsp:spPr>
        <a:xfrm>
          <a:off x="851043" y="1156521"/>
          <a:ext cx="9298930" cy="5784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9178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2.	Рейтингування (ранжування) підприємств і формування репутації.</a:t>
          </a:r>
          <a:endParaRPr lang="uk-UA" sz="1700" kern="1200"/>
        </a:p>
      </dsp:txBody>
      <dsp:txXfrm>
        <a:off x="851043" y="1156521"/>
        <a:ext cx="9298930" cy="578492"/>
      </dsp:txXfrm>
    </dsp:sp>
    <dsp:sp modelId="{A2FEEC21-F874-457E-AB96-8B3E91C86548}">
      <dsp:nvSpPr>
        <dsp:cNvPr id="0" name=""/>
        <dsp:cNvSpPr/>
      </dsp:nvSpPr>
      <dsp:spPr>
        <a:xfrm>
          <a:off x="489485" y="1084210"/>
          <a:ext cx="723115" cy="723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E22BC45-0EB3-4944-88CF-6B249B9AB7C9}">
      <dsp:nvSpPr>
        <dsp:cNvPr id="0" name=""/>
        <dsp:cNvSpPr/>
      </dsp:nvSpPr>
      <dsp:spPr>
        <a:xfrm>
          <a:off x="978270" y="2023982"/>
          <a:ext cx="9171703" cy="5784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9178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3.	Встановлення довірчих відносин і зменшення ступеня невизначеності. </a:t>
          </a:r>
          <a:endParaRPr lang="uk-UA" sz="1700" kern="1200"/>
        </a:p>
      </dsp:txBody>
      <dsp:txXfrm>
        <a:off x="978270" y="2023982"/>
        <a:ext cx="9171703" cy="578492"/>
      </dsp:txXfrm>
    </dsp:sp>
    <dsp:sp modelId="{256DF59C-40BB-4F52-8A2D-FE3A80647887}">
      <dsp:nvSpPr>
        <dsp:cNvPr id="0" name=""/>
        <dsp:cNvSpPr/>
      </dsp:nvSpPr>
      <dsp:spPr>
        <a:xfrm>
          <a:off x="616713" y="1951671"/>
          <a:ext cx="723115" cy="723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DC1B3AB-6EEB-42EE-A3E4-221FF01BB7AD}">
      <dsp:nvSpPr>
        <dsp:cNvPr id="0" name=""/>
        <dsp:cNvSpPr/>
      </dsp:nvSpPr>
      <dsp:spPr>
        <a:xfrm>
          <a:off x="851043" y="2891443"/>
          <a:ext cx="9298930" cy="5784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9178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4.	Надання взаємодопомоги на формальній та неформальній основах. </a:t>
          </a:r>
          <a:endParaRPr lang="uk-UA" sz="1700" kern="1200"/>
        </a:p>
      </dsp:txBody>
      <dsp:txXfrm>
        <a:off x="851043" y="2891443"/>
        <a:ext cx="9298930" cy="578492"/>
      </dsp:txXfrm>
    </dsp:sp>
    <dsp:sp modelId="{1F24E830-31D6-4376-BD55-39339D2F80D4}">
      <dsp:nvSpPr>
        <dsp:cNvPr id="0" name=""/>
        <dsp:cNvSpPr/>
      </dsp:nvSpPr>
      <dsp:spPr>
        <a:xfrm>
          <a:off x="489485" y="2819132"/>
          <a:ext cx="723115" cy="723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368A961-5D7D-4008-B509-75B44F7A2BEB}">
      <dsp:nvSpPr>
        <dsp:cNvPr id="0" name=""/>
        <dsp:cNvSpPr/>
      </dsp:nvSpPr>
      <dsp:spPr>
        <a:xfrm>
          <a:off x="436512" y="3758904"/>
          <a:ext cx="9713461" cy="5784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9178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5.	Зниження трансакційних витрат, пов'язаних із взаємодією з незнайомими партнерами.    </a:t>
          </a:r>
          <a:endParaRPr lang="uk-UA" sz="1700" kern="1200"/>
        </a:p>
      </dsp:txBody>
      <dsp:txXfrm>
        <a:off x="436512" y="3758904"/>
        <a:ext cx="9713461" cy="578492"/>
      </dsp:txXfrm>
    </dsp:sp>
    <dsp:sp modelId="{EDC76418-7B23-4F31-9DF6-64D6F57D5876}">
      <dsp:nvSpPr>
        <dsp:cNvPr id="0" name=""/>
        <dsp:cNvSpPr/>
      </dsp:nvSpPr>
      <dsp:spPr>
        <a:xfrm>
          <a:off x="74955" y="3686593"/>
          <a:ext cx="723115" cy="72311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FA40D-EE15-4B0B-B971-F8BDD880C749}">
      <dsp:nvSpPr>
        <dsp:cNvPr id="0" name=""/>
        <dsp:cNvSpPr/>
      </dsp:nvSpPr>
      <dsp:spPr>
        <a:xfrm>
          <a:off x="153912" y="710162"/>
          <a:ext cx="3544815" cy="110775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5031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u="none" kern="1200" dirty="0" smtClean="0">
              <a:uFillTx/>
            </a:rPr>
            <a:t>З</a:t>
          </a:r>
          <a:r>
            <a:rPr lang="ru-RU" sz="1700" u="none" kern="1200" dirty="0" err="1" smtClean="0">
              <a:uFillTx/>
            </a:rPr>
            <a:t>аповнення</a:t>
          </a:r>
          <a:r>
            <a:rPr lang="ru-RU" sz="1700" u="none" kern="1200" dirty="0" smtClean="0">
              <a:uFillTx/>
            </a:rPr>
            <a:t> прогалин в </a:t>
          </a:r>
          <a:r>
            <a:rPr lang="ru-RU" sz="1700" u="none" kern="1200" dirty="0" err="1" smtClean="0">
              <a:uFillTx/>
            </a:rPr>
            <a:t>існуючих</a:t>
          </a:r>
          <a:r>
            <a:rPr lang="ru-RU" sz="1700" u="none" kern="1200" dirty="0" smtClean="0">
              <a:uFillTx/>
            </a:rPr>
            <a:t> ринках та </a:t>
          </a:r>
          <a:r>
            <a:rPr lang="ru-RU" sz="1700" u="none" kern="1200" dirty="0" err="1" smtClean="0">
              <a:uFillTx/>
            </a:rPr>
            <a:t>технологічній</a:t>
          </a:r>
          <a:r>
            <a:rPr lang="ru-RU" sz="1700" u="none" kern="1200" dirty="0" smtClean="0">
              <a:uFillTx/>
            </a:rPr>
            <a:t> </a:t>
          </a:r>
          <a:r>
            <a:rPr lang="ru-RU" sz="1700" u="none" kern="1200" dirty="0" err="1" smtClean="0">
              <a:uFillTx/>
            </a:rPr>
            <a:t>базі</a:t>
          </a:r>
          <a:r>
            <a:rPr lang="uk-UA" sz="1700" u="none" kern="1200" dirty="0" smtClean="0">
              <a:uFillTx/>
            </a:rPr>
            <a:t>.</a:t>
          </a:r>
          <a:r>
            <a:rPr lang="ru-RU" sz="1700" u="none" kern="1200" dirty="0" smtClean="0">
              <a:uFillTx/>
            </a:rPr>
            <a:t>  </a:t>
          </a:r>
          <a:endParaRPr lang="uk-UA" sz="1700" kern="1200" dirty="0"/>
        </a:p>
      </dsp:txBody>
      <dsp:txXfrm>
        <a:off x="153912" y="710162"/>
        <a:ext cx="3544815" cy="1107754"/>
      </dsp:txXfrm>
    </dsp:sp>
    <dsp:sp modelId="{55EB245E-8D95-4275-B5B6-2CA1B2BA17D5}">
      <dsp:nvSpPr>
        <dsp:cNvPr id="0" name=""/>
        <dsp:cNvSpPr/>
      </dsp:nvSpPr>
      <dsp:spPr>
        <a:xfrm>
          <a:off x="6211" y="550153"/>
          <a:ext cx="775428" cy="1163142"/>
        </a:xfrm>
        <a:prstGeom prst="rect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57200C9-AE94-4BAF-BA09-2116A1CB6887}">
      <dsp:nvSpPr>
        <dsp:cNvPr id="0" name=""/>
        <dsp:cNvSpPr/>
      </dsp:nvSpPr>
      <dsp:spPr>
        <a:xfrm>
          <a:off x="4013129" y="710162"/>
          <a:ext cx="3544815" cy="110775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5031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u="none" kern="1200" smtClean="0">
              <a:uFillTx/>
            </a:rPr>
            <a:t>П</a:t>
          </a:r>
          <a:r>
            <a:rPr lang="ru-RU" sz="1700" u="none" kern="1200" smtClean="0">
              <a:uFillTx/>
            </a:rPr>
            <a:t>ереведення надлишкової виробничої потужності в прибуток</a:t>
          </a:r>
          <a:r>
            <a:rPr lang="uk-UA" sz="1700" u="none" kern="1200" smtClean="0">
              <a:uFillTx/>
            </a:rPr>
            <a:t>.</a:t>
          </a:r>
          <a:r>
            <a:rPr lang="ru-RU" sz="1700" u="none" kern="1200" smtClean="0">
              <a:uFillTx/>
            </a:rPr>
            <a:t>  </a:t>
          </a:r>
          <a:endParaRPr lang="uk-UA" sz="1700" u="none" kern="1200">
            <a:uFillTx/>
          </a:endParaRPr>
        </a:p>
      </dsp:txBody>
      <dsp:txXfrm>
        <a:off x="4013129" y="710162"/>
        <a:ext cx="3544815" cy="1107754"/>
      </dsp:txXfrm>
    </dsp:sp>
    <dsp:sp modelId="{0A319204-4050-4FDB-A801-2BB7A1D96FE9}">
      <dsp:nvSpPr>
        <dsp:cNvPr id="0" name=""/>
        <dsp:cNvSpPr/>
      </dsp:nvSpPr>
      <dsp:spPr>
        <a:xfrm>
          <a:off x="3865428" y="550153"/>
          <a:ext cx="775428" cy="1163142"/>
        </a:xfrm>
        <a:prstGeom prst="rect">
          <a:avLst/>
        </a:prstGeom>
        <a:solidFill>
          <a:schemeClr val="accent3">
            <a:tint val="50000"/>
            <a:hueOff val="973203"/>
            <a:satOff val="-6813"/>
            <a:lumOff val="-40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F0C9B4D-5FDE-4FCF-BDD4-BB0F5BC8AA12}">
      <dsp:nvSpPr>
        <dsp:cNvPr id="0" name=""/>
        <dsp:cNvSpPr/>
      </dsp:nvSpPr>
      <dsp:spPr>
        <a:xfrm>
          <a:off x="7872346" y="710162"/>
          <a:ext cx="3544815" cy="110775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5031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u="none" kern="1200" smtClean="0">
              <a:uFillTx/>
            </a:rPr>
            <a:t>З</a:t>
          </a:r>
          <a:r>
            <a:rPr lang="ru-RU" sz="1700" u="none" kern="1200" smtClean="0">
              <a:uFillTx/>
            </a:rPr>
            <a:t>ниження ризиків і видатків, пов’язаних з виходом на новий ринок туристичних послуг</a:t>
          </a:r>
          <a:r>
            <a:rPr lang="uk-UA" sz="1700" u="none" kern="1200" smtClean="0">
              <a:uFillTx/>
            </a:rPr>
            <a:t>.</a:t>
          </a:r>
          <a:r>
            <a:rPr lang="ru-RU" sz="1700" u="none" kern="1200" smtClean="0">
              <a:uFillTx/>
            </a:rPr>
            <a:t>  </a:t>
          </a:r>
          <a:endParaRPr lang="uk-UA" sz="1700" u="none" kern="1200">
            <a:uFillTx/>
          </a:endParaRPr>
        </a:p>
      </dsp:txBody>
      <dsp:txXfrm>
        <a:off x="7872346" y="710162"/>
        <a:ext cx="3544815" cy="1107754"/>
      </dsp:txXfrm>
    </dsp:sp>
    <dsp:sp modelId="{201C375B-714D-4A0B-B886-AA25AC74F267}">
      <dsp:nvSpPr>
        <dsp:cNvPr id="0" name=""/>
        <dsp:cNvSpPr/>
      </dsp:nvSpPr>
      <dsp:spPr>
        <a:xfrm>
          <a:off x="7724646" y="550153"/>
          <a:ext cx="775428" cy="1163142"/>
        </a:xfrm>
        <a:prstGeom prst="rect">
          <a:avLst/>
        </a:prstGeom>
        <a:solidFill>
          <a:schemeClr val="accent3">
            <a:tint val="50000"/>
            <a:hueOff val="1946406"/>
            <a:satOff val="-13626"/>
            <a:lumOff val="-80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452F439-E441-4B75-9A92-8B4BF708DA34}">
      <dsp:nvSpPr>
        <dsp:cNvPr id="0" name=""/>
        <dsp:cNvSpPr/>
      </dsp:nvSpPr>
      <dsp:spPr>
        <a:xfrm>
          <a:off x="153912" y="2104703"/>
          <a:ext cx="3544815" cy="110775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5031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u="none" kern="1200" smtClean="0">
              <a:uFillTx/>
            </a:rPr>
            <a:t>П</a:t>
          </a:r>
          <a:r>
            <a:rPr lang="ru-RU" sz="1700" u="none" kern="1200" smtClean="0">
              <a:uFillTx/>
            </a:rPr>
            <a:t>рискорення  розробки й  початку  виробництва нов</a:t>
          </a:r>
          <a:r>
            <a:rPr lang="uk-UA" sz="1700" u="none" kern="1200" smtClean="0">
              <a:uFillTx/>
            </a:rPr>
            <a:t>их</a:t>
          </a:r>
          <a:r>
            <a:rPr lang="ru-RU" sz="1700" u="none" kern="1200" smtClean="0">
              <a:uFillTx/>
            </a:rPr>
            <a:t> продукції </a:t>
          </a:r>
          <a:r>
            <a:rPr lang="uk-UA" sz="1700" u="none" kern="1200" smtClean="0">
              <a:uFillTx/>
            </a:rPr>
            <a:t>та</a:t>
          </a:r>
          <a:r>
            <a:rPr lang="ru-RU" sz="1700" u="none" kern="1200" smtClean="0">
              <a:uFillTx/>
            </a:rPr>
            <a:t> послуг</a:t>
          </a:r>
          <a:r>
            <a:rPr lang="uk-UA" sz="1700" u="none" kern="1200" smtClean="0">
              <a:uFillTx/>
            </a:rPr>
            <a:t>. </a:t>
          </a:r>
          <a:endParaRPr lang="uk-UA" sz="1700" u="none" kern="1200">
            <a:uFillTx/>
          </a:endParaRPr>
        </a:p>
      </dsp:txBody>
      <dsp:txXfrm>
        <a:off x="153912" y="2104703"/>
        <a:ext cx="3544815" cy="1107754"/>
      </dsp:txXfrm>
    </dsp:sp>
    <dsp:sp modelId="{D2755197-B379-4D93-8CBA-C394270B8AA0}">
      <dsp:nvSpPr>
        <dsp:cNvPr id="0" name=""/>
        <dsp:cNvSpPr/>
      </dsp:nvSpPr>
      <dsp:spPr>
        <a:xfrm>
          <a:off x="6211" y="1944694"/>
          <a:ext cx="775428" cy="1163142"/>
        </a:xfrm>
        <a:prstGeom prst="rect">
          <a:avLst/>
        </a:prstGeom>
        <a:solidFill>
          <a:schemeClr val="accent3">
            <a:tint val="50000"/>
            <a:hueOff val="2919608"/>
            <a:satOff val="-20439"/>
            <a:lumOff val="-121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AFD9A09-9D86-48BD-957A-9698727E1F29}">
      <dsp:nvSpPr>
        <dsp:cNvPr id="0" name=""/>
        <dsp:cNvSpPr/>
      </dsp:nvSpPr>
      <dsp:spPr>
        <a:xfrm>
          <a:off x="4013129" y="2104703"/>
          <a:ext cx="3544815" cy="110775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5031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u="none" kern="1200" smtClean="0">
              <a:uFillTx/>
            </a:rPr>
            <a:t>Е</a:t>
          </a:r>
          <a:r>
            <a:rPr lang="ru-RU" sz="1700" u="none" kern="1200" smtClean="0">
              <a:uFillTx/>
            </a:rPr>
            <a:t>кономія на масштабах виробництва послуг</a:t>
          </a:r>
          <a:r>
            <a:rPr lang="uk-UA" sz="1700" u="none" kern="1200" smtClean="0">
              <a:uFillTx/>
            </a:rPr>
            <a:t>.</a:t>
          </a:r>
          <a:r>
            <a:rPr lang="ru-RU" sz="1700" u="none" kern="1200" smtClean="0">
              <a:uFillTx/>
            </a:rPr>
            <a:t>   </a:t>
          </a:r>
          <a:endParaRPr lang="uk-UA" sz="1700" u="none" kern="1200">
            <a:uFillTx/>
          </a:endParaRPr>
        </a:p>
      </dsp:txBody>
      <dsp:txXfrm>
        <a:off x="4013129" y="2104703"/>
        <a:ext cx="3544815" cy="1107754"/>
      </dsp:txXfrm>
    </dsp:sp>
    <dsp:sp modelId="{F10BBCB9-D9CB-43B3-87CF-66537A21ED0C}">
      <dsp:nvSpPr>
        <dsp:cNvPr id="0" name=""/>
        <dsp:cNvSpPr/>
      </dsp:nvSpPr>
      <dsp:spPr>
        <a:xfrm>
          <a:off x="3865428" y="1944694"/>
          <a:ext cx="775428" cy="1163142"/>
        </a:xfrm>
        <a:prstGeom prst="rect">
          <a:avLst/>
        </a:prstGeom>
        <a:solidFill>
          <a:schemeClr val="accent3">
            <a:tint val="50000"/>
            <a:hueOff val="3892811"/>
            <a:satOff val="-27252"/>
            <a:lumOff val="-161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E9203F-D6DA-4DF0-8139-CAAAD024A089}">
      <dsp:nvSpPr>
        <dsp:cNvPr id="0" name=""/>
        <dsp:cNvSpPr/>
      </dsp:nvSpPr>
      <dsp:spPr>
        <a:xfrm>
          <a:off x="7872346" y="2104703"/>
          <a:ext cx="3544815" cy="110775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5031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u="none" kern="1200" smtClean="0">
              <a:uFillTx/>
            </a:rPr>
            <a:t>П</a:t>
          </a:r>
          <a:r>
            <a:rPr lang="ru-RU" sz="1700" u="none" kern="1200" smtClean="0">
              <a:uFillTx/>
            </a:rPr>
            <a:t>одолання законодавчих і торгових бар’єрів</a:t>
          </a:r>
          <a:r>
            <a:rPr lang="uk-UA" sz="1700" u="none" kern="1200" smtClean="0">
              <a:uFillTx/>
            </a:rPr>
            <a:t>.</a:t>
          </a:r>
          <a:r>
            <a:rPr lang="ru-RU" sz="1700" u="none" kern="1200" smtClean="0">
              <a:uFillTx/>
            </a:rPr>
            <a:t>   </a:t>
          </a:r>
          <a:endParaRPr lang="uk-UA" sz="1700" u="none" kern="1200">
            <a:uFillTx/>
          </a:endParaRPr>
        </a:p>
      </dsp:txBody>
      <dsp:txXfrm>
        <a:off x="7872346" y="2104703"/>
        <a:ext cx="3544815" cy="1107754"/>
      </dsp:txXfrm>
    </dsp:sp>
    <dsp:sp modelId="{890DA41A-9315-44F6-8642-AACA4C6FB86C}">
      <dsp:nvSpPr>
        <dsp:cNvPr id="0" name=""/>
        <dsp:cNvSpPr/>
      </dsp:nvSpPr>
      <dsp:spPr>
        <a:xfrm>
          <a:off x="7724646" y="1944694"/>
          <a:ext cx="775428" cy="1163142"/>
        </a:xfrm>
        <a:prstGeom prst="rect">
          <a:avLst/>
        </a:prstGeom>
        <a:solidFill>
          <a:schemeClr val="accent3">
            <a:tint val="50000"/>
            <a:hueOff val="4866014"/>
            <a:satOff val="-34065"/>
            <a:lumOff val="-202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7EE3DDF-3D68-4364-B0E3-A7BE0C89990C}">
      <dsp:nvSpPr>
        <dsp:cNvPr id="0" name=""/>
        <dsp:cNvSpPr/>
      </dsp:nvSpPr>
      <dsp:spPr>
        <a:xfrm>
          <a:off x="2083520" y="3499243"/>
          <a:ext cx="3544815" cy="110775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5031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u="none" kern="1200" smtClean="0">
              <a:uFillTx/>
            </a:rPr>
            <a:t>З</a:t>
          </a:r>
          <a:r>
            <a:rPr lang="ru-RU" sz="1700" u="none" kern="1200" smtClean="0">
              <a:uFillTx/>
            </a:rPr>
            <a:t>більшення  діапазону операцій</a:t>
          </a:r>
          <a:r>
            <a:rPr lang="uk-UA" sz="1700" u="none" kern="1200" smtClean="0">
              <a:uFillTx/>
            </a:rPr>
            <a:t>.  </a:t>
          </a:r>
          <a:endParaRPr lang="uk-UA" sz="1700" u="none" kern="1200">
            <a:uFillTx/>
          </a:endParaRPr>
        </a:p>
      </dsp:txBody>
      <dsp:txXfrm>
        <a:off x="2083520" y="3499243"/>
        <a:ext cx="3544815" cy="1107754"/>
      </dsp:txXfrm>
    </dsp:sp>
    <dsp:sp modelId="{6477EA86-2888-4B3C-B5E8-40BBF5B651A7}">
      <dsp:nvSpPr>
        <dsp:cNvPr id="0" name=""/>
        <dsp:cNvSpPr/>
      </dsp:nvSpPr>
      <dsp:spPr>
        <a:xfrm>
          <a:off x="1935820" y="3339234"/>
          <a:ext cx="775428" cy="1163142"/>
        </a:xfrm>
        <a:prstGeom prst="rect">
          <a:avLst/>
        </a:prstGeom>
        <a:solidFill>
          <a:schemeClr val="accent3">
            <a:tint val="50000"/>
            <a:hueOff val="5839217"/>
            <a:satOff val="-40878"/>
            <a:lumOff val="-242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34181E5-019F-46AE-8220-1BFEDFFAD0BC}">
      <dsp:nvSpPr>
        <dsp:cNvPr id="0" name=""/>
        <dsp:cNvSpPr/>
      </dsp:nvSpPr>
      <dsp:spPr>
        <a:xfrm>
          <a:off x="5942738" y="3499243"/>
          <a:ext cx="3544815" cy="110775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5031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u="none" kern="1200" smtClean="0">
              <a:uFillTx/>
            </a:rPr>
            <a:t>З</a:t>
          </a:r>
          <a:r>
            <a:rPr lang="ru-RU" sz="1700" u="none" kern="1200" smtClean="0">
              <a:uFillTx/>
            </a:rPr>
            <a:t>ниження видатків   при скороченні операцій.  </a:t>
          </a:r>
          <a:endParaRPr lang="uk-UA" sz="1700" u="none" kern="1200">
            <a:uFillTx/>
          </a:endParaRPr>
        </a:p>
      </dsp:txBody>
      <dsp:txXfrm>
        <a:off x="5942738" y="3499243"/>
        <a:ext cx="3544815" cy="1107754"/>
      </dsp:txXfrm>
    </dsp:sp>
    <dsp:sp modelId="{F89C61D7-D71E-449A-9020-9ADDFD939C96}">
      <dsp:nvSpPr>
        <dsp:cNvPr id="0" name=""/>
        <dsp:cNvSpPr/>
      </dsp:nvSpPr>
      <dsp:spPr>
        <a:xfrm>
          <a:off x="5795037" y="3339234"/>
          <a:ext cx="775428" cy="1163142"/>
        </a:xfrm>
        <a:prstGeom prst="rect">
          <a:avLst/>
        </a:prstGeom>
        <a:solidFill>
          <a:schemeClr val="accent3">
            <a:tint val="50000"/>
            <a:hueOff val="6812420"/>
            <a:satOff val="-47691"/>
            <a:lumOff val="-283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1D955-E2D5-4F8E-9507-CB1EBD290B9E}">
      <dsp:nvSpPr>
        <dsp:cNvPr id="0" name=""/>
        <dsp:cNvSpPr/>
      </dsp:nvSpPr>
      <dsp:spPr>
        <a:xfrm rot="5400000">
          <a:off x="-258597" y="260725"/>
          <a:ext cx="1723982" cy="12067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700" kern="1200"/>
        </a:p>
      </dsp:txBody>
      <dsp:txXfrm rot="-5400000">
        <a:off x="0" y="605522"/>
        <a:ext cx="1206788" cy="517194"/>
      </dsp:txXfrm>
    </dsp:sp>
    <dsp:sp modelId="{E60F2F81-1D2A-49A2-8E84-BEAA8ED17978}">
      <dsp:nvSpPr>
        <dsp:cNvPr id="0" name=""/>
        <dsp:cNvSpPr/>
      </dsp:nvSpPr>
      <dsp:spPr>
        <a:xfrm rot="5400000">
          <a:off x="5430401" y="-4221485"/>
          <a:ext cx="1120588" cy="95678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smtClean="0"/>
            <a:t>1.	Для СП практично в усіх країнах  передбачено досить  ліберальний режим: зареєстровані СП користуються тими ж правами, що й національні  підприємства; дольова  участь у статутному  капіталі СП знижує  для інвестора ризик, оскільки його відповідальність обмежується часткою участі в  капіталі. </a:t>
          </a:r>
          <a:endParaRPr lang="uk-UA" sz="1700" kern="1200" dirty="0"/>
        </a:p>
      </dsp:txBody>
      <dsp:txXfrm rot="-5400000">
        <a:off x="1206789" y="56830"/>
        <a:ext cx="9513111" cy="1011182"/>
      </dsp:txXfrm>
    </dsp:sp>
    <dsp:sp modelId="{4608C8D0-16F0-4DAD-AB09-36CBC70C2C6C}">
      <dsp:nvSpPr>
        <dsp:cNvPr id="0" name=""/>
        <dsp:cNvSpPr/>
      </dsp:nvSpPr>
      <dsp:spPr>
        <a:xfrm rot="5400000">
          <a:off x="-258597" y="1791936"/>
          <a:ext cx="1723982" cy="12067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700" kern="1200"/>
        </a:p>
      </dsp:txBody>
      <dsp:txXfrm rot="-5400000">
        <a:off x="0" y="2136733"/>
        <a:ext cx="1206788" cy="517194"/>
      </dsp:txXfrm>
    </dsp:sp>
    <dsp:sp modelId="{5BE3EBE2-57C2-4D49-9769-07E4A0D3459D}">
      <dsp:nvSpPr>
        <dsp:cNvPr id="0" name=""/>
        <dsp:cNvSpPr/>
      </dsp:nvSpPr>
      <dsp:spPr>
        <a:xfrm rot="5400000">
          <a:off x="5430401" y="-2690273"/>
          <a:ext cx="1120588" cy="95678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u="none" kern="1200" dirty="0" smtClean="0">
              <a:uFillTx/>
            </a:rPr>
            <a:t>О</a:t>
          </a:r>
          <a:r>
            <a:rPr lang="ru-RU" sz="1700" u="none" kern="1200" dirty="0" err="1" smtClean="0">
              <a:uFillTx/>
            </a:rPr>
            <a:t>рганізаційна</a:t>
          </a:r>
          <a:r>
            <a:rPr lang="ru-RU" sz="1700" u="none" kern="1200" dirty="0" smtClean="0">
              <a:uFillTx/>
            </a:rPr>
            <a:t> форма </a:t>
          </a:r>
          <a:r>
            <a:rPr lang="ru-RU" sz="1700" u="none" kern="1200" dirty="0" err="1" smtClean="0">
              <a:uFillTx/>
            </a:rPr>
            <a:t>акціонерних</a:t>
          </a:r>
          <a:r>
            <a:rPr lang="ru-RU" sz="1700" u="none" kern="1200" dirty="0" smtClean="0">
              <a:uFillTx/>
            </a:rPr>
            <a:t> </a:t>
          </a:r>
          <a:r>
            <a:rPr lang="ru-RU" sz="1700" u="none" kern="1200" dirty="0" err="1" smtClean="0">
              <a:uFillTx/>
            </a:rPr>
            <a:t>компаній</a:t>
          </a:r>
          <a:r>
            <a:rPr lang="ru-RU" sz="1700" u="none" kern="1200" dirty="0" smtClean="0">
              <a:uFillTx/>
            </a:rPr>
            <a:t> (</a:t>
          </a:r>
          <a:r>
            <a:rPr lang="ru-RU" sz="1700" u="none" kern="1200" dirty="0" err="1" smtClean="0">
              <a:uFillTx/>
            </a:rPr>
            <a:t>що</a:t>
          </a:r>
          <a:r>
            <a:rPr lang="ru-RU" sz="1700" u="none" kern="1200" dirty="0" smtClean="0">
              <a:uFillTx/>
            </a:rPr>
            <a:t> </a:t>
          </a:r>
          <a:r>
            <a:rPr lang="ru-RU" sz="1700" u="none" kern="1200" dirty="0" err="1" smtClean="0">
              <a:uFillTx/>
            </a:rPr>
            <a:t>переважає</a:t>
          </a:r>
          <a:r>
            <a:rPr lang="ru-RU" sz="1700" u="none" kern="1200" dirty="0" smtClean="0">
              <a:uFillTx/>
            </a:rPr>
            <a:t> в СП) </a:t>
          </a:r>
          <a:r>
            <a:rPr lang="ru-RU" sz="1700" u="none" kern="1200" dirty="0" err="1" smtClean="0">
              <a:uFillTx/>
            </a:rPr>
            <a:t>дозволяє</a:t>
          </a:r>
          <a:r>
            <a:rPr lang="ru-RU" sz="1700" u="none" kern="1200" dirty="0" smtClean="0">
              <a:uFillTx/>
            </a:rPr>
            <a:t>  </a:t>
          </a:r>
          <a:r>
            <a:rPr lang="ru-RU" sz="1700" u="none" kern="1200" dirty="0" err="1" smtClean="0">
              <a:uFillTx/>
            </a:rPr>
            <a:t>залучати</a:t>
          </a:r>
          <a:r>
            <a:rPr lang="ru-RU" sz="1700" u="none" kern="1200" dirty="0" smtClean="0">
              <a:uFillTx/>
            </a:rPr>
            <a:t> </a:t>
          </a:r>
          <a:r>
            <a:rPr lang="ru-RU" sz="1700" u="none" kern="1200" dirty="0" err="1" smtClean="0">
              <a:uFillTx/>
            </a:rPr>
            <a:t>додаткові</a:t>
          </a:r>
          <a:r>
            <a:rPr lang="ru-RU" sz="1700" u="none" kern="1200" dirty="0" smtClean="0">
              <a:uFillTx/>
            </a:rPr>
            <a:t> (</a:t>
          </a:r>
          <a:r>
            <a:rPr lang="ru-RU" sz="1700" u="none" kern="1200" dirty="0" err="1" smtClean="0">
              <a:uFillTx/>
            </a:rPr>
            <a:t>позичкові</a:t>
          </a:r>
          <a:r>
            <a:rPr lang="ru-RU" sz="1700" u="none" kern="1200" dirty="0" smtClean="0">
              <a:uFillTx/>
            </a:rPr>
            <a:t>) </a:t>
          </a:r>
          <a:r>
            <a:rPr lang="ru-RU" sz="1700" u="none" kern="1200" dirty="0" err="1" smtClean="0">
              <a:uFillTx/>
            </a:rPr>
            <a:t>кошти</a:t>
          </a:r>
          <a:r>
            <a:rPr lang="ru-RU" sz="1700" u="none" kern="1200" dirty="0" smtClean="0">
              <a:uFillTx/>
            </a:rPr>
            <a:t>, </a:t>
          </a:r>
          <a:r>
            <a:rPr lang="ru-RU" sz="1700" u="none" kern="1200" dirty="0" err="1" smtClean="0">
              <a:uFillTx/>
            </a:rPr>
            <a:t>тобто</a:t>
          </a:r>
          <a:r>
            <a:rPr lang="ru-RU" sz="1700" u="none" kern="1200" dirty="0" smtClean="0">
              <a:uFillTx/>
            </a:rPr>
            <a:t> </a:t>
          </a:r>
          <a:r>
            <a:rPr lang="ru-RU" sz="1700" u="none" kern="1200" dirty="0" err="1" smtClean="0">
              <a:uFillTx/>
            </a:rPr>
            <a:t>обмежує</a:t>
          </a:r>
          <a:r>
            <a:rPr lang="ru-RU" sz="1700" u="none" kern="1200" dirty="0" smtClean="0">
              <a:uFillTx/>
            </a:rPr>
            <a:t>  </a:t>
          </a:r>
          <a:r>
            <a:rPr lang="ru-RU" sz="1700" u="none" kern="1200" dirty="0" err="1" smtClean="0">
              <a:uFillTx/>
            </a:rPr>
            <a:t>необхідність</a:t>
          </a:r>
          <a:r>
            <a:rPr lang="ru-RU" sz="1700" u="none" kern="1200" dirty="0" smtClean="0">
              <a:uFillTx/>
            </a:rPr>
            <a:t> </a:t>
          </a:r>
          <a:r>
            <a:rPr lang="ru-RU" sz="1700" u="none" kern="1200" dirty="0" err="1" smtClean="0">
              <a:uFillTx/>
            </a:rPr>
            <a:t>мати</a:t>
          </a:r>
          <a:r>
            <a:rPr lang="ru-RU" sz="1700" u="none" kern="1200" dirty="0" smtClean="0">
              <a:uFillTx/>
            </a:rPr>
            <a:t> </a:t>
          </a:r>
          <a:r>
            <a:rPr lang="ru-RU" sz="1700" u="none" kern="1200" dirty="0" err="1" smtClean="0">
              <a:uFillTx/>
            </a:rPr>
            <a:t>достатньо</a:t>
          </a:r>
          <a:r>
            <a:rPr lang="ru-RU" sz="1700" u="none" kern="1200" dirty="0" smtClean="0">
              <a:uFillTx/>
            </a:rPr>
            <a:t>  </a:t>
          </a:r>
          <a:r>
            <a:rPr lang="ru-RU" sz="1700" u="none" kern="1200" dirty="0" err="1" smtClean="0">
              <a:uFillTx/>
            </a:rPr>
            <a:t>високий</a:t>
          </a:r>
          <a:r>
            <a:rPr lang="ru-RU" sz="1700" u="none" kern="1200" dirty="0" smtClean="0">
              <a:uFillTx/>
            </a:rPr>
            <a:t>  </a:t>
          </a:r>
          <a:r>
            <a:rPr lang="ru-RU" sz="1700" u="none" kern="1200" dirty="0" err="1" smtClean="0">
              <a:uFillTx/>
            </a:rPr>
            <a:t>початковий</a:t>
          </a:r>
          <a:r>
            <a:rPr lang="ru-RU" sz="1700" u="none" kern="1200" dirty="0" smtClean="0">
              <a:uFillTx/>
            </a:rPr>
            <a:t>  </a:t>
          </a:r>
          <a:r>
            <a:rPr lang="ru-RU" sz="1700" u="none" kern="1200" dirty="0" err="1" smtClean="0">
              <a:uFillTx/>
            </a:rPr>
            <a:t>капітал</a:t>
          </a:r>
          <a:r>
            <a:rPr lang="uk-UA" sz="1700" u="none" kern="1200" dirty="0" smtClean="0">
              <a:uFillTx/>
            </a:rPr>
            <a:t>. </a:t>
          </a:r>
          <a:endParaRPr lang="uk-UA" sz="1700" kern="1200" dirty="0"/>
        </a:p>
      </dsp:txBody>
      <dsp:txXfrm rot="-5400000">
        <a:off x="1206789" y="1588042"/>
        <a:ext cx="9513111" cy="1011182"/>
      </dsp:txXfrm>
    </dsp:sp>
    <dsp:sp modelId="{143F90BF-351A-4CE7-AA81-D5ABF6E04EAC}">
      <dsp:nvSpPr>
        <dsp:cNvPr id="0" name=""/>
        <dsp:cNvSpPr/>
      </dsp:nvSpPr>
      <dsp:spPr>
        <a:xfrm rot="5400000">
          <a:off x="-258597" y="3323147"/>
          <a:ext cx="1723982" cy="12067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700" kern="1200"/>
        </a:p>
      </dsp:txBody>
      <dsp:txXfrm rot="-5400000">
        <a:off x="0" y="3667944"/>
        <a:ext cx="1206788" cy="517194"/>
      </dsp:txXfrm>
    </dsp:sp>
    <dsp:sp modelId="{63D9D7E4-D369-482A-877E-289D3AB019C7}">
      <dsp:nvSpPr>
        <dsp:cNvPr id="0" name=""/>
        <dsp:cNvSpPr/>
      </dsp:nvSpPr>
      <dsp:spPr>
        <a:xfrm rot="5400000">
          <a:off x="5430401" y="-1159062"/>
          <a:ext cx="1120588" cy="95678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smtClean="0"/>
            <a:t>Д</a:t>
          </a:r>
          <a:r>
            <a:rPr lang="ru-RU" sz="1700" kern="1200" dirty="0" err="1" smtClean="0"/>
            <a:t>осить</a:t>
          </a:r>
          <a:r>
            <a:rPr lang="ru-RU" sz="1700" kern="1200" dirty="0" smtClean="0"/>
            <a:t> часто </a:t>
          </a:r>
          <a:r>
            <a:rPr lang="ru-RU" sz="1700" kern="1200" dirty="0" err="1" smtClean="0"/>
            <a:t>залучення</a:t>
          </a:r>
          <a:r>
            <a:rPr lang="ru-RU" sz="1700" kern="1200" dirty="0" smtClean="0"/>
            <a:t>  </a:t>
          </a:r>
          <a:r>
            <a:rPr lang="ru-RU" sz="1700" kern="1200" dirty="0" err="1" smtClean="0"/>
            <a:t>місцевого</a:t>
          </a:r>
          <a:r>
            <a:rPr lang="ru-RU" sz="1700" kern="1200" dirty="0" smtClean="0"/>
            <a:t>  партнера </a:t>
          </a:r>
          <a:r>
            <a:rPr lang="ru-RU" sz="1700" kern="1200" dirty="0" err="1" smtClean="0"/>
            <a:t>дозволяє</a:t>
          </a:r>
          <a:r>
            <a:rPr lang="ru-RU" sz="1700" kern="1200" dirty="0" smtClean="0"/>
            <a:t>  </a:t>
          </a:r>
          <a:r>
            <a:rPr lang="ru-RU" sz="1700" kern="1200" dirty="0" err="1" smtClean="0"/>
            <a:t>отримати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певні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пільги</a:t>
          </a:r>
          <a:r>
            <a:rPr lang="ru-RU" sz="1700" kern="1200" dirty="0" smtClean="0"/>
            <a:t> з боку </a:t>
          </a:r>
          <a:r>
            <a:rPr lang="ru-RU" sz="1700" kern="1200" dirty="0" err="1" smtClean="0"/>
            <a:t>приймаючої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країни</a:t>
          </a:r>
          <a:r>
            <a:rPr lang="ru-RU" sz="1700" kern="1200" dirty="0" smtClean="0"/>
            <a:t>:  </a:t>
          </a:r>
          <a:r>
            <a:rPr lang="ru-RU" sz="1700" kern="1200" dirty="0" err="1" smtClean="0"/>
            <a:t>пільгові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умови</a:t>
          </a:r>
          <a:r>
            <a:rPr lang="ru-RU" sz="1700" kern="1200" dirty="0" smtClean="0"/>
            <a:t>  </a:t>
          </a:r>
          <a:r>
            <a:rPr lang="ru-RU" sz="1700" kern="1200" dirty="0" err="1" smtClean="0"/>
            <a:t>придбання</a:t>
          </a:r>
          <a:r>
            <a:rPr lang="ru-RU" sz="1700" kern="1200" dirty="0" smtClean="0"/>
            <a:t>  </a:t>
          </a:r>
          <a:r>
            <a:rPr lang="ru-RU" sz="1700" kern="1200" dirty="0" err="1" smtClean="0"/>
            <a:t>земельн</a:t>
          </a:r>
          <a:r>
            <a:rPr lang="uk-UA" sz="1700" kern="1200" dirty="0" err="1" smtClean="0"/>
            <a:t>ої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ділянки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прямі</a:t>
          </a:r>
          <a:r>
            <a:rPr lang="ru-RU" sz="1700" kern="1200" dirty="0" smtClean="0"/>
            <a:t>  </a:t>
          </a:r>
          <a:r>
            <a:rPr lang="ru-RU" sz="1700" kern="1200" dirty="0" err="1" smtClean="0"/>
            <a:t>державні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субсидії</a:t>
          </a:r>
          <a:r>
            <a:rPr lang="ru-RU" sz="1700" kern="1200" dirty="0" smtClean="0"/>
            <a:t>,  </a:t>
          </a:r>
          <a:r>
            <a:rPr lang="ru-RU" sz="1700" kern="1200" dirty="0" err="1" smtClean="0"/>
            <a:t>податкові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пільги</a:t>
          </a:r>
          <a:r>
            <a:rPr lang="ru-RU" sz="1700" kern="1200" dirty="0" smtClean="0"/>
            <a:t>.</a:t>
          </a:r>
          <a:endParaRPr lang="uk-UA" sz="1700" kern="1200" dirty="0"/>
        </a:p>
      </dsp:txBody>
      <dsp:txXfrm rot="-5400000">
        <a:off x="1206789" y="3119253"/>
        <a:ext cx="9513111" cy="101118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8C87BB-746E-4EDF-9836-09B0DCD3DF0D}">
      <dsp:nvSpPr>
        <dsp:cNvPr id="0" name=""/>
        <dsp:cNvSpPr/>
      </dsp:nvSpPr>
      <dsp:spPr>
        <a:xfrm>
          <a:off x="1441283" y="330955"/>
          <a:ext cx="5990834" cy="187213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6806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>
              <a:solidFill>
                <a:schemeClr val="bg1"/>
              </a:solidFill>
            </a:rPr>
            <a:t>Кластерна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ідея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з'явилася</a:t>
          </a:r>
          <a:r>
            <a:rPr lang="ru-RU" sz="1700" kern="1200" dirty="0" smtClean="0">
              <a:solidFill>
                <a:schemeClr val="bg1"/>
              </a:solidFill>
            </a:rPr>
            <a:t> у 80-х роках </a:t>
          </a:r>
          <a:r>
            <a:rPr lang="ru-RU" sz="1700" kern="1200" dirty="0" err="1" smtClean="0">
              <a:solidFill>
                <a:schemeClr val="bg1"/>
              </a:solidFill>
            </a:rPr>
            <a:t>минулого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століття</a:t>
          </a:r>
          <a:r>
            <a:rPr lang="ru-RU" sz="1700" kern="1200" dirty="0" smtClean="0">
              <a:solidFill>
                <a:schemeClr val="bg1"/>
              </a:solidFill>
            </a:rPr>
            <a:t> у </a:t>
          </a:r>
          <a:r>
            <a:rPr lang="ru-RU" sz="1700" kern="1200" dirty="0" err="1" smtClean="0">
              <a:solidFill>
                <a:schemeClr val="bg1"/>
              </a:solidFill>
            </a:rPr>
            <a:t>працях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французьких</a:t>
          </a:r>
          <a:r>
            <a:rPr lang="ru-RU" sz="1700" kern="1200" dirty="0" smtClean="0">
              <a:solidFill>
                <a:schemeClr val="bg1"/>
              </a:solidFill>
            </a:rPr>
            <a:t>  </a:t>
          </a:r>
          <a:r>
            <a:rPr lang="ru-RU" sz="1700" kern="1200" dirty="0" err="1" smtClean="0">
              <a:solidFill>
                <a:schemeClr val="bg1"/>
              </a:solidFill>
            </a:rPr>
            <a:t>дослідників</a:t>
          </a:r>
          <a:r>
            <a:rPr lang="ru-RU" sz="1700" kern="1200" dirty="0" smtClean="0">
              <a:solidFill>
                <a:schemeClr val="bg1"/>
              </a:solidFill>
            </a:rPr>
            <a:t>, </a:t>
          </a:r>
          <a:r>
            <a:rPr lang="ru-RU" sz="1700" kern="1200" dirty="0" err="1" smtClean="0">
              <a:solidFill>
                <a:schemeClr val="bg1"/>
              </a:solidFill>
            </a:rPr>
            <a:t>які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вивчали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розвиток</a:t>
          </a:r>
          <a:r>
            <a:rPr lang="ru-RU" sz="1700" kern="1200" dirty="0" smtClean="0">
              <a:solidFill>
                <a:schemeClr val="bg1"/>
              </a:solidFill>
            </a:rPr>
            <a:t> та </a:t>
          </a:r>
          <a:r>
            <a:rPr lang="ru-RU" sz="1700" kern="1200" dirty="0" err="1" smtClean="0">
              <a:solidFill>
                <a:schemeClr val="bg1"/>
              </a:solidFill>
            </a:rPr>
            <a:t>розміщення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торгівлі</a:t>
          </a:r>
          <a:r>
            <a:rPr lang="ru-RU" sz="1700" kern="1200" dirty="0" smtClean="0">
              <a:solidFill>
                <a:schemeClr val="bg1"/>
              </a:solidFill>
            </a:rPr>
            <a:t> і </a:t>
          </a:r>
          <a:r>
            <a:rPr lang="ru-RU" sz="1700" kern="1200" dirty="0" err="1" smtClean="0">
              <a:solidFill>
                <a:schemeClr val="bg1"/>
              </a:solidFill>
            </a:rPr>
            <a:t>сфери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послуг</a:t>
          </a:r>
          <a:r>
            <a:rPr lang="ru-RU" sz="1700" kern="1200" dirty="0" smtClean="0">
              <a:solidFill>
                <a:schemeClr val="bg1"/>
              </a:solidFill>
            </a:rPr>
            <a:t> (</a:t>
          </a:r>
          <a:r>
            <a:rPr lang="ru-RU" sz="1700" kern="1200" dirty="0" err="1" smtClean="0">
              <a:solidFill>
                <a:schemeClr val="bg1"/>
              </a:solidFill>
            </a:rPr>
            <a:t>Лимер</a:t>
          </a:r>
          <a:r>
            <a:rPr lang="ru-RU" sz="1700" kern="1200" dirty="0" smtClean="0">
              <a:solidFill>
                <a:schemeClr val="bg1"/>
              </a:solidFill>
            </a:rPr>
            <a:t> Е.,1984). </a:t>
          </a:r>
          <a:endParaRPr lang="uk-UA" sz="1700" kern="1200" dirty="0">
            <a:solidFill>
              <a:schemeClr val="bg1"/>
            </a:solidFill>
          </a:endParaRPr>
        </a:p>
      </dsp:txBody>
      <dsp:txXfrm>
        <a:off x="1441283" y="330955"/>
        <a:ext cx="5990834" cy="1872135"/>
      </dsp:txXfrm>
    </dsp:sp>
    <dsp:sp modelId="{6E7B1020-765C-4AD0-BF60-8143B8F826F4}">
      <dsp:nvSpPr>
        <dsp:cNvPr id="0" name=""/>
        <dsp:cNvSpPr/>
      </dsp:nvSpPr>
      <dsp:spPr>
        <a:xfrm>
          <a:off x="1191665" y="60536"/>
          <a:ext cx="1310495" cy="1965742"/>
        </a:xfrm>
        <a:prstGeom prst="rect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5A2675-6094-48A4-9525-A5F9FAED672C}">
      <dsp:nvSpPr>
        <dsp:cNvPr id="0" name=""/>
        <dsp:cNvSpPr/>
      </dsp:nvSpPr>
      <dsp:spPr>
        <a:xfrm>
          <a:off x="1441283" y="2687766"/>
          <a:ext cx="5990834" cy="187213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6806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>
              <a:solidFill>
                <a:schemeClr val="bg1"/>
              </a:solidFill>
            </a:rPr>
            <a:t>Наприкінці</a:t>
          </a:r>
          <a:r>
            <a:rPr lang="ru-RU" sz="1700" kern="1200" dirty="0" smtClean="0">
              <a:solidFill>
                <a:schemeClr val="bg1"/>
              </a:solidFill>
            </a:rPr>
            <a:t> 70-х – на початку 80-х </a:t>
          </a:r>
          <a:r>
            <a:rPr lang="ru-RU" sz="1700" kern="1200" dirty="0" err="1" smtClean="0">
              <a:solidFill>
                <a:schemeClr val="bg1"/>
              </a:solidFill>
            </a:rPr>
            <a:t>років</a:t>
          </a:r>
          <a:r>
            <a:rPr lang="ru-RU" sz="1700" kern="1200" dirty="0" smtClean="0">
              <a:solidFill>
                <a:schemeClr val="bg1"/>
              </a:solidFill>
            </a:rPr>
            <a:t> у </a:t>
          </a:r>
          <a:r>
            <a:rPr lang="ru-RU" sz="1700" kern="1200" dirty="0" err="1" smtClean="0">
              <a:solidFill>
                <a:schemeClr val="bg1"/>
              </a:solidFill>
            </a:rPr>
            <a:t>працях</a:t>
          </a:r>
          <a:r>
            <a:rPr lang="ru-RU" sz="1700" kern="1200" dirty="0" smtClean="0">
              <a:solidFill>
                <a:schemeClr val="bg1"/>
              </a:solidFill>
            </a:rPr>
            <a:t> з </a:t>
          </a:r>
          <a:r>
            <a:rPr lang="ru-RU" sz="1700" kern="1200" dirty="0" err="1" smtClean="0">
              <a:solidFill>
                <a:schemeClr val="bg1"/>
              </a:solidFill>
            </a:rPr>
            <a:t>регіональної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економіки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використовувалось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поняття</a:t>
          </a:r>
          <a:r>
            <a:rPr lang="ru-RU" sz="1700" kern="1200" dirty="0" smtClean="0">
              <a:solidFill>
                <a:schemeClr val="bg1"/>
              </a:solidFill>
            </a:rPr>
            <a:t> «</a:t>
          </a:r>
          <a:r>
            <a:rPr lang="ru-RU" sz="1700" kern="1200" dirty="0" err="1" smtClean="0">
              <a:solidFill>
                <a:schemeClr val="bg1"/>
              </a:solidFill>
            </a:rPr>
            <a:t>фільєри</a:t>
          </a:r>
          <a:r>
            <a:rPr lang="ru-RU" sz="1700" kern="1200" dirty="0" smtClean="0">
              <a:solidFill>
                <a:schemeClr val="bg1"/>
              </a:solidFill>
            </a:rPr>
            <a:t>». За </a:t>
          </a:r>
          <a:r>
            <a:rPr lang="ru-RU" sz="1700" kern="1200" dirty="0" err="1" smtClean="0">
              <a:solidFill>
                <a:schemeClr val="bg1"/>
              </a:solidFill>
            </a:rPr>
            <a:t>допомогою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фільєр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описувались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групи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технологічно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пов'язаних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територіально-функціональних</a:t>
          </a:r>
          <a:r>
            <a:rPr lang="ru-RU" sz="1700" kern="1200" dirty="0" smtClean="0">
              <a:solidFill>
                <a:schemeClr val="bg1"/>
              </a:solidFill>
            </a:rPr>
            <a:t> </a:t>
          </a:r>
          <a:r>
            <a:rPr lang="ru-RU" sz="1700" kern="1200" dirty="0" err="1" smtClean="0">
              <a:solidFill>
                <a:schemeClr val="bg1"/>
              </a:solidFill>
            </a:rPr>
            <a:t>секторів</a:t>
          </a:r>
          <a:r>
            <a:rPr lang="ru-RU" sz="1700" kern="1200" dirty="0" smtClean="0">
              <a:solidFill>
                <a:schemeClr val="bg1"/>
              </a:solidFill>
            </a:rPr>
            <a:t> (</a:t>
          </a:r>
          <a:r>
            <a:rPr lang="ru-RU" sz="1700" kern="1200" dirty="0" err="1" smtClean="0">
              <a:solidFill>
                <a:schemeClr val="bg1"/>
              </a:solidFill>
            </a:rPr>
            <a:t>Толенадо</a:t>
          </a:r>
          <a:r>
            <a:rPr lang="ru-RU" sz="1700" kern="1200" dirty="0" smtClean="0">
              <a:solidFill>
                <a:schemeClr val="bg1"/>
              </a:solidFill>
            </a:rPr>
            <a:t> Я., 1978, </a:t>
          </a:r>
          <a:r>
            <a:rPr lang="ru-RU" sz="1700" kern="1200" dirty="0" err="1" smtClean="0">
              <a:solidFill>
                <a:schemeClr val="bg1"/>
              </a:solidFill>
            </a:rPr>
            <a:t>Сол'є</a:t>
          </a:r>
          <a:r>
            <a:rPr lang="ru-RU" sz="1700" kern="1200" dirty="0" smtClean="0">
              <a:solidFill>
                <a:schemeClr val="bg1"/>
              </a:solidFill>
            </a:rPr>
            <a:t> Д., 1980)</a:t>
          </a:r>
          <a:endParaRPr lang="uk-UA" sz="1700" kern="1200" dirty="0">
            <a:solidFill>
              <a:schemeClr val="bg1"/>
            </a:solidFill>
          </a:endParaRPr>
        </a:p>
      </dsp:txBody>
      <dsp:txXfrm>
        <a:off x="1441283" y="2687766"/>
        <a:ext cx="5990834" cy="1872135"/>
      </dsp:txXfrm>
    </dsp:sp>
    <dsp:sp modelId="{E0653EFA-E59B-4EA1-8F82-D4DA983E9183}">
      <dsp:nvSpPr>
        <dsp:cNvPr id="0" name=""/>
        <dsp:cNvSpPr/>
      </dsp:nvSpPr>
      <dsp:spPr>
        <a:xfrm>
          <a:off x="1191665" y="2417347"/>
          <a:ext cx="1310495" cy="1965742"/>
        </a:xfrm>
        <a:prstGeom prst="rect">
          <a:avLst/>
        </a:prstGeom>
        <a:solidFill>
          <a:schemeClr val="accent3">
            <a:tint val="50000"/>
            <a:hueOff val="6812420"/>
            <a:satOff val="-47691"/>
            <a:lumOff val="-283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08218-234A-4654-B80C-80B90023B801}">
      <dsp:nvSpPr>
        <dsp:cNvPr id="0" name=""/>
        <dsp:cNvSpPr/>
      </dsp:nvSpPr>
      <dsp:spPr>
        <a:xfrm>
          <a:off x="-4596068" y="-704814"/>
          <a:ext cx="5475989" cy="5475989"/>
        </a:xfrm>
        <a:prstGeom prst="blockArc">
          <a:avLst>
            <a:gd name="adj1" fmla="val 18900000"/>
            <a:gd name="adj2" fmla="val 2700000"/>
            <a:gd name="adj3" fmla="val 394"/>
          </a:avLst>
        </a:pr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541595-FD8E-4923-B1B4-45320BF654A2}">
      <dsp:nvSpPr>
        <dsp:cNvPr id="0" name=""/>
        <dsp:cNvSpPr/>
      </dsp:nvSpPr>
      <dsp:spPr>
        <a:xfrm>
          <a:off x="285255" y="184856"/>
          <a:ext cx="8852518" cy="3695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3331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Компанії з надання рекреаційно-туристичних послуг.</a:t>
          </a:r>
          <a:endParaRPr lang="uk-UA" sz="1700" kern="1200" dirty="0"/>
        </a:p>
      </dsp:txBody>
      <dsp:txXfrm>
        <a:off x="285255" y="184856"/>
        <a:ext cx="8852518" cy="369550"/>
      </dsp:txXfrm>
    </dsp:sp>
    <dsp:sp modelId="{7D1801BD-C8A6-452A-ABF3-8197C1322B2D}">
      <dsp:nvSpPr>
        <dsp:cNvPr id="0" name=""/>
        <dsp:cNvSpPr/>
      </dsp:nvSpPr>
      <dsp:spPr>
        <a:xfrm>
          <a:off x="54285" y="138662"/>
          <a:ext cx="461938" cy="4619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7B5944-2104-4E3A-9E7F-72497B8CB40A}">
      <dsp:nvSpPr>
        <dsp:cNvPr id="0" name=""/>
        <dsp:cNvSpPr/>
      </dsp:nvSpPr>
      <dsp:spPr>
        <a:xfrm>
          <a:off x="619916" y="739508"/>
          <a:ext cx="8517857" cy="369550"/>
        </a:xfrm>
        <a:prstGeom prst="rect">
          <a:avLst/>
        </a:prstGeom>
        <a:solidFill>
          <a:schemeClr val="accent5">
            <a:hueOff val="1039540"/>
            <a:satOff val="-669"/>
            <a:lumOff val="457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3331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Постачальники спеціалізованих факторів, сервісних послуг. </a:t>
          </a:r>
          <a:endParaRPr lang="uk-UA" sz="1700" kern="1200"/>
        </a:p>
      </dsp:txBody>
      <dsp:txXfrm>
        <a:off x="619916" y="739508"/>
        <a:ext cx="8517857" cy="369550"/>
      </dsp:txXfrm>
    </dsp:sp>
    <dsp:sp modelId="{EE9A98CF-017F-4AAB-9ECA-1D41735DF67F}">
      <dsp:nvSpPr>
        <dsp:cNvPr id="0" name=""/>
        <dsp:cNvSpPr/>
      </dsp:nvSpPr>
      <dsp:spPr>
        <a:xfrm>
          <a:off x="388947" y="693314"/>
          <a:ext cx="461938" cy="4619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D58061-B8F4-42B2-AA3E-DB03E9110F68}">
      <dsp:nvSpPr>
        <dsp:cNvPr id="0" name=""/>
        <dsp:cNvSpPr/>
      </dsp:nvSpPr>
      <dsp:spPr>
        <a:xfrm>
          <a:off x="803309" y="1293753"/>
          <a:ext cx="8334464" cy="369550"/>
        </a:xfrm>
        <a:prstGeom prst="rect">
          <a:avLst/>
        </a:prstGeom>
        <a:solidFill>
          <a:schemeClr val="accent5">
            <a:hueOff val="2079079"/>
            <a:satOff val="-1338"/>
            <a:lumOff val="915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3331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Фінансові інститути. </a:t>
          </a:r>
          <a:endParaRPr lang="uk-UA" sz="1700" kern="1200"/>
        </a:p>
      </dsp:txBody>
      <dsp:txXfrm>
        <a:off x="803309" y="1293753"/>
        <a:ext cx="8334464" cy="369550"/>
      </dsp:txXfrm>
    </dsp:sp>
    <dsp:sp modelId="{7046FDCA-1CF8-4F0C-9561-F936C83D1D04}">
      <dsp:nvSpPr>
        <dsp:cNvPr id="0" name=""/>
        <dsp:cNvSpPr/>
      </dsp:nvSpPr>
      <dsp:spPr>
        <a:xfrm>
          <a:off x="572340" y="1247559"/>
          <a:ext cx="461938" cy="4619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D01D27-740C-4E04-A070-B06A0FEA8300}">
      <dsp:nvSpPr>
        <dsp:cNvPr id="0" name=""/>
        <dsp:cNvSpPr/>
      </dsp:nvSpPr>
      <dsp:spPr>
        <a:xfrm>
          <a:off x="861865" y="1848405"/>
          <a:ext cx="8275908" cy="369550"/>
        </a:xfrm>
        <a:prstGeom prst="rect">
          <a:avLst/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3331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Фірми допоміжних галузей.  </a:t>
          </a:r>
          <a:endParaRPr lang="uk-UA" sz="1700" kern="1200"/>
        </a:p>
      </dsp:txBody>
      <dsp:txXfrm>
        <a:off x="861865" y="1848405"/>
        <a:ext cx="8275908" cy="369550"/>
      </dsp:txXfrm>
    </dsp:sp>
    <dsp:sp modelId="{BE86458A-E647-42F4-97EE-6F9792509785}">
      <dsp:nvSpPr>
        <dsp:cNvPr id="0" name=""/>
        <dsp:cNvSpPr/>
      </dsp:nvSpPr>
      <dsp:spPr>
        <a:xfrm>
          <a:off x="630895" y="1802211"/>
          <a:ext cx="461938" cy="4619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126731-7205-4C4B-A50B-1C22E89A60C3}">
      <dsp:nvSpPr>
        <dsp:cNvPr id="0" name=""/>
        <dsp:cNvSpPr/>
      </dsp:nvSpPr>
      <dsp:spPr>
        <a:xfrm>
          <a:off x="803309" y="2403056"/>
          <a:ext cx="8334464" cy="369550"/>
        </a:xfrm>
        <a:prstGeom prst="rect">
          <a:avLst/>
        </a:prstGeom>
        <a:solidFill>
          <a:schemeClr val="accent5">
            <a:hueOff val="4158159"/>
            <a:satOff val="-2675"/>
            <a:lumOff val="1829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3331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Фірми, що працюють у низових галузях (збут або  споживання послуг).  </a:t>
          </a:r>
          <a:endParaRPr lang="uk-UA" sz="1700" kern="1200" dirty="0"/>
        </a:p>
      </dsp:txBody>
      <dsp:txXfrm>
        <a:off x="803309" y="2403056"/>
        <a:ext cx="8334464" cy="369550"/>
      </dsp:txXfrm>
    </dsp:sp>
    <dsp:sp modelId="{2376E0CD-AF4B-4482-A235-4B6ED21D349B}">
      <dsp:nvSpPr>
        <dsp:cNvPr id="0" name=""/>
        <dsp:cNvSpPr/>
      </dsp:nvSpPr>
      <dsp:spPr>
        <a:xfrm>
          <a:off x="572340" y="2356862"/>
          <a:ext cx="461938" cy="4619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8F8D2-F423-402D-A9DF-B18569147613}">
      <dsp:nvSpPr>
        <dsp:cNvPr id="0" name=""/>
        <dsp:cNvSpPr/>
      </dsp:nvSpPr>
      <dsp:spPr>
        <a:xfrm>
          <a:off x="619916" y="2957301"/>
          <a:ext cx="8517857" cy="369550"/>
        </a:xfrm>
        <a:prstGeom prst="rect">
          <a:avLst/>
        </a:prstGeom>
        <a:solidFill>
          <a:schemeClr val="accent5">
            <a:hueOff val="5197698"/>
            <a:satOff val="-3344"/>
            <a:lumOff val="2287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3331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Виробники супутніх послуг. </a:t>
          </a:r>
          <a:endParaRPr lang="uk-UA" sz="1700" kern="1200"/>
        </a:p>
      </dsp:txBody>
      <dsp:txXfrm>
        <a:off x="619916" y="2957301"/>
        <a:ext cx="8517857" cy="369550"/>
      </dsp:txXfrm>
    </dsp:sp>
    <dsp:sp modelId="{61904DE7-DFA0-42C5-81C5-F7463535FD38}">
      <dsp:nvSpPr>
        <dsp:cNvPr id="0" name=""/>
        <dsp:cNvSpPr/>
      </dsp:nvSpPr>
      <dsp:spPr>
        <a:xfrm>
          <a:off x="388947" y="2911107"/>
          <a:ext cx="461938" cy="4619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2BAD01-AF72-442B-8218-173D44B7BDDC}">
      <dsp:nvSpPr>
        <dsp:cNvPr id="0" name=""/>
        <dsp:cNvSpPr/>
      </dsp:nvSpPr>
      <dsp:spPr>
        <a:xfrm>
          <a:off x="285255" y="3511953"/>
          <a:ext cx="8852518" cy="369550"/>
        </a:xfrm>
        <a:prstGeom prst="rect">
          <a:avLst/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3331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Спеціалізовані провайдери інфраструктури. </a:t>
          </a:r>
          <a:endParaRPr lang="uk-UA" sz="1700" kern="1200"/>
        </a:p>
      </dsp:txBody>
      <dsp:txXfrm>
        <a:off x="285255" y="3511953"/>
        <a:ext cx="8852518" cy="369550"/>
      </dsp:txXfrm>
    </dsp:sp>
    <dsp:sp modelId="{722F88B0-795A-4965-873B-9D5B5920227C}">
      <dsp:nvSpPr>
        <dsp:cNvPr id="0" name=""/>
        <dsp:cNvSpPr/>
      </dsp:nvSpPr>
      <dsp:spPr>
        <a:xfrm>
          <a:off x="54285" y="3465759"/>
          <a:ext cx="461938" cy="4619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A7BF4-9CBA-4072-B342-3F87DB713999}">
      <dsp:nvSpPr>
        <dsp:cNvPr id="0" name=""/>
        <dsp:cNvSpPr/>
      </dsp:nvSpPr>
      <dsp:spPr>
        <a:xfrm>
          <a:off x="-2100379" y="-326881"/>
          <a:ext cx="2522839" cy="2522839"/>
        </a:xfrm>
        <a:prstGeom prst="blockArc">
          <a:avLst>
            <a:gd name="adj1" fmla="val 18900000"/>
            <a:gd name="adj2" fmla="val 2700000"/>
            <a:gd name="adj3" fmla="val 856"/>
          </a:avLst>
        </a:pr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697FB3-3CB6-4A33-A0DE-E2EDEB1EE10B}">
      <dsp:nvSpPr>
        <dsp:cNvPr id="0" name=""/>
        <dsp:cNvSpPr/>
      </dsp:nvSpPr>
      <dsp:spPr>
        <a:xfrm>
          <a:off x="343583" y="193343"/>
          <a:ext cx="8724092" cy="6813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382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Організації, що забезпечують спеціальне навчання, збір інформації, проведення досліджень та надають технічну підтримку (такі як університети, курси перепідготовки та  підвищення кваліфікації тощо). </a:t>
          </a:r>
          <a:endParaRPr lang="uk-UA" sz="1400" kern="1200" dirty="0"/>
        </a:p>
      </dsp:txBody>
      <dsp:txXfrm>
        <a:off x="343583" y="193343"/>
        <a:ext cx="8724092" cy="681303"/>
      </dsp:txXfrm>
    </dsp:sp>
    <dsp:sp modelId="{CA977831-9F62-45AC-A614-75BD15086FCD}">
      <dsp:nvSpPr>
        <dsp:cNvPr id="0" name=""/>
        <dsp:cNvSpPr/>
      </dsp:nvSpPr>
      <dsp:spPr>
        <a:xfrm>
          <a:off x="9859" y="200271"/>
          <a:ext cx="667447" cy="667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F721A9-75B9-417E-AA36-1D3E3E4D324B}">
      <dsp:nvSpPr>
        <dsp:cNvPr id="0" name=""/>
        <dsp:cNvSpPr/>
      </dsp:nvSpPr>
      <dsp:spPr>
        <a:xfrm>
          <a:off x="353442" y="1039167"/>
          <a:ext cx="8724092" cy="533957"/>
        </a:xfrm>
        <a:prstGeom prst="rect">
          <a:avLst/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382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Інфраструктурні</a:t>
          </a:r>
          <a:r>
            <a:rPr lang="ru-RU" sz="1400" kern="1200" dirty="0" smtClean="0"/>
            <a:t> агентства, </a:t>
          </a:r>
          <a:r>
            <a:rPr lang="ru-RU" sz="1400" kern="1200" dirty="0" err="1" smtClean="0"/>
            <a:t>які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істотно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впливають</a:t>
          </a:r>
          <a:r>
            <a:rPr lang="ru-RU" sz="1400" kern="1200" dirty="0" smtClean="0"/>
            <a:t> на </a:t>
          </a:r>
          <a:r>
            <a:rPr lang="ru-RU" sz="1400" kern="1200" dirty="0" err="1" smtClean="0"/>
            <a:t>функціонування</a:t>
          </a:r>
          <a:r>
            <a:rPr lang="ru-RU" sz="1400" kern="1200" dirty="0" smtClean="0"/>
            <a:t> кластеру. </a:t>
          </a:r>
          <a:endParaRPr lang="uk-UA" sz="1400" kern="1200" dirty="0"/>
        </a:p>
      </dsp:txBody>
      <dsp:txXfrm>
        <a:off x="353442" y="1039167"/>
        <a:ext cx="8724092" cy="533957"/>
      </dsp:txXfrm>
    </dsp:sp>
    <dsp:sp modelId="{EF290393-8CBF-4862-B962-21C8CD0AECCF}">
      <dsp:nvSpPr>
        <dsp:cNvPr id="0" name=""/>
        <dsp:cNvSpPr/>
      </dsp:nvSpPr>
      <dsp:spPr>
        <a:xfrm>
          <a:off x="9859" y="1001358"/>
          <a:ext cx="667447" cy="6674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83F260-D857-47D9-8C39-B8CC4CF2699A}">
      <dsp:nvSpPr>
        <dsp:cNvPr id="0" name=""/>
        <dsp:cNvSpPr/>
      </dsp:nvSpPr>
      <dsp:spPr>
        <a:xfrm>
          <a:off x="0" y="315756"/>
          <a:ext cx="1179443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00F270-F0FF-46E0-AFEE-3A7222086802}">
      <dsp:nvSpPr>
        <dsp:cNvPr id="0" name=""/>
        <dsp:cNvSpPr/>
      </dsp:nvSpPr>
      <dsp:spPr>
        <a:xfrm>
          <a:off x="589721" y="50076"/>
          <a:ext cx="8256104" cy="5313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061" tIns="0" rIns="31206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>
              <a:solidFill>
                <a:schemeClr val="bg1"/>
              </a:solidFill>
            </a:rPr>
            <a:t>Збільшується кількість платників податків й оподатковуваної бази (на відміну від вертикальних корпорацій, центри управління підприємців малого і середнього бізнесу, що входять до складу кластерів, як правило, знаходяться на тій же території, що і сам бізнес).  </a:t>
          </a:r>
          <a:endParaRPr lang="uk-UA" sz="1200" kern="1200" dirty="0">
            <a:solidFill>
              <a:schemeClr val="bg1"/>
            </a:solidFill>
          </a:endParaRPr>
        </a:p>
      </dsp:txBody>
      <dsp:txXfrm>
        <a:off x="615660" y="76015"/>
        <a:ext cx="8204226" cy="479482"/>
      </dsp:txXfrm>
    </dsp:sp>
    <dsp:sp modelId="{6CF38970-0CC2-431E-84E7-B008361879B8}">
      <dsp:nvSpPr>
        <dsp:cNvPr id="0" name=""/>
        <dsp:cNvSpPr/>
      </dsp:nvSpPr>
      <dsp:spPr>
        <a:xfrm>
          <a:off x="0" y="1132236"/>
          <a:ext cx="1179443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1094651"/>
              <a:satOff val="-8439"/>
              <a:lumOff val="2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219C6B-8C45-48B9-9E5E-8E03B5C634D2}">
      <dsp:nvSpPr>
        <dsp:cNvPr id="0" name=""/>
        <dsp:cNvSpPr/>
      </dsp:nvSpPr>
      <dsp:spPr>
        <a:xfrm>
          <a:off x="589721" y="866556"/>
          <a:ext cx="8256104" cy="531360"/>
        </a:xfrm>
        <a:prstGeom prst="roundRect">
          <a:avLst/>
        </a:prstGeom>
        <a:solidFill>
          <a:schemeClr val="accent3">
            <a:hueOff val="1094651"/>
            <a:satOff val="-8439"/>
            <a:lumOff val="22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061" tIns="0" rIns="31206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>
              <a:solidFill>
                <a:schemeClr val="bg1"/>
              </a:solidFill>
            </a:rPr>
            <a:t>Впроваджується новий,  зручніший інструмент для взаємодії органів місцевого самоврядування з бізнесом. </a:t>
          </a:r>
          <a:endParaRPr lang="uk-UA" sz="1200" kern="1200">
            <a:solidFill>
              <a:schemeClr val="bg1"/>
            </a:solidFill>
          </a:endParaRPr>
        </a:p>
      </dsp:txBody>
      <dsp:txXfrm>
        <a:off x="615660" y="892495"/>
        <a:ext cx="8204226" cy="479482"/>
      </dsp:txXfrm>
    </dsp:sp>
    <dsp:sp modelId="{48246C72-B96D-4F52-869E-592FABE566A6}">
      <dsp:nvSpPr>
        <dsp:cNvPr id="0" name=""/>
        <dsp:cNvSpPr/>
      </dsp:nvSpPr>
      <dsp:spPr>
        <a:xfrm>
          <a:off x="0" y="1948716"/>
          <a:ext cx="1179443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2189301"/>
              <a:satOff val="-16877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0FC6E-2D9E-4F56-A42D-3AB3C861C26F}">
      <dsp:nvSpPr>
        <dsp:cNvPr id="0" name=""/>
        <dsp:cNvSpPr/>
      </dsp:nvSpPr>
      <dsp:spPr>
        <a:xfrm>
          <a:off x="589721" y="1683036"/>
          <a:ext cx="8256104" cy="531360"/>
        </a:xfrm>
        <a:prstGeom prst="roundRect">
          <a:avLst/>
        </a:prstGeom>
        <a:solidFill>
          <a:schemeClr val="accent3">
            <a:hueOff val="2189301"/>
            <a:satOff val="-16877"/>
            <a:lumOff val="45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061" tIns="0" rIns="31206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>
              <a:solidFill>
                <a:schemeClr val="bg1"/>
              </a:solidFill>
            </a:rPr>
            <a:t>Збільшується кількість робочих місць. </a:t>
          </a:r>
          <a:endParaRPr lang="uk-UA" sz="1200" kern="1200">
            <a:solidFill>
              <a:schemeClr val="bg1"/>
            </a:solidFill>
          </a:endParaRPr>
        </a:p>
      </dsp:txBody>
      <dsp:txXfrm>
        <a:off x="615660" y="1708975"/>
        <a:ext cx="8204226" cy="479482"/>
      </dsp:txXfrm>
    </dsp:sp>
    <dsp:sp modelId="{C7D5379C-6DD0-4F9A-9C44-4AB83C4E4506}">
      <dsp:nvSpPr>
        <dsp:cNvPr id="0" name=""/>
        <dsp:cNvSpPr/>
      </dsp:nvSpPr>
      <dsp:spPr>
        <a:xfrm>
          <a:off x="0" y="2765196"/>
          <a:ext cx="1179443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3283952"/>
              <a:satOff val="-25316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B8AA6E-AF04-459E-A74D-1606983CDA8E}">
      <dsp:nvSpPr>
        <dsp:cNvPr id="0" name=""/>
        <dsp:cNvSpPr/>
      </dsp:nvSpPr>
      <dsp:spPr>
        <a:xfrm>
          <a:off x="589721" y="2499516"/>
          <a:ext cx="8256104" cy="531360"/>
        </a:xfrm>
        <a:prstGeom prst="roundRect">
          <a:avLst/>
        </a:prstGeom>
        <a:solidFill>
          <a:schemeClr val="accent3">
            <a:hueOff val="3283952"/>
            <a:satOff val="-25316"/>
            <a:lumOff val="68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061" tIns="0" rIns="31206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>
              <a:solidFill>
                <a:schemeClr val="bg1"/>
              </a:solidFill>
            </a:rPr>
            <a:t>Виникають умови для подальшої структурної перебудови економіки регіону. </a:t>
          </a:r>
          <a:endParaRPr lang="uk-UA" sz="1200" kern="1200">
            <a:solidFill>
              <a:schemeClr val="bg1"/>
            </a:solidFill>
          </a:endParaRPr>
        </a:p>
      </dsp:txBody>
      <dsp:txXfrm>
        <a:off x="615660" y="2525455"/>
        <a:ext cx="8204226" cy="479482"/>
      </dsp:txXfrm>
    </dsp:sp>
    <dsp:sp modelId="{7A02D375-09C7-41B1-B667-FCBBCFF70E93}">
      <dsp:nvSpPr>
        <dsp:cNvPr id="0" name=""/>
        <dsp:cNvSpPr/>
      </dsp:nvSpPr>
      <dsp:spPr>
        <a:xfrm>
          <a:off x="0" y="3581676"/>
          <a:ext cx="1179443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4378603"/>
              <a:satOff val="-33755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C2EE8D-36BE-4183-9029-4873F437943A}">
      <dsp:nvSpPr>
        <dsp:cNvPr id="0" name=""/>
        <dsp:cNvSpPr/>
      </dsp:nvSpPr>
      <dsp:spPr>
        <a:xfrm>
          <a:off x="589721" y="3315996"/>
          <a:ext cx="8256104" cy="531360"/>
        </a:xfrm>
        <a:prstGeom prst="roundRect">
          <a:avLst/>
        </a:prstGeom>
        <a:solidFill>
          <a:schemeClr val="accent3">
            <a:hueOff val="4378603"/>
            <a:satOff val="-33755"/>
            <a:lumOff val="91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061" tIns="0" rIns="31206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>
              <a:solidFill>
                <a:schemeClr val="bg1"/>
              </a:solidFill>
            </a:rPr>
            <a:t>Зростає інвестиційна привабливість регіону. </a:t>
          </a:r>
          <a:endParaRPr lang="uk-UA" sz="1200" kern="1200">
            <a:solidFill>
              <a:schemeClr val="bg1"/>
            </a:solidFill>
          </a:endParaRPr>
        </a:p>
      </dsp:txBody>
      <dsp:txXfrm>
        <a:off x="615660" y="3341935"/>
        <a:ext cx="8204226" cy="479482"/>
      </dsp:txXfrm>
    </dsp:sp>
    <dsp:sp modelId="{26C48312-FB8C-46D2-B1B1-D37FD7E922E6}">
      <dsp:nvSpPr>
        <dsp:cNvPr id="0" name=""/>
        <dsp:cNvSpPr/>
      </dsp:nvSpPr>
      <dsp:spPr>
        <a:xfrm>
          <a:off x="0" y="4398156"/>
          <a:ext cx="1179443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5473254"/>
              <a:satOff val="-42193"/>
              <a:lumOff val="11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FC6D88-291A-4005-BD97-1C0CED39C01E}">
      <dsp:nvSpPr>
        <dsp:cNvPr id="0" name=""/>
        <dsp:cNvSpPr/>
      </dsp:nvSpPr>
      <dsp:spPr>
        <a:xfrm>
          <a:off x="589721" y="4132476"/>
          <a:ext cx="8256104" cy="531360"/>
        </a:xfrm>
        <a:prstGeom prst="roundRect">
          <a:avLst/>
        </a:prstGeom>
        <a:solidFill>
          <a:schemeClr val="accent3">
            <a:hueOff val="5473254"/>
            <a:satOff val="-42193"/>
            <a:lumOff val="114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061" tIns="0" rIns="31206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>
              <a:solidFill>
                <a:schemeClr val="bg1"/>
              </a:solidFill>
            </a:rPr>
            <a:t>Підвищуються соціальна, економічна й політична значимість регіону. </a:t>
          </a:r>
          <a:endParaRPr lang="uk-UA" sz="1200" kern="1200">
            <a:solidFill>
              <a:schemeClr val="bg1"/>
            </a:solidFill>
          </a:endParaRPr>
        </a:p>
      </dsp:txBody>
      <dsp:txXfrm>
        <a:off x="615660" y="4158415"/>
        <a:ext cx="8204226" cy="479482"/>
      </dsp:txXfrm>
    </dsp:sp>
    <dsp:sp modelId="{3F5889E4-EB75-4C0C-9733-9E793600C9E5}">
      <dsp:nvSpPr>
        <dsp:cNvPr id="0" name=""/>
        <dsp:cNvSpPr/>
      </dsp:nvSpPr>
      <dsp:spPr>
        <a:xfrm>
          <a:off x="0" y="5214636"/>
          <a:ext cx="11794435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6567904"/>
              <a:satOff val="-50632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86C33-3A71-4FD0-8372-D76FD20D351E}">
      <dsp:nvSpPr>
        <dsp:cNvPr id="0" name=""/>
        <dsp:cNvSpPr/>
      </dsp:nvSpPr>
      <dsp:spPr>
        <a:xfrm>
          <a:off x="589721" y="4948956"/>
          <a:ext cx="8256104" cy="531360"/>
        </a:xfrm>
        <a:prstGeom prst="roundRect">
          <a:avLst/>
        </a:prstGeom>
        <a:solidFill>
          <a:schemeClr val="accent3">
            <a:hueOff val="6567904"/>
            <a:satOff val="-50632"/>
            <a:lumOff val="137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061" tIns="0" rIns="31206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>
              <a:solidFill>
                <a:schemeClr val="bg1"/>
              </a:solidFill>
            </a:rPr>
            <a:t>Покращується стан навколишнього середовища.  </a:t>
          </a:r>
          <a:endParaRPr lang="uk-UA" sz="1200" kern="1200">
            <a:solidFill>
              <a:schemeClr val="bg1"/>
            </a:solidFill>
          </a:endParaRPr>
        </a:p>
      </dsp:txBody>
      <dsp:txXfrm>
        <a:off x="615660" y="4974895"/>
        <a:ext cx="8204226" cy="47948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C4EB2-56E3-4E9E-9CBA-3EE65E4D66E0}">
      <dsp:nvSpPr>
        <dsp:cNvPr id="0" name=""/>
        <dsp:cNvSpPr/>
      </dsp:nvSpPr>
      <dsp:spPr>
        <a:xfrm>
          <a:off x="1944348" y="3269018"/>
          <a:ext cx="2259421" cy="193978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1"/>
              </a:solidFill>
            </a:rPr>
            <a:t>1.Знижуються трансакційні витрати.  </a:t>
          </a:r>
          <a:endParaRPr lang="uk-UA" sz="1400" b="1" kern="1200" dirty="0">
            <a:solidFill>
              <a:schemeClr val="bg1"/>
            </a:solidFill>
          </a:endParaRPr>
        </a:p>
      </dsp:txBody>
      <dsp:txXfrm>
        <a:off x="2294281" y="3569446"/>
        <a:ext cx="1559555" cy="1338924"/>
      </dsp:txXfrm>
    </dsp:sp>
    <dsp:sp modelId="{7098AE74-7911-47CE-9FED-A6119F4C00D7}">
      <dsp:nvSpPr>
        <dsp:cNvPr id="0" name=""/>
        <dsp:cNvSpPr/>
      </dsp:nvSpPr>
      <dsp:spPr>
        <a:xfrm>
          <a:off x="1998257" y="4136420"/>
          <a:ext cx="263559" cy="2271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D536F8-D4EC-404B-B1E7-F81458D54F08}">
      <dsp:nvSpPr>
        <dsp:cNvPr id="0" name=""/>
        <dsp:cNvSpPr/>
      </dsp:nvSpPr>
      <dsp:spPr>
        <a:xfrm>
          <a:off x="0" y="2196640"/>
          <a:ext cx="2259421" cy="193978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FD3B0D-2CE6-498E-9076-D3DCC0DBD288}">
      <dsp:nvSpPr>
        <dsp:cNvPr id="0" name=""/>
        <dsp:cNvSpPr/>
      </dsp:nvSpPr>
      <dsp:spPr>
        <a:xfrm>
          <a:off x="1547811" y="3878781"/>
          <a:ext cx="263559" cy="2271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295418"/>
              <a:satOff val="107"/>
              <a:lumOff val="-8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424559-97A2-4711-BC3E-4D414E6D6FA0}">
      <dsp:nvSpPr>
        <dsp:cNvPr id="0" name=""/>
        <dsp:cNvSpPr/>
      </dsp:nvSpPr>
      <dsp:spPr>
        <a:xfrm>
          <a:off x="3888696" y="2190444"/>
          <a:ext cx="2259421" cy="193978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664690"/>
            <a:satOff val="240"/>
            <a:lumOff val="-1961"/>
            <a:alphaOff val="0"/>
          </a:schemeClr>
        </a:solidFill>
        <a:ln w="19050" cap="rnd" cmpd="sng" algn="ctr">
          <a:solidFill>
            <a:schemeClr val="accent4">
              <a:hueOff val="664690"/>
              <a:satOff val="240"/>
              <a:lumOff val="-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</a:rPr>
            <a:t>2.Поліпшуються  </a:t>
          </a:r>
          <a:r>
            <a:rPr lang="ru-RU" sz="1400" b="1" kern="1200" dirty="0" err="1" smtClean="0">
              <a:solidFill>
                <a:schemeClr val="bg1"/>
              </a:solidFill>
            </a:rPr>
            <a:t>можливості</a:t>
          </a:r>
          <a:r>
            <a:rPr lang="ru-RU" sz="1400" b="1" kern="1200" dirty="0" smtClean="0">
              <a:solidFill>
                <a:schemeClr val="bg1"/>
              </a:solidFill>
            </a:rPr>
            <a:t> для результативного </a:t>
          </a:r>
          <a:r>
            <a:rPr lang="ru-RU" sz="1400" b="1" kern="1200" dirty="0" err="1" smtClean="0">
              <a:solidFill>
                <a:schemeClr val="bg1"/>
              </a:solidFill>
            </a:rPr>
            <a:t>виходу</a:t>
          </a:r>
          <a:r>
            <a:rPr lang="ru-RU" sz="1400" b="1" kern="1200" dirty="0" smtClean="0">
              <a:solidFill>
                <a:schemeClr val="bg1"/>
              </a:solidFill>
            </a:rPr>
            <a:t> на </a:t>
          </a:r>
          <a:r>
            <a:rPr lang="ru-RU" sz="1400" b="1" kern="1200" dirty="0" err="1" smtClean="0">
              <a:solidFill>
                <a:schemeClr val="bg1"/>
              </a:solidFill>
            </a:rPr>
            <a:t>глобальні</a:t>
          </a:r>
          <a:r>
            <a:rPr lang="ru-RU" sz="1400" b="1" kern="1200" dirty="0" smtClean="0">
              <a:solidFill>
                <a:schemeClr val="bg1"/>
              </a:solidFill>
            </a:rPr>
            <a:t> ринки. </a:t>
          </a:r>
          <a:endParaRPr lang="uk-UA" sz="1400" b="1" kern="1200" dirty="0">
            <a:solidFill>
              <a:schemeClr val="bg1"/>
            </a:solidFill>
          </a:endParaRPr>
        </a:p>
      </dsp:txBody>
      <dsp:txXfrm>
        <a:off x="4238629" y="2490872"/>
        <a:ext cx="1559555" cy="1338924"/>
      </dsp:txXfrm>
    </dsp:sp>
    <dsp:sp modelId="{AE8E285D-65A1-473B-9D9C-45181DD8BC5C}">
      <dsp:nvSpPr>
        <dsp:cNvPr id="0" name=""/>
        <dsp:cNvSpPr/>
      </dsp:nvSpPr>
      <dsp:spPr>
        <a:xfrm>
          <a:off x="5443695" y="3868455"/>
          <a:ext cx="263559" cy="2271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590836"/>
              <a:satOff val="214"/>
              <a:lumOff val="-17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3A387-CBBE-4F36-94D6-5B5FBF51D230}">
      <dsp:nvSpPr>
        <dsp:cNvPr id="0" name=""/>
        <dsp:cNvSpPr/>
      </dsp:nvSpPr>
      <dsp:spPr>
        <a:xfrm>
          <a:off x="5831846" y="3264887"/>
          <a:ext cx="2259421" cy="193978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664690"/>
              <a:satOff val="240"/>
              <a:lumOff val="-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0384B-2B46-42C4-B347-A9AA1DCC3B5A}">
      <dsp:nvSpPr>
        <dsp:cNvPr id="0" name=""/>
        <dsp:cNvSpPr/>
      </dsp:nvSpPr>
      <dsp:spPr>
        <a:xfrm>
          <a:off x="5886954" y="4128159"/>
          <a:ext cx="263559" cy="2271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886254"/>
              <a:satOff val="321"/>
              <a:lumOff val="-26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52805F-DD32-462D-9E64-2D1338F8D403}">
      <dsp:nvSpPr>
        <dsp:cNvPr id="0" name=""/>
        <dsp:cNvSpPr/>
      </dsp:nvSpPr>
      <dsp:spPr>
        <a:xfrm>
          <a:off x="1944348" y="1124262"/>
          <a:ext cx="2259421" cy="193978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1329380"/>
            <a:satOff val="481"/>
            <a:lumOff val="-3921"/>
            <a:alphaOff val="0"/>
          </a:schemeClr>
        </a:solidFill>
        <a:ln w="19050" cap="rnd" cmpd="sng" algn="ctr">
          <a:solidFill>
            <a:schemeClr val="accent4">
              <a:hueOff val="1329380"/>
              <a:satOff val="481"/>
              <a:lumOff val="-39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1"/>
              </a:solidFill>
            </a:rPr>
            <a:t>3.Активізується  інноваційна  діяльність,  з’являються  нові знання.</a:t>
          </a:r>
          <a:endParaRPr lang="uk-UA" sz="1400" b="1" kern="1200" dirty="0">
            <a:solidFill>
              <a:schemeClr val="bg1"/>
            </a:solidFill>
          </a:endParaRPr>
        </a:p>
      </dsp:txBody>
      <dsp:txXfrm>
        <a:off x="2294281" y="1424690"/>
        <a:ext cx="1559555" cy="1338924"/>
      </dsp:txXfrm>
    </dsp:sp>
    <dsp:sp modelId="{B9BBFF1B-3363-4365-BC85-0EBAEFFCAA48}">
      <dsp:nvSpPr>
        <dsp:cNvPr id="0" name=""/>
        <dsp:cNvSpPr/>
      </dsp:nvSpPr>
      <dsp:spPr>
        <a:xfrm>
          <a:off x="3492159" y="1160920"/>
          <a:ext cx="263559" cy="2271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1181672"/>
              <a:satOff val="428"/>
              <a:lumOff val="-34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A01DF1-88C0-4187-A68C-5E4E066A32DB}">
      <dsp:nvSpPr>
        <dsp:cNvPr id="0" name=""/>
        <dsp:cNvSpPr/>
      </dsp:nvSpPr>
      <dsp:spPr>
        <a:xfrm>
          <a:off x="3888696" y="45688"/>
          <a:ext cx="2259421" cy="193978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1329380"/>
              <a:satOff val="481"/>
              <a:lumOff val="-39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E46FD3-E819-4A7F-9E8E-FCA212A73C42}">
      <dsp:nvSpPr>
        <dsp:cNvPr id="0" name=""/>
        <dsp:cNvSpPr/>
      </dsp:nvSpPr>
      <dsp:spPr>
        <a:xfrm>
          <a:off x="3952190" y="905346"/>
          <a:ext cx="263559" cy="2271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1477090"/>
              <a:satOff val="534"/>
              <a:lumOff val="-43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862BF9-7B68-43C8-B9A5-659F2FB3F64C}">
      <dsp:nvSpPr>
        <dsp:cNvPr id="0" name=""/>
        <dsp:cNvSpPr/>
      </dsp:nvSpPr>
      <dsp:spPr>
        <a:xfrm>
          <a:off x="5693513" y="1120131"/>
          <a:ext cx="2536087" cy="193978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1994071"/>
            <a:satOff val="721"/>
            <a:lumOff val="-5882"/>
            <a:alphaOff val="0"/>
          </a:schemeClr>
        </a:solidFill>
        <a:ln w="19050" cap="rnd" cmpd="sng" algn="ctr">
          <a:solidFill>
            <a:schemeClr val="accent4">
              <a:hueOff val="1994071"/>
              <a:satOff val="721"/>
              <a:lumOff val="-5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</a:rPr>
            <a:t>4.Вдосконалюється і </a:t>
          </a:r>
          <a:r>
            <a:rPr lang="ru-RU" sz="1400" b="1" kern="1200" dirty="0" err="1" smtClean="0">
              <a:solidFill>
                <a:schemeClr val="bg1"/>
              </a:solidFill>
            </a:rPr>
            <a:t>модернізується</a:t>
          </a:r>
          <a:r>
            <a:rPr lang="ru-RU" sz="1400" b="1" kern="1200" dirty="0" smtClean="0">
              <a:solidFill>
                <a:schemeClr val="bg1"/>
              </a:solidFill>
            </a:rPr>
            <a:t> </a:t>
          </a:r>
          <a:r>
            <a:rPr lang="ru-RU" sz="1400" b="1" kern="1200" dirty="0" err="1" smtClean="0">
              <a:solidFill>
                <a:schemeClr val="bg1"/>
              </a:solidFill>
            </a:rPr>
            <a:t>ринкова</a:t>
          </a:r>
          <a:r>
            <a:rPr lang="ru-RU" sz="1400" b="1" kern="1200" dirty="0" smtClean="0">
              <a:solidFill>
                <a:schemeClr val="bg1"/>
              </a:solidFill>
            </a:rPr>
            <a:t>  </a:t>
          </a:r>
          <a:r>
            <a:rPr lang="ru-RU" sz="1400" b="1" kern="1200" dirty="0" err="1" smtClean="0">
              <a:solidFill>
                <a:schemeClr val="bg1"/>
              </a:solidFill>
            </a:rPr>
            <a:t>інфраструктура</a:t>
          </a:r>
          <a:r>
            <a:rPr lang="ru-RU" sz="1400" b="1" kern="1200" dirty="0" smtClean="0">
              <a:solidFill>
                <a:schemeClr val="bg1"/>
              </a:solidFill>
            </a:rPr>
            <a:t>.  </a:t>
          </a:r>
          <a:endParaRPr lang="uk-UA" sz="1400" b="1" kern="1200" dirty="0">
            <a:solidFill>
              <a:schemeClr val="bg1"/>
            </a:solidFill>
          </a:endParaRPr>
        </a:p>
      </dsp:txBody>
      <dsp:txXfrm>
        <a:off x="6066502" y="1405419"/>
        <a:ext cx="1790109" cy="1369204"/>
      </dsp:txXfrm>
    </dsp:sp>
    <dsp:sp modelId="{300E78EC-0247-44B9-AE78-64321439BFB8}">
      <dsp:nvSpPr>
        <dsp:cNvPr id="0" name=""/>
        <dsp:cNvSpPr/>
      </dsp:nvSpPr>
      <dsp:spPr>
        <a:xfrm>
          <a:off x="7786976" y="1979789"/>
          <a:ext cx="263559" cy="2271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1772507"/>
              <a:satOff val="641"/>
              <a:lumOff val="-52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36087-D583-41D6-AC7E-C6CBD2EFA97A}">
      <dsp:nvSpPr>
        <dsp:cNvPr id="0" name=""/>
        <dsp:cNvSpPr/>
      </dsp:nvSpPr>
      <dsp:spPr>
        <a:xfrm>
          <a:off x="7776194" y="2210580"/>
          <a:ext cx="2259421" cy="193978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1994071"/>
              <a:satOff val="721"/>
              <a:lumOff val="-5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05266B-812A-41A6-A34B-56D873827A65}">
      <dsp:nvSpPr>
        <dsp:cNvPr id="0" name=""/>
        <dsp:cNvSpPr/>
      </dsp:nvSpPr>
      <dsp:spPr>
        <a:xfrm>
          <a:off x="8217057" y="2245689"/>
          <a:ext cx="263559" cy="2271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2067925"/>
              <a:satOff val="748"/>
              <a:lumOff val="-6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027E31-8C17-4E08-8A4E-31BD9E98272F}">
      <dsp:nvSpPr>
        <dsp:cNvPr id="0" name=""/>
        <dsp:cNvSpPr/>
      </dsp:nvSpPr>
      <dsp:spPr>
        <a:xfrm>
          <a:off x="7776194" y="66340"/>
          <a:ext cx="2259421" cy="193978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2658761"/>
            <a:satOff val="962"/>
            <a:lumOff val="-7843"/>
            <a:alphaOff val="0"/>
          </a:schemeClr>
        </a:solidFill>
        <a:ln w="19050" cap="rnd" cmpd="sng" algn="ctr">
          <a:solidFill>
            <a:schemeClr val="accent4">
              <a:hueOff val="2658761"/>
              <a:satOff val="962"/>
              <a:lumOff val="-7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bg1"/>
              </a:solidFill>
            </a:rPr>
            <a:t>5.Стимулюється малий  бізнес.  </a:t>
          </a:r>
          <a:endParaRPr lang="uk-UA" sz="1400" b="1" kern="1200" dirty="0">
            <a:solidFill>
              <a:schemeClr val="bg1"/>
            </a:solidFill>
          </a:endParaRPr>
        </a:p>
      </dsp:txBody>
      <dsp:txXfrm>
        <a:off x="8126127" y="366768"/>
        <a:ext cx="1559555" cy="1338924"/>
      </dsp:txXfrm>
    </dsp:sp>
    <dsp:sp modelId="{BB286E43-0732-4B91-81E6-FAA4F5D161A6}">
      <dsp:nvSpPr>
        <dsp:cNvPr id="0" name=""/>
        <dsp:cNvSpPr/>
      </dsp:nvSpPr>
      <dsp:spPr>
        <a:xfrm>
          <a:off x="9731324" y="935808"/>
          <a:ext cx="263559" cy="2271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2363343"/>
              <a:satOff val="855"/>
              <a:lumOff val="-69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DC73A6-1FD9-4389-842B-6EE1FDE5221A}">
      <dsp:nvSpPr>
        <dsp:cNvPr id="0" name=""/>
        <dsp:cNvSpPr/>
      </dsp:nvSpPr>
      <dsp:spPr>
        <a:xfrm>
          <a:off x="9720542" y="1148528"/>
          <a:ext cx="2259421" cy="193978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2658761"/>
              <a:satOff val="962"/>
              <a:lumOff val="-7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588587-10C2-48C2-9626-00552F412D00}">
      <dsp:nvSpPr>
        <dsp:cNvPr id="0" name=""/>
        <dsp:cNvSpPr/>
      </dsp:nvSpPr>
      <dsp:spPr>
        <a:xfrm>
          <a:off x="10170989" y="1191898"/>
          <a:ext cx="263559" cy="22717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2658761"/>
              <a:satOff val="962"/>
              <a:lumOff val="-7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959B6-D346-4720-BCFC-BADA4486E91B}">
      <dsp:nvSpPr>
        <dsp:cNvPr id="0" name=""/>
        <dsp:cNvSpPr/>
      </dsp:nvSpPr>
      <dsp:spPr>
        <a:xfrm>
          <a:off x="9175" y="115301"/>
          <a:ext cx="2742363" cy="1645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1.Покращенні  </a:t>
          </a:r>
          <a:r>
            <a:rPr lang="ru-RU" sz="1500" b="1" kern="1200" dirty="0" err="1" smtClean="0"/>
            <a:t>внутрішніх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зв'язків</a:t>
          </a:r>
          <a:r>
            <a:rPr lang="ru-RU" sz="1500" b="1" kern="1200" dirty="0" smtClean="0"/>
            <a:t> і </a:t>
          </a:r>
          <a:r>
            <a:rPr lang="ru-RU" sz="1500" b="1" kern="1200" dirty="0" err="1" smtClean="0"/>
            <a:t>взаємодій</a:t>
          </a:r>
          <a:r>
            <a:rPr lang="ru-RU" sz="1500" b="1" kern="1200" dirty="0" smtClean="0"/>
            <a:t>, </a:t>
          </a:r>
          <a:r>
            <a:rPr lang="ru-RU" sz="1500" b="1" kern="1200" dirty="0" err="1" smtClean="0"/>
            <a:t>що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знаходить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відображення</a:t>
          </a:r>
          <a:r>
            <a:rPr lang="ru-RU" sz="1500" b="1" kern="1200" dirty="0" smtClean="0"/>
            <a:t> у </a:t>
          </a:r>
          <a:r>
            <a:rPr lang="ru-RU" sz="1500" b="1" kern="1200" dirty="0" err="1" smtClean="0"/>
            <a:t>більш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гарантованому</a:t>
          </a:r>
          <a:r>
            <a:rPr lang="ru-RU" sz="1500" b="1" kern="1200" dirty="0" smtClean="0"/>
            <a:t>  </a:t>
          </a:r>
          <a:r>
            <a:rPr lang="ru-RU" sz="1500" b="1" kern="1200" dirty="0" err="1" smtClean="0"/>
            <a:t>збуті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туристичного</a:t>
          </a:r>
          <a:r>
            <a:rPr lang="ru-RU" sz="1500" b="1" kern="1200" dirty="0" smtClean="0"/>
            <a:t> продукту. </a:t>
          </a:r>
          <a:endParaRPr lang="uk-UA" sz="1500" b="1" kern="1200" dirty="0"/>
        </a:p>
      </dsp:txBody>
      <dsp:txXfrm>
        <a:off x="57368" y="163494"/>
        <a:ext cx="2645977" cy="1549031"/>
      </dsp:txXfrm>
    </dsp:sp>
    <dsp:sp modelId="{13AEE7D6-1F15-4C5C-AA19-926D487A8E9E}">
      <dsp:nvSpPr>
        <dsp:cNvPr id="0" name=""/>
        <dsp:cNvSpPr/>
      </dsp:nvSpPr>
      <dsp:spPr>
        <a:xfrm>
          <a:off x="2992866" y="597956"/>
          <a:ext cx="581380" cy="6801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200" b="1" kern="1200"/>
        </a:p>
      </dsp:txBody>
      <dsp:txXfrm>
        <a:off x="2992866" y="733977"/>
        <a:ext cx="406966" cy="408064"/>
      </dsp:txXfrm>
    </dsp:sp>
    <dsp:sp modelId="{BCDD4416-5E28-4163-B143-F41E18632214}">
      <dsp:nvSpPr>
        <dsp:cNvPr id="0" name=""/>
        <dsp:cNvSpPr/>
      </dsp:nvSpPr>
      <dsp:spPr>
        <a:xfrm>
          <a:off x="3848483" y="115301"/>
          <a:ext cx="2742363" cy="1645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2.Підвищенні </a:t>
          </a:r>
          <a:r>
            <a:rPr lang="ru-RU" sz="1500" b="1" kern="1200" dirty="0" err="1" smtClean="0"/>
            <a:t>доступності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фінансових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ресурсів</a:t>
          </a:r>
          <a:r>
            <a:rPr lang="ru-RU" sz="1500" b="1" kern="1200" dirty="0" smtClean="0"/>
            <a:t>. </a:t>
          </a:r>
          <a:endParaRPr lang="uk-UA" sz="1500" b="1" kern="1200" dirty="0"/>
        </a:p>
      </dsp:txBody>
      <dsp:txXfrm>
        <a:off x="3896676" y="163494"/>
        <a:ext cx="2645977" cy="1549031"/>
      </dsp:txXfrm>
    </dsp:sp>
    <dsp:sp modelId="{0ADA0FE2-99DE-494F-BDFD-E02EAD5B727F}">
      <dsp:nvSpPr>
        <dsp:cNvPr id="0" name=""/>
        <dsp:cNvSpPr/>
      </dsp:nvSpPr>
      <dsp:spPr>
        <a:xfrm>
          <a:off x="6832174" y="597956"/>
          <a:ext cx="581380" cy="6801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200" b="1" kern="1200"/>
        </a:p>
      </dsp:txBody>
      <dsp:txXfrm>
        <a:off x="6832174" y="733977"/>
        <a:ext cx="406966" cy="408064"/>
      </dsp:txXfrm>
    </dsp:sp>
    <dsp:sp modelId="{18BDDE8A-13B3-4AAF-AB9A-41D8B1973F22}">
      <dsp:nvSpPr>
        <dsp:cNvPr id="0" name=""/>
        <dsp:cNvSpPr/>
      </dsp:nvSpPr>
      <dsp:spPr>
        <a:xfrm>
          <a:off x="7687791" y="115301"/>
          <a:ext cx="2742363" cy="1645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3.Скороченні </a:t>
          </a:r>
          <a:r>
            <a:rPr lang="ru-RU" sz="1500" b="1" kern="1200" dirty="0" err="1" smtClean="0"/>
            <a:t>певних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видів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витрат</a:t>
          </a:r>
          <a:r>
            <a:rPr lang="ru-RU" sz="1500" b="1" kern="1200" dirty="0" smtClean="0"/>
            <a:t> (на маркетинг, рекламу, </a:t>
          </a:r>
          <a:r>
            <a:rPr lang="ru-RU" sz="1500" b="1" kern="1200" dirty="0" err="1" smtClean="0"/>
            <a:t>підвищення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кваліфікації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кадрів</a:t>
          </a:r>
          <a:r>
            <a:rPr lang="ru-RU" sz="1500" b="1" kern="1200" dirty="0" smtClean="0"/>
            <a:t>, </a:t>
          </a:r>
          <a:r>
            <a:rPr lang="ru-RU" sz="1500" b="1" kern="1200" dirty="0" err="1" smtClean="0"/>
            <a:t>науково-дослідні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розробки</a:t>
          </a:r>
          <a:r>
            <a:rPr lang="ru-RU" sz="1500" b="1" kern="1200" dirty="0" smtClean="0"/>
            <a:t>).  </a:t>
          </a:r>
          <a:endParaRPr lang="uk-UA" sz="1500" b="1" kern="1200" dirty="0"/>
        </a:p>
      </dsp:txBody>
      <dsp:txXfrm>
        <a:off x="7735984" y="163494"/>
        <a:ext cx="2645977" cy="1549031"/>
      </dsp:txXfrm>
    </dsp:sp>
    <dsp:sp modelId="{C39F44C5-277F-4581-961B-E21EE7CD80EA}">
      <dsp:nvSpPr>
        <dsp:cNvPr id="0" name=""/>
        <dsp:cNvSpPr/>
      </dsp:nvSpPr>
      <dsp:spPr>
        <a:xfrm rot="5400000">
          <a:off x="8768282" y="1952684"/>
          <a:ext cx="581380" cy="6801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200" b="1" kern="1200"/>
        </a:p>
      </dsp:txBody>
      <dsp:txXfrm rot="-5400000">
        <a:off x="8854940" y="2002047"/>
        <a:ext cx="408064" cy="406966"/>
      </dsp:txXfrm>
    </dsp:sp>
    <dsp:sp modelId="{D6B06888-294A-464B-A867-4A5146465CBD}">
      <dsp:nvSpPr>
        <dsp:cNvPr id="0" name=""/>
        <dsp:cNvSpPr/>
      </dsp:nvSpPr>
      <dsp:spPr>
        <a:xfrm>
          <a:off x="7687791" y="2857664"/>
          <a:ext cx="2742363" cy="1645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4.Вільному  </a:t>
          </a:r>
          <a:r>
            <a:rPr lang="ru-RU" sz="1500" b="1" kern="1200" dirty="0" err="1" smtClean="0"/>
            <a:t>обміні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інформацією</a:t>
          </a:r>
          <a:r>
            <a:rPr lang="ru-RU" sz="1500" b="1" kern="1200" dirty="0" smtClean="0"/>
            <a:t>, </a:t>
          </a:r>
          <a:r>
            <a:rPr lang="ru-RU" sz="1500" b="1" kern="1200" dirty="0" err="1" smtClean="0"/>
            <a:t>знаннями</a:t>
          </a:r>
          <a:r>
            <a:rPr lang="ru-RU" sz="1500" b="1" kern="1200" dirty="0" smtClean="0"/>
            <a:t>.  </a:t>
          </a:r>
          <a:endParaRPr lang="uk-UA" sz="1500" b="1" kern="1200" dirty="0"/>
        </a:p>
      </dsp:txBody>
      <dsp:txXfrm>
        <a:off x="7735984" y="2905857"/>
        <a:ext cx="2645977" cy="1549031"/>
      </dsp:txXfrm>
    </dsp:sp>
    <dsp:sp modelId="{D6E7C8D6-6663-4397-AA93-E701F83CA5D0}">
      <dsp:nvSpPr>
        <dsp:cNvPr id="0" name=""/>
        <dsp:cNvSpPr/>
      </dsp:nvSpPr>
      <dsp:spPr>
        <a:xfrm rot="10800000">
          <a:off x="6865082" y="3340320"/>
          <a:ext cx="581380" cy="6801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200" b="1" kern="1200"/>
        </a:p>
      </dsp:txBody>
      <dsp:txXfrm rot="10800000">
        <a:off x="7039496" y="3476341"/>
        <a:ext cx="406966" cy="408064"/>
      </dsp:txXfrm>
    </dsp:sp>
    <dsp:sp modelId="{12CDEFA8-7C08-427B-A282-E8473BF14386}">
      <dsp:nvSpPr>
        <dsp:cNvPr id="0" name=""/>
        <dsp:cNvSpPr/>
      </dsp:nvSpPr>
      <dsp:spPr>
        <a:xfrm>
          <a:off x="3848483" y="2857664"/>
          <a:ext cx="2742363" cy="1645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5.Динамічній </a:t>
          </a:r>
          <a:r>
            <a:rPr lang="ru-RU" sz="1500" b="1" kern="1200" dirty="0" err="1" smtClean="0"/>
            <a:t>дифузії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інновацій</a:t>
          </a:r>
          <a:r>
            <a:rPr lang="ru-RU" sz="1500" b="1" kern="1200" dirty="0" smtClean="0"/>
            <a:t> по </a:t>
          </a:r>
          <a:r>
            <a:rPr lang="ru-RU" sz="1500" b="1" kern="1200" dirty="0" err="1" smtClean="0"/>
            <a:t>всіх</a:t>
          </a:r>
          <a:r>
            <a:rPr lang="ru-RU" sz="1500" b="1" kern="1200" dirty="0" smtClean="0"/>
            <a:t> каналах </a:t>
          </a:r>
          <a:r>
            <a:rPr lang="ru-RU" sz="1500" b="1" kern="1200" dirty="0" err="1" smtClean="0"/>
            <a:t>виробників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туристичного</a:t>
          </a:r>
          <a:r>
            <a:rPr lang="ru-RU" sz="1500" b="1" kern="1200" dirty="0" smtClean="0"/>
            <a:t> продукту, </a:t>
          </a:r>
          <a:r>
            <a:rPr lang="ru-RU" sz="1500" b="1" kern="1200" dirty="0" err="1" smtClean="0"/>
            <a:t>постачальників</a:t>
          </a:r>
          <a:r>
            <a:rPr lang="ru-RU" sz="1500" b="1" kern="1200" dirty="0" smtClean="0"/>
            <a:t> і </a:t>
          </a:r>
          <a:r>
            <a:rPr lang="ru-RU" sz="1500" b="1" kern="1200" dirty="0" err="1" smtClean="0"/>
            <a:t>споживачів</a:t>
          </a:r>
          <a:r>
            <a:rPr lang="ru-RU" sz="1500" b="1" kern="1200" dirty="0" smtClean="0"/>
            <a:t>. </a:t>
          </a:r>
          <a:endParaRPr lang="uk-UA" sz="1500" b="1" kern="1200" dirty="0"/>
        </a:p>
      </dsp:txBody>
      <dsp:txXfrm>
        <a:off x="3896676" y="2905857"/>
        <a:ext cx="2645977" cy="1549031"/>
      </dsp:txXfrm>
    </dsp:sp>
    <dsp:sp modelId="{1E76A4DF-BFAE-44C2-8890-E7F3D2AD804E}">
      <dsp:nvSpPr>
        <dsp:cNvPr id="0" name=""/>
        <dsp:cNvSpPr/>
      </dsp:nvSpPr>
      <dsp:spPr>
        <a:xfrm rot="10800000">
          <a:off x="3025774" y="3340320"/>
          <a:ext cx="581380" cy="6801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200" b="1" kern="1200"/>
        </a:p>
      </dsp:txBody>
      <dsp:txXfrm rot="10800000">
        <a:off x="3200188" y="3476341"/>
        <a:ext cx="406966" cy="408064"/>
      </dsp:txXfrm>
    </dsp:sp>
    <dsp:sp modelId="{D9DDBB05-E1A7-454B-ADFB-F65839D10644}">
      <dsp:nvSpPr>
        <dsp:cNvPr id="0" name=""/>
        <dsp:cNvSpPr/>
      </dsp:nvSpPr>
      <dsp:spPr>
        <a:xfrm>
          <a:off x="9175" y="2857664"/>
          <a:ext cx="2742363" cy="16454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6.Появі </a:t>
          </a:r>
          <a:r>
            <a:rPr lang="ru-RU" sz="1500" b="1" kern="1200" dirty="0" err="1" smtClean="0"/>
            <a:t>нових</a:t>
          </a:r>
          <a:r>
            <a:rPr lang="ru-RU" sz="1500" b="1" kern="1200" dirty="0" smtClean="0"/>
            <a:t> умов  для </a:t>
          </a:r>
          <a:r>
            <a:rPr lang="ru-RU" sz="1500" b="1" kern="1200" dirty="0" err="1" smtClean="0"/>
            <a:t>конкуренції</a:t>
          </a:r>
          <a:r>
            <a:rPr lang="ru-RU" sz="1500" b="1" kern="1200" dirty="0" smtClean="0"/>
            <a:t> й </a:t>
          </a:r>
          <a:r>
            <a:rPr lang="ru-RU" sz="1500" b="1" kern="1200" dirty="0" err="1" smtClean="0"/>
            <a:t>диверсифікації</a:t>
          </a:r>
          <a:r>
            <a:rPr lang="ru-RU" sz="1500" b="1" kern="1200" dirty="0" smtClean="0"/>
            <a:t>,  </a:t>
          </a:r>
          <a:r>
            <a:rPr lang="ru-RU" sz="1500" b="1" kern="1200" dirty="0" err="1" smtClean="0"/>
            <a:t>розширення</a:t>
          </a:r>
          <a:r>
            <a:rPr lang="ru-RU" sz="1500" b="1" kern="1200" dirty="0" smtClean="0"/>
            <a:t>  меж кластеру та </a:t>
          </a:r>
          <a:r>
            <a:rPr lang="ru-RU" sz="1500" b="1" kern="1200" dirty="0" err="1" smtClean="0"/>
            <a:t>масштабів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його</a:t>
          </a:r>
          <a:r>
            <a:rPr lang="ru-RU" sz="1500" b="1" kern="1200" dirty="0" smtClean="0"/>
            <a:t> </a:t>
          </a:r>
          <a:r>
            <a:rPr lang="ru-RU" sz="1500" b="1" kern="1200" dirty="0" err="1" smtClean="0"/>
            <a:t>функціонування</a:t>
          </a:r>
          <a:r>
            <a:rPr lang="ru-RU" sz="1500" b="1" kern="1200" dirty="0" smtClean="0"/>
            <a:t>.     </a:t>
          </a:r>
          <a:endParaRPr lang="uk-UA" sz="1500" b="1" kern="1200" dirty="0"/>
        </a:p>
      </dsp:txBody>
      <dsp:txXfrm>
        <a:off x="57368" y="2905857"/>
        <a:ext cx="2645977" cy="15490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374F7-71A5-49EE-992C-7D0B15CCB7F0}">
      <dsp:nvSpPr>
        <dsp:cNvPr id="0" name=""/>
        <dsp:cNvSpPr/>
      </dsp:nvSpPr>
      <dsp:spPr>
        <a:xfrm rot="10800000">
          <a:off x="2295869" y="178"/>
          <a:ext cx="8049767" cy="107318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324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u="none" kern="1200" dirty="0" smtClean="0">
              <a:uFillTx/>
            </a:rPr>
            <a:t>К</a:t>
          </a:r>
          <a:r>
            <a:rPr lang="ru-RU" sz="1600" b="1" u="none" kern="1200" dirty="0" err="1" smtClean="0">
              <a:uFillTx/>
            </a:rPr>
            <a:t>аталітична</a:t>
          </a:r>
          <a:r>
            <a:rPr lang="ru-RU" sz="1600" b="1" u="none" kern="1200" dirty="0" smtClean="0">
              <a:uFillTx/>
            </a:rPr>
            <a:t> </a:t>
          </a:r>
          <a:r>
            <a:rPr lang="ru-RU" sz="1600" b="1" u="none" kern="1200" dirty="0" err="1" smtClean="0">
              <a:uFillTx/>
            </a:rPr>
            <a:t>кластерна</a:t>
          </a:r>
          <a:r>
            <a:rPr lang="ru-RU" sz="1600" b="1" u="none" kern="1200" dirty="0" smtClean="0">
              <a:uFillTx/>
            </a:rPr>
            <a:t> </a:t>
          </a:r>
          <a:r>
            <a:rPr lang="ru-RU" sz="1600" b="1" u="none" kern="1200" dirty="0" err="1" smtClean="0">
              <a:uFillTx/>
            </a:rPr>
            <a:t>політика</a:t>
          </a:r>
          <a:r>
            <a:rPr lang="ru-RU" sz="1600" b="1" u="none" kern="1200" dirty="0" smtClean="0">
              <a:uFillTx/>
            </a:rPr>
            <a:t> </a:t>
          </a:r>
          <a:r>
            <a:rPr lang="uk-UA" sz="1600" u="none" kern="1200" dirty="0" smtClean="0">
              <a:uFillTx/>
            </a:rPr>
            <a:t>–</a:t>
          </a:r>
          <a:r>
            <a:rPr lang="ru-RU" sz="1600" u="none" kern="1200" dirty="0" smtClean="0">
              <a:uFillTx/>
            </a:rPr>
            <a:t> при </a:t>
          </a:r>
          <a:r>
            <a:rPr lang="ru-RU" sz="1600" u="none" kern="1200" dirty="0" err="1" smtClean="0">
              <a:uFillTx/>
            </a:rPr>
            <a:t>цьому</a:t>
          </a:r>
          <a:r>
            <a:rPr lang="ru-RU" sz="1600" u="none" kern="1200" dirty="0" smtClean="0">
              <a:uFillTx/>
            </a:rPr>
            <a:t> уряд </a:t>
          </a:r>
          <a:r>
            <a:rPr lang="ru-RU" sz="1600" u="none" kern="1200" dirty="0" err="1" smtClean="0">
              <a:uFillTx/>
            </a:rPr>
            <a:t>зводить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зацікавлені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сторони</a:t>
          </a:r>
          <a:r>
            <a:rPr lang="ru-RU" sz="1600" u="none" kern="1200" dirty="0" smtClean="0">
              <a:uFillTx/>
            </a:rPr>
            <a:t> (</a:t>
          </a:r>
          <a:r>
            <a:rPr lang="ru-RU" sz="1600" u="none" kern="1200" dirty="0" err="1" smtClean="0">
              <a:uFillTx/>
            </a:rPr>
            <a:t>наприклад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приватні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компанії</a:t>
          </a:r>
          <a:r>
            <a:rPr lang="ru-RU" sz="1600" u="none" kern="1200" dirty="0" smtClean="0">
              <a:uFillTx/>
            </a:rPr>
            <a:t> та </a:t>
          </a:r>
          <a:r>
            <a:rPr lang="ru-RU" sz="1600" u="none" kern="1200" dirty="0" err="1" smtClean="0">
              <a:uFillTx/>
            </a:rPr>
            <a:t>дослідницькі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фірми</a:t>
          </a:r>
          <a:r>
            <a:rPr lang="ru-RU" sz="1600" u="none" kern="1200" dirty="0" smtClean="0">
              <a:uFillTx/>
            </a:rPr>
            <a:t>) і </a:t>
          </a:r>
          <a:r>
            <a:rPr lang="ru-RU" sz="1600" u="none" kern="1200" dirty="0" err="1" smtClean="0">
              <a:uFillTx/>
            </a:rPr>
            <a:t>надає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їм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невелику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фінансову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підтримку</a:t>
          </a:r>
          <a:r>
            <a:rPr lang="uk-UA" sz="1600" u="none" kern="1200" dirty="0" smtClean="0">
              <a:uFillTx/>
            </a:rPr>
            <a:t>.</a:t>
          </a:r>
          <a:r>
            <a:rPr lang="ru-RU" sz="1600" u="none" kern="1200" dirty="0" smtClean="0">
              <a:uFillTx/>
            </a:rPr>
            <a:t>  </a:t>
          </a:r>
          <a:endParaRPr lang="uk-UA" sz="1600" kern="1200" dirty="0"/>
        </a:p>
      </dsp:txBody>
      <dsp:txXfrm rot="10800000">
        <a:off x="2564166" y="178"/>
        <a:ext cx="7781470" cy="1073188"/>
      </dsp:txXfrm>
    </dsp:sp>
    <dsp:sp modelId="{1C8037A8-B1C8-40BF-9D04-1308E695D73E}">
      <dsp:nvSpPr>
        <dsp:cNvPr id="0" name=""/>
        <dsp:cNvSpPr/>
      </dsp:nvSpPr>
      <dsp:spPr>
        <a:xfrm>
          <a:off x="1759275" y="178"/>
          <a:ext cx="1073188" cy="107318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9B38943-D777-4C5C-B0D4-D29252301834}">
      <dsp:nvSpPr>
        <dsp:cNvPr id="0" name=""/>
        <dsp:cNvSpPr/>
      </dsp:nvSpPr>
      <dsp:spPr>
        <a:xfrm rot="10800000">
          <a:off x="2295869" y="1393720"/>
          <a:ext cx="8049767" cy="107318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324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u="none" kern="1200" dirty="0" smtClean="0">
              <a:uFillTx/>
            </a:rPr>
            <a:t>П</a:t>
          </a:r>
          <a:r>
            <a:rPr lang="ru-RU" sz="1600" b="1" u="none" kern="1200" dirty="0" err="1" smtClean="0">
              <a:uFillTx/>
            </a:rPr>
            <a:t>ідтримуюча</a:t>
          </a:r>
          <a:r>
            <a:rPr lang="ru-RU" sz="1600" b="1" u="none" kern="1200" dirty="0" smtClean="0">
              <a:uFillTx/>
            </a:rPr>
            <a:t> </a:t>
          </a:r>
          <a:r>
            <a:rPr lang="uk-UA" sz="1600" u="none" kern="1200" dirty="0" smtClean="0">
              <a:uFillTx/>
            </a:rPr>
            <a:t>–</a:t>
          </a:r>
          <a:r>
            <a:rPr lang="ru-RU" sz="1600" u="none" kern="1200" dirty="0" smtClean="0">
              <a:uFillTx/>
            </a:rPr>
            <a:t> в </a:t>
          </a:r>
          <a:r>
            <a:rPr lang="ru-RU" sz="1600" u="none" kern="1200" dirty="0" err="1" smtClean="0">
              <a:uFillTx/>
            </a:rPr>
            <a:t>цьому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випадку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каталітична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політика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доповнюється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значними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інвестиціями</a:t>
          </a:r>
          <a:r>
            <a:rPr lang="ru-RU" sz="1600" u="none" kern="1200" dirty="0" smtClean="0">
              <a:uFillTx/>
            </a:rPr>
            <a:t> в </a:t>
          </a:r>
          <a:r>
            <a:rPr lang="ru-RU" sz="1600" u="none" kern="1200" dirty="0" err="1" smtClean="0">
              <a:uFillTx/>
            </a:rPr>
            <a:t>інфраструктуру</a:t>
          </a:r>
          <a:r>
            <a:rPr lang="ru-RU" sz="1600" u="none" kern="1200" dirty="0" smtClean="0">
              <a:uFillTx/>
            </a:rPr>
            <a:t> і </a:t>
          </a:r>
          <a:r>
            <a:rPr lang="ru-RU" sz="1600" u="none" kern="1200" dirty="0" err="1" smtClean="0">
              <a:uFillTx/>
            </a:rPr>
            <a:t>різні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важливі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сфери</a:t>
          </a:r>
          <a:r>
            <a:rPr lang="ru-RU" sz="1600" u="none" kern="1200" dirty="0" smtClean="0">
              <a:uFillTx/>
            </a:rPr>
            <a:t> (</a:t>
          </a:r>
          <a:r>
            <a:rPr lang="ru-RU" sz="1600" u="none" kern="1200" dirty="0" err="1" smtClean="0">
              <a:uFillTx/>
            </a:rPr>
            <a:t>освіта</a:t>
          </a:r>
          <a:r>
            <a:rPr lang="ru-RU" sz="1600" u="none" kern="1200" dirty="0" smtClean="0">
              <a:uFillTx/>
            </a:rPr>
            <a:t>, </a:t>
          </a:r>
          <a:r>
            <a:rPr lang="ru-RU" sz="1600" u="none" kern="1200" dirty="0" err="1" smtClean="0">
              <a:uFillTx/>
            </a:rPr>
            <a:t>професійне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навчання</a:t>
          </a:r>
          <a:r>
            <a:rPr lang="ru-RU" sz="1600" u="none" kern="1200" dirty="0" smtClean="0">
              <a:uFillTx/>
            </a:rPr>
            <a:t>, маркетинг та </a:t>
          </a:r>
          <a:r>
            <a:rPr lang="ru-RU" sz="1600" u="none" kern="1200" dirty="0" err="1" smtClean="0">
              <a:uFillTx/>
            </a:rPr>
            <a:t>ін</a:t>
          </a:r>
          <a:r>
            <a:rPr lang="uk-UA" sz="1600" u="none" kern="1200" dirty="0" smtClean="0">
              <a:uFillTx/>
            </a:rPr>
            <a:t>.</a:t>
          </a:r>
          <a:r>
            <a:rPr lang="ru-RU" sz="1600" u="none" kern="1200" dirty="0" smtClean="0">
              <a:uFillTx/>
            </a:rPr>
            <a:t>), </a:t>
          </a:r>
          <a:r>
            <a:rPr lang="ru-RU" sz="1600" u="none" kern="1200" dirty="0" err="1" smtClean="0">
              <a:uFillTx/>
            </a:rPr>
            <a:t>що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створюють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сприятливе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середовище</a:t>
          </a:r>
          <a:r>
            <a:rPr lang="ru-RU" sz="1600" u="none" kern="1200" dirty="0" smtClean="0">
              <a:uFillTx/>
            </a:rPr>
            <a:t> для </a:t>
          </a:r>
          <a:r>
            <a:rPr lang="ru-RU" sz="1600" u="none" kern="1200" dirty="0" err="1" smtClean="0">
              <a:uFillTx/>
            </a:rPr>
            <a:t>появи</a:t>
          </a:r>
          <a:r>
            <a:rPr lang="ru-RU" sz="1600" u="none" kern="1200" dirty="0" smtClean="0">
              <a:uFillTx/>
            </a:rPr>
            <a:t> і </a:t>
          </a:r>
          <a:r>
            <a:rPr lang="ru-RU" sz="1600" u="none" kern="1200" dirty="0" err="1" smtClean="0">
              <a:uFillTx/>
            </a:rPr>
            <a:t>розвитку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кластерів</a:t>
          </a:r>
          <a:r>
            <a:rPr lang="uk-UA" sz="1600" u="none" kern="1200" dirty="0" smtClean="0">
              <a:uFillTx/>
            </a:rPr>
            <a:t>.</a:t>
          </a:r>
          <a:r>
            <a:rPr lang="ru-RU" sz="1600" u="none" kern="1200" dirty="0" smtClean="0">
              <a:uFillTx/>
            </a:rPr>
            <a:t>  </a:t>
          </a:r>
          <a:endParaRPr lang="uk-UA" sz="1600" u="none" kern="1200" dirty="0">
            <a:uFillTx/>
          </a:endParaRPr>
        </a:p>
      </dsp:txBody>
      <dsp:txXfrm rot="10800000">
        <a:off x="2564166" y="1393720"/>
        <a:ext cx="7781470" cy="1073188"/>
      </dsp:txXfrm>
    </dsp:sp>
    <dsp:sp modelId="{65509173-FCBE-4E35-AE79-2333A68C80D2}">
      <dsp:nvSpPr>
        <dsp:cNvPr id="0" name=""/>
        <dsp:cNvSpPr/>
      </dsp:nvSpPr>
      <dsp:spPr>
        <a:xfrm>
          <a:off x="1759275" y="1393720"/>
          <a:ext cx="1073188" cy="107318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9A3F0F1-41B8-4485-B412-C23676648869}">
      <dsp:nvSpPr>
        <dsp:cNvPr id="0" name=""/>
        <dsp:cNvSpPr/>
      </dsp:nvSpPr>
      <dsp:spPr>
        <a:xfrm rot="10800000">
          <a:off x="2295869" y="2787263"/>
          <a:ext cx="8049767" cy="107318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324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u="none" kern="1200" dirty="0" smtClean="0">
              <a:uFillTx/>
            </a:rPr>
            <a:t>Д</a:t>
          </a:r>
          <a:r>
            <a:rPr lang="ru-RU" sz="1600" b="1" u="none" kern="1200" dirty="0" err="1" smtClean="0">
              <a:uFillTx/>
            </a:rPr>
            <a:t>ирективна</a:t>
          </a:r>
          <a:r>
            <a:rPr lang="ru-RU" sz="1600" b="1" u="none" kern="1200" dirty="0" smtClean="0">
              <a:uFillTx/>
            </a:rPr>
            <a:t> </a:t>
          </a:r>
          <a:r>
            <a:rPr lang="ru-RU" sz="1600" b="1" u="none" kern="1200" dirty="0" err="1" smtClean="0">
              <a:uFillTx/>
            </a:rPr>
            <a:t>кластерна</a:t>
          </a:r>
          <a:r>
            <a:rPr lang="ru-RU" sz="1600" b="1" u="none" kern="1200" dirty="0" smtClean="0">
              <a:uFillTx/>
            </a:rPr>
            <a:t> </a:t>
          </a:r>
          <a:r>
            <a:rPr lang="ru-RU" sz="1600" b="1" u="none" kern="1200" dirty="0" err="1" smtClean="0">
              <a:uFillTx/>
            </a:rPr>
            <a:t>політика</a:t>
          </a:r>
          <a:r>
            <a:rPr lang="ru-RU" sz="1600" u="none" kern="1200" dirty="0" smtClean="0">
              <a:uFillTx/>
            </a:rPr>
            <a:t>, </a:t>
          </a:r>
          <a:r>
            <a:rPr lang="ru-RU" sz="1600" u="none" kern="1200" dirty="0" err="1" smtClean="0">
              <a:uFillTx/>
            </a:rPr>
            <a:t>що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передбачає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впливові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дії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держави</a:t>
          </a:r>
          <a:r>
            <a:rPr lang="ru-RU" sz="1600" u="none" kern="1200" dirty="0" smtClean="0">
              <a:uFillTx/>
            </a:rPr>
            <a:t> в рамках </a:t>
          </a:r>
          <a:r>
            <a:rPr lang="ru-RU" sz="1600" u="none" kern="1200" dirty="0" err="1" smtClean="0">
              <a:uFillTx/>
            </a:rPr>
            <a:t>програм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трансформації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економіки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регіону</a:t>
          </a:r>
          <a:r>
            <a:rPr lang="ru-RU" sz="1600" u="none" kern="1200" dirty="0" smtClean="0">
              <a:uFillTx/>
            </a:rPr>
            <a:t> шляхом </a:t>
          </a:r>
          <a:r>
            <a:rPr lang="ru-RU" sz="1600" u="none" kern="1200" dirty="0" err="1" smtClean="0">
              <a:uFillTx/>
            </a:rPr>
            <a:t>створення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кластерів</a:t>
          </a:r>
          <a:r>
            <a:rPr lang="uk-UA" sz="1600" u="none" kern="1200" dirty="0" smtClean="0">
              <a:uFillTx/>
            </a:rPr>
            <a:t>. </a:t>
          </a:r>
          <a:endParaRPr lang="uk-UA" sz="1600" u="none" kern="1200" dirty="0">
            <a:uFillTx/>
          </a:endParaRPr>
        </a:p>
      </dsp:txBody>
      <dsp:txXfrm rot="10800000">
        <a:off x="2564166" y="2787263"/>
        <a:ext cx="7781470" cy="1073188"/>
      </dsp:txXfrm>
    </dsp:sp>
    <dsp:sp modelId="{773BED2C-7D77-4359-A9C1-3BFD2CAD4D7C}">
      <dsp:nvSpPr>
        <dsp:cNvPr id="0" name=""/>
        <dsp:cNvSpPr/>
      </dsp:nvSpPr>
      <dsp:spPr>
        <a:xfrm>
          <a:off x="1759275" y="2787263"/>
          <a:ext cx="1073188" cy="107318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A080009-25A1-405F-800B-AC9F0FE7781F}">
      <dsp:nvSpPr>
        <dsp:cNvPr id="0" name=""/>
        <dsp:cNvSpPr/>
      </dsp:nvSpPr>
      <dsp:spPr>
        <a:xfrm rot="10800000">
          <a:off x="2295869" y="4180805"/>
          <a:ext cx="8049767" cy="107318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3246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u="none" kern="1200" dirty="0" smtClean="0">
              <a:uFillTx/>
            </a:rPr>
            <a:t>І</a:t>
          </a:r>
          <a:r>
            <a:rPr lang="ru-RU" sz="1600" b="1" u="none" kern="1200" dirty="0" err="1" smtClean="0">
              <a:uFillTx/>
            </a:rPr>
            <a:t>нтервенціоналістська</a:t>
          </a:r>
          <a:r>
            <a:rPr lang="ru-RU" sz="1600" u="none" kern="1200" dirty="0" smtClean="0">
              <a:uFillTx/>
            </a:rPr>
            <a:t> </a:t>
          </a:r>
          <a:r>
            <a:rPr lang="uk-UA" sz="1600" u="none" kern="1200" dirty="0" smtClean="0">
              <a:uFillTx/>
            </a:rPr>
            <a:t>–</a:t>
          </a:r>
          <a:r>
            <a:rPr lang="ru-RU" sz="1600" u="none" kern="1200" dirty="0" smtClean="0">
              <a:uFillTx/>
            </a:rPr>
            <a:t> коли уряд активно </a:t>
          </a:r>
          <a:r>
            <a:rPr lang="ru-RU" sz="1600" u="none" kern="1200" dirty="0" err="1" smtClean="0">
              <a:uFillTx/>
            </a:rPr>
            <a:t>формує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спеціалізацію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кластерів</a:t>
          </a:r>
          <a:r>
            <a:rPr lang="ru-RU" sz="1600" u="none" kern="1200" dirty="0" smtClean="0">
              <a:uFillTx/>
            </a:rPr>
            <a:t> за </a:t>
          </a:r>
          <a:r>
            <a:rPr lang="ru-RU" sz="1600" u="none" kern="1200" dirty="0" err="1" smtClean="0">
              <a:uFillTx/>
            </a:rPr>
            <a:t>допомогою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трансфертів</a:t>
          </a:r>
          <a:r>
            <a:rPr lang="ru-RU" sz="1600" u="none" kern="1200" dirty="0" smtClean="0">
              <a:uFillTx/>
            </a:rPr>
            <a:t>, </a:t>
          </a:r>
          <a:r>
            <a:rPr lang="ru-RU" sz="1600" u="none" kern="1200" dirty="0" err="1" smtClean="0">
              <a:uFillTx/>
            </a:rPr>
            <a:t>субсидій</a:t>
          </a:r>
          <a:r>
            <a:rPr lang="ru-RU" sz="1600" u="none" kern="1200" dirty="0" smtClean="0">
              <a:uFillTx/>
            </a:rPr>
            <a:t>, </a:t>
          </a:r>
          <a:r>
            <a:rPr lang="ru-RU" sz="1600" u="none" kern="1200" dirty="0" err="1" smtClean="0">
              <a:uFillTx/>
            </a:rPr>
            <a:t>стимуляторів</a:t>
          </a:r>
          <a:r>
            <a:rPr lang="ru-RU" sz="1600" u="none" kern="1200" dirty="0" smtClean="0">
              <a:uFillTx/>
            </a:rPr>
            <a:t> і </a:t>
          </a:r>
          <a:r>
            <a:rPr lang="ru-RU" sz="1600" u="none" kern="1200" dirty="0" err="1" smtClean="0">
              <a:uFillTx/>
            </a:rPr>
            <a:t>обмежувачів</a:t>
          </a:r>
          <a:r>
            <a:rPr lang="ru-RU" sz="1600" u="none" kern="1200" dirty="0" smtClean="0">
              <a:uFillTx/>
            </a:rPr>
            <a:t>, а </a:t>
          </a:r>
          <a:r>
            <a:rPr lang="ru-RU" sz="1600" u="none" kern="1200" dirty="0" err="1" smtClean="0">
              <a:uFillTx/>
            </a:rPr>
            <a:t>також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контролює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діяльність</a:t>
          </a:r>
          <a:r>
            <a:rPr lang="ru-RU" sz="1600" u="none" kern="1200" dirty="0" smtClean="0">
              <a:uFillTx/>
            </a:rPr>
            <a:t> </a:t>
          </a:r>
          <a:r>
            <a:rPr lang="ru-RU" sz="1600" u="none" kern="1200" dirty="0" err="1" smtClean="0">
              <a:uFillTx/>
            </a:rPr>
            <a:t>кластерів</a:t>
          </a:r>
          <a:r>
            <a:rPr lang="ru-RU" sz="1600" u="none" kern="1200" dirty="0" smtClean="0">
              <a:uFillTx/>
            </a:rPr>
            <a:t>.  </a:t>
          </a:r>
          <a:endParaRPr lang="uk-UA" sz="1600" u="none" kern="1200" dirty="0">
            <a:uFillTx/>
          </a:endParaRPr>
        </a:p>
      </dsp:txBody>
      <dsp:txXfrm rot="10800000">
        <a:off x="2564166" y="4180805"/>
        <a:ext cx="7781470" cy="1073188"/>
      </dsp:txXfrm>
    </dsp:sp>
    <dsp:sp modelId="{D6AA6A0E-276A-4457-96EE-79677C929069}">
      <dsp:nvSpPr>
        <dsp:cNvPr id="0" name=""/>
        <dsp:cNvSpPr/>
      </dsp:nvSpPr>
      <dsp:spPr>
        <a:xfrm>
          <a:off x="1759275" y="4180805"/>
          <a:ext cx="1073188" cy="107318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DD7E4D-0A71-4FB8-9347-868328725B65}">
      <dsp:nvSpPr>
        <dsp:cNvPr id="0" name=""/>
        <dsp:cNvSpPr/>
      </dsp:nvSpPr>
      <dsp:spPr>
        <a:xfrm>
          <a:off x="0" y="0"/>
          <a:ext cx="8728455" cy="96355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bg1"/>
              </a:solidFill>
            </a:rPr>
            <a:t>В</a:t>
          </a:r>
          <a:r>
            <a:rPr lang="ru-RU" sz="1600" b="1" kern="1200" dirty="0" err="1" smtClean="0">
              <a:solidFill>
                <a:schemeClr val="bg1"/>
              </a:solidFill>
            </a:rPr>
            <a:t>иявлення</a:t>
          </a:r>
          <a:r>
            <a:rPr lang="ru-RU" sz="1600" b="1" kern="1200" dirty="0" smtClean="0">
              <a:solidFill>
                <a:schemeClr val="bg1"/>
              </a:solidFill>
            </a:rPr>
            <a:t> і </a:t>
          </a:r>
          <a:r>
            <a:rPr lang="ru-RU" sz="1600" b="1" kern="1200" dirty="0" err="1" smtClean="0">
              <a:solidFill>
                <a:schemeClr val="bg1"/>
              </a:solidFill>
            </a:rPr>
            <a:t>моніторинг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ситуації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розвитку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кластерів</a:t>
          </a:r>
          <a:r>
            <a:rPr lang="ru-RU" sz="1600" b="1" kern="1200" dirty="0" smtClean="0">
              <a:solidFill>
                <a:schemeClr val="bg1"/>
              </a:solidFill>
            </a:rPr>
            <a:t> на </a:t>
          </a:r>
          <a:r>
            <a:rPr lang="ru-RU" sz="1600" b="1" kern="1200" dirty="0" err="1" smtClean="0">
              <a:solidFill>
                <a:schemeClr val="bg1"/>
              </a:solidFill>
            </a:rPr>
            <a:t>територіальному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рівні</a:t>
          </a:r>
          <a:endParaRPr lang="uk-UA" sz="1600" b="1" kern="1200" dirty="0">
            <a:solidFill>
              <a:schemeClr val="bg1"/>
            </a:solidFill>
          </a:endParaRPr>
        </a:p>
      </dsp:txBody>
      <dsp:txXfrm>
        <a:off x="28222" y="28222"/>
        <a:ext cx="7575965" cy="907112"/>
      </dsp:txXfrm>
    </dsp:sp>
    <dsp:sp modelId="{E3678463-38BA-43A6-9A18-F4A9805B1F08}">
      <dsp:nvSpPr>
        <dsp:cNvPr id="0" name=""/>
        <dsp:cNvSpPr/>
      </dsp:nvSpPr>
      <dsp:spPr>
        <a:xfrm>
          <a:off x="651800" y="1097384"/>
          <a:ext cx="8728455" cy="963556"/>
        </a:xfrm>
        <a:prstGeom prst="roundRect">
          <a:avLst>
            <a:gd name="adj" fmla="val 10000"/>
          </a:avLst>
        </a:prstGeom>
        <a:solidFill>
          <a:schemeClr val="accent5">
            <a:hueOff val="1559309"/>
            <a:satOff val="-1003"/>
            <a:lumOff val="686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bg1"/>
              </a:solidFill>
            </a:rPr>
            <a:t>Ф</a:t>
          </a:r>
          <a:r>
            <a:rPr lang="ru-RU" sz="1600" b="1" kern="1200" dirty="0" err="1" smtClean="0">
              <a:solidFill>
                <a:schemeClr val="bg1"/>
              </a:solidFill>
            </a:rPr>
            <a:t>ормування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комунікаційних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майданчиків</a:t>
          </a:r>
          <a:r>
            <a:rPr lang="ru-RU" sz="1600" b="1" kern="1200" dirty="0" smtClean="0">
              <a:solidFill>
                <a:schemeClr val="bg1"/>
              </a:solidFill>
            </a:rPr>
            <a:t> для </a:t>
          </a:r>
          <a:r>
            <a:rPr lang="ru-RU" sz="1600" b="1" kern="1200" dirty="0" err="1" smtClean="0">
              <a:solidFill>
                <a:schemeClr val="bg1"/>
              </a:solidFill>
            </a:rPr>
            <a:t>потенційних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учасників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територіальних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кластерів</a:t>
          </a:r>
          <a:endParaRPr lang="uk-UA" sz="1600" b="1" kern="1200" dirty="0">
            <a:solidFill>
              <a:schemeClr val="bg1"/>
            </a:solidFill>
          </a:endParaRPr>
        </a:p>
      </dsp:txBody>
      <dsp:txXfrm>
        <a:off x="680022" y="1125606"/>
        <a:ext cx="7393898" cy="907112"/>
      </dsp:txXfrm>
    </dsp:sp>
    <dsp:sp modelId="{A6D4E962-F082-4C09-8A53-DE8392BFAD0D}">
      <dsp:nvSpPr>
        <dsp:cNvPr id="0" name=""/>
        <dsp:cNvSpPr/>
      </dsp:nvSpPr>
      <dsp:spPr>
        <a:xfrm>
          <a:off x="1303600" y="2194768"/>
          <a:ext cx="8728455" cy="963556"/>
        </a:xfrm>
        <a:prstGeom prst="roundRect">
          <a:avLst>
            <a:gd name="adj" fmla="val 10000"/>
          </a:avLst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bg1"/>
              </a:solidFill>
            </a:rPr>
            <a:t>С</a:t>
          </a:r>
          <a:r>
            <a:rPr lang="ru-RU" sz="1600" b="1" kern="1200" dirty="0" err="1" smtClean="0">
              <a:solidFill>
                <a:schemeClr val="bg1"/>
              </a:solidFill>
            </a:rPr>
            <a:t>прияння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консолідації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учасників</a:t>
          </a:r>
          <a:r>
            <a:rPr lang="ru-RU" sz="1600" b="1" kern="1200" dirty="0" smtClean="0">
              <a:solidFill>
                <a:schemeClr val="bg1"/>
              </a:solidFill>
            </a:rPr>
            <a:t> кластеру, </a:t>
          </a:r>
          <a:r>
            <a:rPr lang="ru-RU" sz="1600" b="1" kern="1200" dirty="0" err="1" smtClean="0">
              <a:solidFill>
                <a:schemeClr val="bg1"/>
              </a:solidFill>
            </a:rPr>
            <a:t>реалізація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програм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сприяння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виходу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підприємств</a:t>
          </a:r>
          <a:r>
            <a:rPr lang="ru-RU" sz="1600" b="1" kern="1200" dirty="0" smtClean="0">
              <a:solidFill>
                <a:schemeClr val="bg1"/>
              </a:solidFill>
            </a:rPr>
            <a:t> кластер</a:t>
          </a:r>
          <a:r>
            <a:rPr lang="uk-UA" sz="1600" b="1" kern="1200" dirty="0" smtClean="0">
              <a:solidFill>
                <a:schemeClr val="bg1"/>
              </a:solidFill>
            </a:rPr>
            <a:t>у</a:t>
          </a:r>
          <a:r>
            <a:rPr lang="ru-RU" sz="1600" b="1" kern="1200" dirty="0" smtClean="0">
              <a:solidFill>
                <a:schemeClr val="bg1"/>
              </a:solidFill>
            </a:rPr>
            <a:t> на </a:t>
          </a:r>
          <a:r>
            <a:rPr lang="ru-RU" sz="1600" b="1" kern="1200" dirty="0" err="1" smtClean="0">
              <a:solidFill>
                <a:schemeClr val="bg1"/>
              </a:solidFill>
            </a:rPr>
            <a:t>зовнішні</a:t>
          </a:r>
          <a:r>
            <a:rPr lang="ru-RU" sz="1600" b="1" kern="1200" dirty="0" smtClean="0">
              <a:solidFill>
                <a:schemeClr val="bg1"/>
              </a:solidFill>
            </a:rPr>
            <a:t> ринки, </a:t>
          </a:r>
          <a:r>
            <a:rPr lang="ru-RU" sz="1600" b="1" kern="1200" dirty="0" err="1" smtClean="0">
              <a:solidFill>
                <a:schemeClr val="bg1"/>
              </a:solidFill>
            </a:rPr>
            <a:t>проведення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спільних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маркетингових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досліджень</a:t>
          </a:r>
          <a:r>
            <a:rPr lang="ru-RU" sz="1600" b="1" kern="1200" dirty="0" smtClean="0">
              <a:solidFill>
                <a:schemeClr val="bg1"/>
              </a:solidFill>
            </a:rPr>
            <a:t> та </a:t>
          </a:r>
          <a:r>
            <a:rPr lang="ru-RU" sz="1600" b="1" kern="1200" dirty="0" err="1" smtClean="0">
              <a:solidFill>
                <a:schemeClr val="bg1"/>
              </a:solidFill>
            </a:rPr>
            <a:t>рекламних</a:t>
          </a:r>
          <a:r>
            <a:rPr lang="ru-RU" sz="1600" b="1" kern="1200" dirty="0" smtClean="0">
              <a:solidFill>
                <a:schemeClr val="bg1"/>
              </a:solidFill>
            </a:rPr>
            <a:t> </a:t>
          </a:r>
          <a:r>
            <a:rPr lang="ru-RU" sz="1600" b="1" kern="1200" dirty="0" err="1" smtClean="0">
              <a:solidFill>
                <a:schemeClr val="bg1"/>
              </a:solidFill>
            </a:rPr>
            <a:t>заходів</a:t>
          </a:r>
          <a:endParaRPr lang="uk-UA" sz="1600" b="1" kern="1200" dirty="0">
            <a:solidFill>
              <a:schemeClr val="bg1"/>
            </a:solidFill>
          </a:endParaRPr>
        </a:p>
      </dsp:txBody>
      <dsp:txXfrm>
        <a:off x="1331822" y="2222990"/>
        <a:ext cx="7393898" cy="907112"/>
      </dsp:txXfrm>
    </dsp:sp>
    <dsp:sp modelId="{F0D3A032-001C-47D1-A376-6B1FA7F12510}">
      <dsp:nvSpPr>
        <dsp:cNvPr id="0" name=""/>
        <dsp:cNvSpPr/>
      </dsp:nvSpPr>
      <dsp:spPr>
        <a:xfrm>
          <a:off x="1955400" y="3292152"/>
          <a:ext cx="8728455" cy="963556"/>
        </a:xfrm>
        <a:prstGeom prst="roundRect">
          <a:avLst>
            <a:gd name="adj" fmla="val 10000"/>
          </a:avLst>
        </a:prstGeom>
        <a:solidFill>
          <a:schemeClr val="accent5">
            <a:hueOff val="4677928"/>
            <a:satOff val="-3010"/>
            <a:lumOff val="2058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u="none" kern="1200" dirty="0" smtClean="0">
              <a:solidFill>
                <a:schemeClr val="bg1"/>
              </a:solidFill>
              <a:uFillTx/>
            </a:rPr>
            <a:t>Р</a:t>
          </a:r>
          <a:r>
            <a:rPr lang="ru-RU" sz="1600" b="1" u="none" kern="1200" dirty="0" err="1" smtClean="0">
              <a:solidFill>
                <a:schemeClr val="bg1"/>
              </a:solidFill>
              <a:uFillTx/>
            </a:rPr>
            <a:t>озвиток</a:t>
          </a:r>
          <a:r>
            <a:rPr lang="ru-RU" sz="1600" b="1" u="none" kern="1200" dirty="0" smtClean="0">
              <a:solidFill>
                <a:schemeClr val="bg1"/>
              </a:solidFill>
              <a:uFillTx/>
            </a:rPr>
            <a:t> </a:t>
          </a:r>
          <a:r>
            <a:rPr lang="ru-RU" sz="1600" b="1" u="none" kern="1200" dirty="0" err="1" smtClean="0">
              <a:solidFill>
                <a:schemeClr val="bg1"/>
              </a:solidFill>
              <a:uFillTx/>
            </a:rPr>
            <a:t>інформаційно-комунікаційної</a:t>
          </a:r>
          <a:r>
            <a:rPr lang="ru-RU" sz="1600" b="1" u="none" kern="1200" dirty="0" smtClean="0">
              <a:solidFill>
                <a:schemeClr val="bg1"/>
              </a:solidFill>
              <a:uFillTx/>
            </a:rPr>
            <a:t> </a:t>
          </a:r>
          <a:r>
            <a:rPr lang="ru-RU" sz="1600" b="1" u="none" kern="1200" dirty="0" err="1" smtClean="0">
              <a:solidFill>
                <a:schemeClr val="bg1"/>
              </a:solidFill>
              <a:uFillTx/>
            </a:rPr>
            <a:t>інфраструктури</a:t>
          </a:r>
          <a:r>
            <a:rPr lang="ru-RU" sz="1600" b="1" u="none" kern="1200" dirty="0" smtClean="0">
              <a:solidFill>
                <a:schemeClr val="bg1"/>
              </a:solidFill>
              <a:uFillTx/>
            </a:rPr>
            <a:t> в </a:t>
          </a:r>
          <a:r>
            <a:rPr lang="ru-RU" sz="1600" b="1" u="none" kern="1200" dirty="0" err="1" smtClean="0">
              <a:solidFill>
                <a:schemeClr val="bg1"/>
              </a:solidFill>
              <a:uFillTx/>
            </a:rPr>
            <a:t>регіонах</a:t>
          </a:r>
          <a:r>
            <a:rPr lang="uk-UA" sz="1600" b="1" u="none" kern="1200" dirty="0" smtClean="0">
              <a:solidFill>
                <a:schemeClr val="bg1"/>
              </a:solidFill>
              <a:uFillTx/>
            </a:rPr>
            <a:t>.</a:t>
          </a:r>
          <a:r>
            <a:rPr lang="ru-RU" sz="1600" b="1" u="none" kern="1200" dirty="0" smtClean="0">
              <a:solidFill>
                <a:schemeClr val="bg1"/>
              </a:solidFill>
              <a:uFillTx/>
            </a:rPr>
            <a:t>  </a:t>
          </a:r>
          <a:endParaRPr lang="uk-UA" sz="1600" b="1" kern="1200" dirty="0">
            <a:solidFill>
              <a:schemeClr val="bg1"/>
            </a:solidFill>
          </a:endParaRPr>
        </a:p>
      </dsp:txBody>
      <dsp:txXfrm>
        <a:off x="1983622" y="3320374"/>
        <a:ext cx="7393898" cy="907112"/>
      </dsp:txXfrm>
    </dsp:sp>
    <dsp:sp modelId="{1D6B0D60-7A8D-4B2D-B1B8-3733894278EA}">
      <dsp:nvSpPr>
        <dsp:cNvPr id="0" name=""/>
        <dsp:cNvSpPr/>
      </dsp:nvSpPr>
      <dsp:spPr>
        <a:xfrm>
          <a:off x="2607200" y="4389537"/>
          <a:ext cx="8728455" cy="963556"/>
        </a:xfrm>
        <a:prstGeom prst="roundRect">
          <a:avLst>
            <a:gd name="adj" fmla="val 10000"/>
          </a:avLst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u="none" kern="1200" smtClean="0">
              <a:solidFill>
                <a:schemeClr val="bg1"/>
              </a:solidFill>
              <a:uFillTx/>
            </a:rPr>
            <a:t>Ф</a:t>
          </a:r>
          <a:r>
            <a:rPr lang="ru-RU" sz="1600" b="1" u="none" kern="1200" smtClean="0">
              <a:solidFill>
                <a:schemeClr val="bg1"/>
              </a:solidFill>
              <a:uFillTx/>
            </a:rPr>
            <a:t>ормування інституціонального середовища для розвитку територіальних кластерів.  </a:t>
          </a:r>
          <a:endParaRPr lang="uk-UA" sz="1600" b="1" u="none" kern="1200">
            <a:solidFill>
              <a:schemeClr val="bg1"/>
            </a:solidFill>
            <a:uFillTx/>
          </a:endParaRPr>
        </a:p>
      </dsp:txBody>
      <dsp:txXfrm>
        <a:off x="2635422" y="4417759"/>
        <a:ext cx="7393898" cy="907112"/>
      </dsp:txXfrm>
    </dsp:sp>
    <dsp:sp modelId="{894ED312-7D8C-4BB5-90D5-ED0BD84E4D42}">
      <dsp:nvSpPr>
        <dsp:cNvPr id="0" name=""/>
        <dsp:cNvSpPr/>
      </dsp:nvSpPr>
      <dsp:spPr>
        <a:xfrm>
          <a:off x="8102143" y="703931"/>
          <a:ext cx="626311" cy="62631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b="1" kern="1200">
            <a:solidFill>
              <a:schemeClr val="bg1"/>
            </a:solidFill>
          </a:endParaRPr>
        </a:p>
      </dsp:txBody>
      <dsp:txXfrm>
        <a:off x="8243063" y="703931"/>
        <a:ext cx="344471" cy="471299"/>
      </dsp:txXfrm>
    </dsp:sp>
    <dsp:sp modelId="{A279B9BF-8779-41D2-8608-AB49EA6FB977}">
      <dsp:nvSpPr>
        <dsp:cNvPr id="0" name=""/>
        <dsp:cNvSpPr/>
      </dsp:nvSpPr>
      <dsp:spPr>
        <a:xfrm>
          <a:off x="8753943" y="1801316"/>
          <a:ext cx="626311" cy="62631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2009672"/>
            <a:satOff val="19"/>
            <a:lumOff val="15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b="1" kern="1200">
            <a:solidFill>
              <a:schemeClr val="bg1"/>
            </a:solidFill>
          </a:endParaRPr>
        </a:p>
      </dsp:txBody>
      <dsp:txXfrm>
        <a:off x="8894863" y="1801316"/>
        <a:ext cx="344471" cy="471299"/>
      </dsp:txXfrm>
    </dsp:sp>
    <dsp:sp modelId="{E70BEA0A-E423-4CF1-A01F-024A082859F0}">
      <dsp:nvSpPr>
        <dsp:cNvPr id="0" name=""/>
        <dsp:cNvSpPr/>
      </dsp:nvSpPr>
      <dsp:spPr>
        <a:xfrm>
          <a:off x="9405743" y="2882641"/>
          <a:ext cx="626311" cy="62631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4019344"/>
            <a:satOff val="39"/>
            <a:lumOff val="30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b="1" kern="1200">
            <a:solidFill>
              <a:schemeClr val="bg1"/>
            </a:solidFill>
          </a:endParaRPr>
        </a:p>
      </dsp:txBody>
      <dsp:txXfrm>
        <a:off x="9546663" y="2882641"/>
        <a:ext cx="344471" cy="471299"/>
      </dsp:txXfrm>
    </dsp:sp>
    <dsp:sp modelId="{B6D532F7-39FC-43C1-9F83-1511A860284D}">
      <dsp:nvSpPr>
        <dsp:cNvPr id="0" name=""/>
        <dsp:cNvSpPr/>
      </dsp:nvSpPr>
      <dsp:spPr>
        <a:xfrm>
          <a:off x="10057543" y="3990731"/>
          <a:ext cx="626311" cy="62631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6029015"/>
            <a:satOff val="58"/>
            <a:lumOff val="46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b="1" kern="1200">
            <a:solidFill>
              <a:schemeClr val="bg1"/>
            </a:solidFill>
          </a:endParaRPr>
        </a:p>
      </dsp:txBody>
      <dsp:txXfrm>
        <a:off x="10198463" y="3990731"/>
        <a:ext cx="344471" cy="47129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1D7F3-46D8-4038-8002-072D61983C40}">
      <dsp:nvSpPr>
        <dsp:cNvPr id="0" name=""/>
        <dsp:cNvSpPr/>
      </dsp:nvSpPr>
      <dsp:spPr>
        <a:xfrm>
          <a:off x="0" y="66607"/>
          <a:ext cx="3125036" cy="187502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i="1" u="none" kern="1200" dirty="0" smtClean="0">
              <a:uFillTx/>
            </a:rPr>
            <a:t>Підвищувати якість  туристичного продукту. </a:t>
          </a:r>
          <a:endParaRPr lang="uk-UA" sz="2400" i="1" kern="1200" dirty="0"/>
        </a:p>
      </dsp:txBody>
      <dsp:txXfrm>
        <a:off x="0" y="66607"/>
        <a:ext cx="3125036" cy="1875021"/>
      </dsp:txXfrm>
    </dsp:sp>
    <dsp:sp modelId="{A3B3A228-4B5A-4F73-9733-28EB50DE05E9}">
      <dsp:nvSpPr>
        <dsp:cNvPr id="0" name=""/>
        <dsp:cNvSpPr/>
      </dsp:nvSpPr>
      <dsp:spPr>
        <a:xfrm>
          <a:off x="3437539" y="66607"/>
          <a:ext cx="3125036" cy="1875021"/>
        </a:xfrm>
        <a:prstGeom prst="rect">
          <a:avLst/>
        </a:prstGeom>
        <a:gradFill rotWithShape="0">
          <a:gsLst>
            <a:gs pos="0">
              <a:schemeClr val="accent2">
                <a:hueOff val="338703"/>
                <a:satOff val="-1658"/>
                <a:lumOff val="931"/>
                <a:alphaOff val="0"/>
                <a:tint val="64000"/>
                <a:lumMod val="118000"/>
              </a:schemeClr>
            </a:gs>
            <a:gs pos="100000">
              <a:schemeClr val="accent2">
                <a:hueOff val="338703"/>
                <a:satOff val="-1658"/>
                <a:lumOff val="931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i="1" u="none" kern="1200" smtClean="0">
              <a:uFillTx/>
            </a:rPr>
            <a:t>Вкладати кошти  в екологічно чисте туристичне виробництво. </a:t>
          </a:r>
          <a:endParaRPr lang="uk-UA" sz="2400" i="1" u="none" kern="1200">
            <a:uFillTx/>
          </a:endParaRPr>
        </a:p>
      </dsp:txBody>
      <dsp:txXfrm>
        <a:off x="3437539" y="66607"/>
        <a:ext cx="3125036" cy="1875021"/>
      </dsp:txXfrm>
    </dsp:sp>
    <dsp:sp modelId="{140BFFBE-203E-4733-AD94-E8B1E964117A}">
      <dsp:nvSpPr>
        <dsp:cNvPr id="0" name=""/>
        <dsp:cNvSpPr/>
      </dsp:nvSpPr>
      <dsp:spPr>
        <a:xfrm>
          <a:off x="6875079" y="66607"/>
          <a:ext cx="3125036" cy="1875021"/>
        </a:xfrm>
        <a:prstGeom prst="rect">
          <a:avLst/>
        </a:prstGeom>
        <a:gradFill rotWithShape="0">
          <a:gsLst>
            <a:gs pos="0">
              <a:schemeClr val="accent2">
                <a:hueOff val="677407"/>
                <a:satOff val="-3316"/>
                <a:lumOff val="1862"/>
                <a:alphaOff val="0"/>
                <a:tint val="64000"/>
                <a:lumMod val="118000"/>
              </a:schemeClr>
            </a:gs>
            <a:gs pos="100000">
              <a:schemeClr val="accent2">
                <a:hueOff val="677407"/>
                <a:satOff val="-3316"/>
                <a:lumOff val="1862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i="1" u="none" kern="1200" smtClean="0">
              <a:uFillTx/>
            </a:rPr>
            <a:t>Знаходити вільні ніші на туристичному ринку. </a:t>
          </a:r>
          <a:endParaRPr lang="uk-UA" sz="2400" i="1" u="none" kern="1200">
            <a:uFillTx/>
          </a:endParaRPr>
        </a:p>
      </dsp:txBody>
      <dsp:txXfrm>
        <a:off x="6875079" y="66607"/>
        <a:ext cx="3125036" cy="1875021"/>
      </dsp:txXfrm>
    </dsp:sp>
    <dsp:sp modelId="{AF604274-5B15-4E86-9BE1-52A92737974B}">
      <dsp:nvSpPr>
        <dsp:cNvPr id="0" name=""/>
        <dsp:cNvSpPr/>
      </dsp:nvSpPr>
      <dsp:spPr>
        <a:xfrm>
          <a:off x="1718769" y="2254132"/>
          <a:ext cx="3125036" cy="1875021"/>
        </a:xfrm>
        <a:prstGeom prst="rect">
          <a:avLst/>
        </a:prstGeom>
        <a:gradFill rotWithShape="0">
          <a:gsLst>
            <a:gs pos="0">
              <a:schemeClr val="accent2">
                <a:hueOff val="1016110"/>
                <a:satOff val="-4974"/>
                <a:lumOff val="2794"/>
                <a:alphaOff val="0"/>
                <a:tint val="64000"/>
                <a:lumMod val="118000"/>
              </a:schemeClr>
            </a:gs>
            <a:gs pos="100000">
              <a:schemeClr val="accent2">
                <a:hueOff val="1016110"/>
                <a:satOff val="-4974"/>
                <a:lumOff val="2794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i="1" u="none" kern="1200" smtClean="0">
              <a:uFillTx/>
            </a:rPr>
            <a:t>Диверсифікувати пропоновані послуги  в рамках вибраної ніші або  сегменту ринку. </a:t>
          </a:r>
          <a:endParaRPr lang="uk-UA" sz="2400" i="1" u="none" kern="1200">
            <a:uFillTx/>
          </a:endParaRPr>
        </a:p>
      </dsp:txBody>
      <dsp:txXfrm>
        <a:off x="1718769" y="2254132"/>
        <a:ext cx="3125036" cy="1875021"/>
      </dsp:txXfrm>
    </dsp:sp>
    <dsp:sp modelId="{A1EC1990-F4EE-4A40-97C7-65B640F0EC73}">
      <dsp:nvSpPr>
        <dsp:cNvPr id="0" name=""/>
        <dsp:cNvSpPr/>
      </dsp:nvSpPr>
      <dsp:spPr>
        <a:xfrm>
          <a:off x="5156309" y="2254132"/>
          <a:ext cx="3125036" cy="1875021"/>
        </a:xfrm>
        <a:prstGeom prst="rect">
          <a:avLst/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64000"/>
                <a:lumMod val="118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i="1" u="none" kern="1200" smtClean="0">
              <a:uFillTx/>
            </a:rPr>
            <a:t>Збільшувати  індивідуалізацію обслуговування споживачів. </a:t>
          </a:r>
          <a:endParaRPr lang="uk-UA" sz="2400" i="1" u="none" kern="1200">
            <a:uFillTx/>
          </a:endParaRPr>
        </a:p>
      </dsp:txBody>
      <dsp:txXfrm>
        <a:off x="5156309" y="2254132"/>
        <a:ext cx="3125036" cy="18750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1546" y="2110409"/>
            <a:ext cx="8825658" cy="3329581"/>
          </a:xfrm>
        </p:spPr>
        <p:txBody>
          <a:bodyPr/>
          <a:lstStyle/>
          <a:p>
            <a:r>
              <a:rPr lang="ru-RU" sz="6000" dirty="0"/>
              <a:t>Тема 6. 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b="1" i="1" dirty="0" err="1" smtClean="0"/>
              <a:t>Управління</a:t>
            </a:r>
            <a:r>
              <a:rPr lang="ru-RU" sz="6000" b="1" i="1" dirty="0" smtClean="0"/>
              <a:t> </a:t>
            </a:r>
            <a:r>
              <a:rPr lang="ru-RU" sz="6000" b="1" i="1" dirty="0" err="1"/>
              <a:t>розвитком</a:t>
            </a:r>
            <a:r>
              <a:rPr lang="ru-RU" sz="6000" b="1" i="1" dirty="0"/>
              <a:t> </a:t>
            </a:r>
            <a:r>
              <a:rPr lang="ru-RU" sz="6000" b="1" i="1" dirty="0" err="1"/>
              <a:t>суб'єктів</a:t>
            </a:r>
            <a:r>
              <a:rPr lang="ru-RU" sz="6000" b="1" i="1" dirty="0"/>
              <a:t> </a:t>
            </a:r>
            <a:r>
              <a:rPr lang="ru-RU" sz="6000" b="1" i="1" dirty="0" err="1"/>
              <a:t>туристичного</a:t>
            </a:r>
            <a:r>
              <a:rPr lang="ru-RU" sz="6000" b="1" i="1" dirty="0"/>
              <a:t> </a:t>
            </a:r>
            <a:r>
              <a:rPr lang="ru-RU" sz="6000" b="1" i="1" dirty="0" err="1"/>
              <a:t>бізнесу</a:t>
            </a:r>
            <a:r>
              <a:rPr lang="ru-RU" sz="6000" b="1" i="1" dirty="0"/>
              <a:t> в </a:t>
            </a:r>
            <a:r>
              <a:rPr lang="ru-RU" sz="6000" b="1" i="1" dirty="0" err="1"/>
              <a:t>регіоні</a:t>
            </a:r>
            <a:r>
              <a:rPr lang="ru-RU" sz="6000" b="1" i="1" dirty="0"/>
              <a:t> </a:t>
            </a:r>
            <a:endParaRPr lang="uk-UA" sz="6000" b="1" i="1" dirty="0"/>
          </a:p>
        </p:txBody>
      </p:sp>
    </p:spTree>
    <p:extLst>
      <p:ext uri="{BB962C8B-B14F-4D97-AF65-F5344CB8AC3E}">
        <p14:creationId xmlns:p14="http://schemas.microsoft.com/office/powerpoint/2010/main" val="1050055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740" y="320196"/>
            <a:ext cx="10779683" cy="1400530"/>
          </a:xfrm>
        </p:spPr>
        <p:txBody>
          <a:bodyPr/>
          <a:lstStyle/>
          <a:p>
            <a:pPr algn="ctr"/>
            <a:r>
              <a:rPr lang="ru-RU" sz="3200" b="1" dirty="0"/>
              <a:t>2.  </a:t>
            </a:r>
            <a:r>
              <a:rPr lang="ru-RU" sz="3200" b="1" dirty="0" err="1"/>
              <a:t>Особливості</a:t>
            </a:r>
            <a:r>
              <a:rPr lang="ru-RU" sz="3200" b="1" dirty="0"/>
              <a:t> </a:t>
            </a:r>
            <a:r>
              <a:rPr lang="ru-RU" sz="3200" b="1" dirty="0" err="1"/>
              <a:t>інтеграційних</a:t>
            </a:r>
            <a:r>
              <a:rPr lang="ru-RU" sz="3200" b="1" dirty="0"/>
              <a:t> </a:t>
            </a:r>
            <a:r>
              <a:rPr lang="ru-RU" sz="3200" b="1" dirty="0" err="1"/>
              <a:t>процесів</a:t>
            </a:r>
            <a:r>
              <a:rPr lang="ru-RU" sz="3200" b="1" dirty="0"/>
              <a:t> в </a:t>
            </a:r>
            <a:r>
              <a:rPr lang="ru-RU" sz="3200" b="1" dirty="0" err="1"/>
              <a:t>управлінні</a:t>
            </a:r>
            <a:r>
              <a:rPr lang="ru-RU" sz="3200" b="1" dirty="0"/>
              <a:t> </a:t>
            </a:r>
            <a:r>
              <a:rPr lang="ru-RU" sz="3200" b="1" dirty="0" err="1"/>
              <a:t>організаціями</a:t>
            </a:r>
            <a:r>
              <a:rPr lang="ru-RU" sz="3200" b="1" dirty="0"/>
              <a:t> </a:t>
            </a:r>
            <a:r>
              <a:rPr lang="ru-RU" sz="3200" b="1" dirty="0" err="1"/>
              <a:t>індустрії</a:t>
            </a:r>
            <a:r>
              <a:rPr lang="ru-RU" sz="3200" b="1" dirty="0"/>
              <a:t> туризму в </a:t>
            </a:r>
            <a:r>
              <a:rPr lang="ru-RU" sz="3200" b="1" dirty="0" err="1"/>
              <a:t>регіоні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9086" y="3418777"/>
            <a:ext cx="8120201" cy="3346456"/>
          </a:xfrm>
        </p:spPr>
        <p:txBody>
          <a:bodyPr/>
          <a:lstStyle/>
          <a:p>
            <a:r>
              <a:rPr lang="ru-RU" dirty="0"/>
              <a:t>1.	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невизначеності</a:t>
            </a:r>
            <a:r>
              <a:rPr lang="ru-RU" dirty="0"/>
              <a:t> у </a:t>
            </a:r>
            <a:r>
              <a:rPr lang="ru-RU" dirty="0" err="1"/>
              <a:t>постачанні</a:t>
            </a:r>
            <a:r>
              <a:rPr lang="ru-RU" dirty="0"/>
              <a:t> та </a:t>
            </a:r>
            <a:r>
              <a:rPr lang="ru-RU" dirty="0" err="1"/>
              <a:t>збуті</a:t>
            </a:r>
            <a:r>
              <a:rPr lang="ru-RU" dirty="0"/>
              <a:t>. </a:t>
            </a:r>
          </a:p>
          <a:p>
            <a:r>
              <a:rPr lang="ru-RU" dirty="0"/>
              <a:t>2.	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. </a:t>
            </a:r>
          </a:p>
          <a:p>
            <a:r>
              <a:rPr lang="ru-RU" dirty="0"/>
              <a:t>3.	</a:t>
            </a:r>
            <a:r>
              <a:rPr lang="ru-RU" dirty="0" err="1"/>
              <a:t>Спрощення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технологічних</a:t>
            </a:r>
            <a:r>
              <a:rPr lang="ru-RU" dirty="0"/>
              <a:t> </a:t>
            </a:r>
            <a:r>
              <a:rPr lang="ru-RU" dirty="0" err="1"/>
              <a:t>новацій</a:t>
            </a:r>
            <a:r>
              <a:rPr lang="ru-RU" dirty="0"/>
              <a:t>. </a:t>
            </a:r>
          </a:p>
          <a:p>
            <a:r>
              <a:rPr lang="ru-RU" dirty="0"/>
              <a:t>4.	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. </a:t>
            </a:r>
          </a:p>
          <a:p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9357" y="1999908"/>
            <a:ext cx="8719930" cy="11396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Інтеграція</a:t>
            </a:r>
            <a:r>
              <a:rPr lang="uk-UA" dirty="0" smtClean="0"/>
              <a:t> - це </a:t>
            </a:r>
            <a:r>
              <a:rPr lang="uk-UA" dirty="0"/>
              <a:t>встановлення взаємовідносин між підприємствами, які забезпечують довгострокове зближення генеральних цілей підприємств, що інтегруються, й надають підприємствам такі </a:t>
            </a:r>
            <a:r>
              <a:rPr lang="uk-UA" b="1" i="1" dirty="0"/>
              <a:t>переваги</a:t>
            </a:r>
            <a:r>
              <a:rPr lang="uk-UA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6286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890638"/>
              </p:ext>
            </p:extLst>
          </p:nvPr>
        </p:nvGraphicFramePr>
        <p:xfrm>
          <a:off x="543339" y="1099930"/>
          <a:ext cx="10482469" cy="5280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042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051" y="306944"/>
            <a:ext cx="10114654" cy="1400530"/>
          </a:xfrm>
        </p:spPr>
        <p:txBody>
          <a:bodyPr/>
          <a:lstStyle/>
          <a:p>
            <a:pPr algn="ctr"/>
            <a:r>
              <a:rPr lang="ru-RU" sz="3000" b="1" i="1" dirty="0" err="1"/>
              <a:t>Переваги</a:t>
            </a:r>
            <a:r>
              <a:rPr lang="ru-RU" sz="3000" b="1" i="1" dirty="0"/>
              <a:t> </a:t>
            </a:r>
            <a:r>
              <a:rPr lang="ru-RU" sz="3000" b="1" i="1" dirty="0" err="1"/>
              <a:t>використання</a:t>
            </a:r>
            <a:r>
              <a:rPr lang="ru-RU" sz="3000" b="1" i="1" dirty="0"/>
              <a:t> в </a:t>
            </a:r>
            <a:r>
              <a:rPr lang="ru-RU" sz="3000" b="1" i="1" dirty="0" err="1"/>
              <a:t>управлінні</a:t>
            </a:r>
            <a:r>
              <a:rPr lang="ru-RU" sz="3000" b="1" i="1" dirty="0"/>
              <a:t> </a:t>
            </a:r>
            <a:r>
              <a:rPr lang="ru-RU" sz="3000" b="1" i="1" dirty="0" err="1"/>
              <a:t>регіональним</a:t>
            </a:r>
            <a:r>
              <a:rPr lang="ru-RU" sz="3000" b="1" i="1" dirty="0"/>
              <a:t> </a:t>
            </a:r>
            <a:r>
              <a:rPr lang="ru-RU" sz="3000" b="1" i="1" dirty="0" err="1"/>
              <a:t>розвитком</a:t>
            </a:r>
            <a:r>
              <a:rPr lang="ru-RU" sz="3000" b="1" i="1" dirty="0"/>
              <a:t> туризму </a:t>
            </a:r>
            <a:r>
              <a:rPr lang="ru-RU" sz="3000" b="1" i="1" dirty="0" err="1" smtClean="0"/>
              <a:t>регіонального</a:t>
            </a:r>
            <a:r>
              <a:rPr lang="ru-RU" sz="3000" b="1" i="1" dirty="0" smtClean="0"/>
              <a:t> </a:t>
            </a:r>
            <a:r>
              <a:rPr lang="ru-RU" sz="3000" b="1" i="1" dirty="0" err="1"/>
              <a:t>туристичного</a:t>
            </a:r>
            <a:r>
              <a:rPr lang="ru-RU" sz="3000" b="1" i="1" dirty="0"/>
              <a:t> </a:t>
            </a:r>
            <a:r>
              <a:rPr lang="ru-RU" sz="3000" b="1" i="1" dirty="0" err="1"/>
              <a:t>товариства</a:t>
            </a:r>
            <a:r>
              <a:rPr lang="ru-RU" sz="3000" b="1" i="1" dirty="0"/>
              <a:t> (</a:t>
            </a:r>
            <a:r>
              <a:rPr lang="ru-RU" sz="3000" b="1" i="1" dirty="0" err="1"/>
              <a:t>корпорації</a:t>
            </a:r>
            <a:r>
              <a:rPr lang="ru-RU" sz="3000" b="1" i="1" dirty="0"/>
              <a:t>): </a:t>
            </a:r>
            <a:endParaRPr lang="uk-UA" sz="30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355228"/>
              </p:ext>
            </p:extLst>
          </p:nvPr>
        </p:nvGraphicFramePr>
        <p:xfrm>
          <a:off x="665990" y="1826743"/>
          <a:ext cx="10479088" cy="5150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971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982" y="333449"/>
            <a:ext cx="6559826" cy="128331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600" dirty="0"/>
              <a:t> </a:t>
            </a:r>
            <a:r>
              <a:rPr lang="ru-RU" sz="3600" b="1" i="1" dirty="0" err="1"/>
              <a:t>Регіональні</a:t>
            </a:r>
            <a:r>
              <a:rPr lang="ru-RU" sz="3600" b="1" i="1" dirty="0"/>
              <a:t> </a:t>
            </a:r>
            <a:r>
              <a:rPr lang="ru-RU" sz="3600" b="1" i="1" dirty="0" err="1"/>
              <a:t>туристичні</a:t>
            </a:r>
            <a:r>
              <a:rPr lang="ru-RU" sz="3600" b="1" i="1" dirty="0"/>
              <a:t> </a:t>
            </a:r>
            <a:r>
              <a:rPr lang="ru-RU" sz="3600" b="1" i="1" dirty="0" err="1"/>
              <a:t>товариства</a:t>
            </a:r>
            <a:r>
              <a:rPr lang="ru-RU" sz="3600" b="1" i="1" dirty="0"/>
              <a:t> </a:t>
            </a:r>
            <a:r>
              <a:rPr lang="ru-RU" sz="3600" b="1" i="1" dirty="0" err="1"/>
              <a:t>сприяють</a:t>
            </a:r>
            <a:r>
              <a:rPr lang="ru-RU" sz="3600" b="1" i="1" dirty="0"/>
              <a:t>:  </a:t>
            </a:r>
            <a:r>
              <a:rPr lang="uk-UA" sz="3600" dirty="0"/>
              <a:t/>
            </a:r>
            <a:br>
              <a:rPr lang="uk-UA" sz="3600" dirty="0"/>
            </a:br>
            <a:endParaRPr lang="uk-UA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509409"/>
              </p:ext>
            </p:extLst>
          </p:nvPr>
        </p:nvGraphicFramePr>
        <p:xfrm>
          <a:off x="142982" y="1616766"/>
          <a:ext cx="6304653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63459" y="1398402"/>
            <a:ext cx="5141843" cy="12926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600" b="1" i="1" dirty="0" smtClean="0"/>
              <a:t>Держава </a:t>
            </a:r>
            <a:r>
              <a:rPr lang="ru-RU" sz="2600" b="1" i="1" dirty="0"/>
              <a:t>й </a:t>
            </a:r>
            <a:r>
              <a:rPr lang="ru-RU" sz="2600" b="1" i="1" dirty="0" err="1"/>
              <a:t>органи</a:t>
            </a:r>
            <a:r>
              <a:rPr lang="ru-RU" sz="2600" b="1" i="1" dirty="0"/>
              <a:t> </a:t>
            </a:r>
            <a:r>
              <a:rPr lang="ru-RU" sz="2600" b="1" i="1" dirty="0" err="1"/>
              <a:t>місцевого</a:t>
            </a:r>
            <a:r>
              <a:rPr lang="ru-RU" sz="2600" b="1" i="1" dirty="0"/>
              <a:t> </a:t>
            </a:r>
            <a:r>
              <a:rPr lang="ru-RU" sz="2600" b="1" i="1" dirty="0" err="1"/>
              <a:t>самоврядування</a:t>
            </a:r>
            <a:r>
              <a:rPr lang="ru-RU" sz="2600" b="1" i="1" dirty="0"/>
              <a:t>  </a:t>
            </a:r>
            <a:r>
              <a:rPr lang="ru-RU" sz="2600" b="1" i="1" dirty="0" err="1"/>
              <a:t>сприяють</a:t>
            </a:r>
            <a:r>
              <a:rPr lang="ru-RU" sz="2600" b="1" i="1" dirty="0"/>
              <a:t> </a:t>
            </a:r>
            <a:r>
              <a:rPr lang="ru-RU" sz="2600" b="1" i="1" dirty="0" err="1"/>
              <a:t>діяльності</a:t>
            </a:r>
            <a:r>
              <a:rPr lang="ru-RU" sz="2600" b="1" i="1" dirty="0"/>
              <a:t> </a:t>
            </a:r>
            <a:r>
              <a:rPr lang="ru-RU" sz="2600" b="1" i="1" dirty="0" err="1"/>
              <a:t>установ</a:t>
            </a:r>
            <a:r>
              <a:rPr lang="ru-RU" sz="2600" b="1" i="1" dirty="0"/>
              <a:t> РТТ: </a:t>
            </a:r>
            <a:endParaRPr lang="uk-UA" sz="2600" b="1" i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641754675"/>
              </p:ext>
            </p:extLst>
          </p:nvPr>
        </p:nvGraphicFramePr>
        <p:xfrm>
          <a:off x="6863459" y="2865295"/>
          <a:ext cx="4981192" cy="3992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7442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418" y="97877"/>
            <a:ext cx="8410040" cy="1400530"/>
          </a:xfrm>
        </p:spPr>
        <p:txBody>
          <a:bodyPr/>
          <a:lstStyle/>
          <a:p>
            <a:pPr algn="ctr"/>
            <a:r>
              <a:rPr lang="ru-RU" sz="2600" b="1" i="1" dirty="0" err="1"/>
              <a:t>У</a:t>
            </a:r>
            <a:r>
              <a:rPr lang="ru-RU" sz="2600" b="1" i="1" dirty="0" err="1" smtClean="0"/>
              <a:t>правління</a:t>
            </a:r>
            <a:r>
              <a:rPr lang="ru-RU" sz="2600" b="1" i="1" dirty="0" smtClean="0"/>
              <a:t> </a:t>
            </a:r>
            <a:r>
              <a:rPr lang="ru-RU" sz="2600" b="1" i="1" dirty="0" err="1"/>
              <a:t>регіональним</a:t>
            </a:r>
            <a:r>
              <a:rPr lang="ru-RU" sz="2600" b="1" i="1" dirty="0"/>
              <a:t> </a:t>
            </a:r>
            <a:r>
              <a:rPr lang="ru-RU" sz="2600" b="1" i="1" dirty="0" err="1"/>
              <a:t>розвитком</a:t>
            </a:r>
            <a:r>
              <a:rPr lang="ru-RU" sz="2600" b="1" i="1" dirty="0"/>
              <a:t> туризму </a:t>
            </a:r>
            <a:r>
              <a:rPr lang="ru-RU" sz="2600" b="1" i="1" dirty="0" err="1"/>
              <a:t>створення</a:t>
            </a:r>
            <a:r>
              <a:rPr lang="ru-RU" sz="2600" b="1" i="1" dirty="0"/>
              <a:t> таких </a:t>
            </a:r>
            <a:r>
              <a:rPr lang="ru-RU" sz="2600" b="1" i="1" dirty="0" err="1"/>
              <a:t>територіально-господарських</a:t>
            </a:r>
            <a:r>
              <a:rPr lang="ru-RU" sz="2600" b="1" i="1" dirty="0"/>
              <a:t> </a:t>
            </a:r>
            <a:r>
              <a:rPr lang="ru-RU" sz="2600" b="1" i="1" dirty="0" err="1" smtClean="0"/>
              <a:t>утворень</a:t>
            </a:r>
            <a:r>
              <a:rPr lang="ru-RU" sz="2600" b="1" i="1" dirty="0" smtClean="0"/>
              <a:t>:</a:t>
            </a:r>
            <a:endParaRPr lang="uk-UA" sz="26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902056"/>
              </p:ext>
            </p:extLst>
          </p:nvPr>
        </p:nvGraphicFramePr>
        <p:xfrm>
          <a:off x="463827" y="1669775"/>
          <a:ext cx="11145077" cy="4909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6278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652" y="121413"/>
            <a:ext cx="9404723" cy="1400530"/>
          </a:xfrm>
        </p:spPr>
        <p:txBody>
          <a:bodyPr/>
          <a:lstStyle/>
          <a:p>
            <a:pPr algn="ctr"/>
            <a:r>
              <a:rPr lang="ru-RU" sz="3200" b="1" dirty="0" err="1"/>
              <a:t>Організаційними</a:t>
            </a:r>
            <a:r>
              <a:rPr lang="ru-RU" sz="3200" b="1" dirty="0"/>
              <a:t> формами </a:t>
            </a:r>
            <a:r>
              <a:rPr lang="ru-RU" sz="3200" b="1" dirty="0" err="1"/>
              <a:t>управління</a:t>
            </a:r>
            <a:r>
              <a:rPr lang="ru-RU" sz="3200" b="1" dirty="0"/>
              <a:t> </a:t>
            </a:r>
            <a:r>
              <a:rPr lang="ru-RU" sz="3200" b="1" dirty="0" err="1"/>
              <a:t>регіональним</a:t>
            </a:r>
            <a:r>
              <a:rPr lang="ru-RU" sz="3200" b="1" dirty="0"/>
              <a:t> </a:t>
            </a:r>
            <a:r>
              <a:rPr lang="ru-RU" sz="3200" b="1" dirty="0" err="1"/>
              <a:t>розвитком</a:t>
            </a:r>
            <a:r>
              <a:rPr lang="ru-RU" sz="3200" b="1" dirty="0"/>
              <a:t> туризму </a:t>
            </a:r>
            <a:r>
              <a:rPr lang="ru-RU" sz="3200" b="1" dirty="0" err="1"/>
              <a:t>можуть</a:t>
            </a:r>
            <a:r>
              <a:rPr lang="ru-RU" sz="3200" b="1" dirty="0"/>
              <a:t> </a:t>
            </a:r>
            <a:r>
              <a:rPr lang="ru-RU" sz="3200" b="1" dirty="0" err="1"/>
              <a:t>виступати</a:t>
            </a:r>
            <a:r>
              <a:rPr lang="ru-RU" sz="3200" b="1" dirty="0"/>
              <a:t>: 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185440"/>
            <a:ext cx="9577940" cy="351299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i="1" dirty="0" err="1"/>
              <a:t>маркетингові</a:t>
            </a:r>
            <a:r>
              <a:rPr lang="ru-RU" sz="2400" b="1" i="1" dirty="0"/>
              <a:t> </a:t>
            </a:r>
            <a:r>
              <a:rPr lang="ru-RU" sz="2400" b="1" i="1" dirty="0" err="1"/>
              <a:t>консорціуми</a:t>
            </a:r>
            <a:r>
              <a:rPr lang="ru-RU" sz="2400" b="1" i="1" dirty="0" smtClean="0"/>
              <a:t>,</a:t>
            </a:r>
          </a:p>
          <a:p>
            <a:r>
              <a:rPr lang="ru-RU" sz="2400" b="1" i="1" dirty="0" smtClean="0"/>
              <a:t> </a:t>
            </a:r>
            <a:r>
              <a:rPr lang="ru-RU" sz="2400" b="1" i="1" dirty="0" err="1"/>
              <a:t>конгломерати</a:t>
            </a:r>
            <a:r>
              <a:rPr lang="ru-RU" sz="2400" b="1" i="1" dirty="0"/>
              <a:t>, </a:t>
            </a:r>
            <a:endParaRPr lang="ru-RU" sz="2400" b="1" i="1" dirty="0" smtClean="0"/>
          </a:p>
          <a:p>
            <a:r>
              <a:rPr lang="ru-RU" sz="2400" b="1" i="1" dirty="0" err="1" smtClean="0"/>
              <a:t>громадські</a:t>
            </a:r>
            <a:r>
              <a:rPr lang="ru-RU" sz="2400" b="1" i="1" dirty="0" smtClean="0"/>
              <a:t> </a:t>
            </a:r>
            <a:r>
              <a:rPr lang="ru-RU" sz="2400" b="1" i="1" dirty="0" err="1"/>
              <a:t>організації</a:t>
            </a:r>
            <a:r>
              <a:rPr lang="ru-RU" sz="2400" b="1" i="1" dirty="0"/>
              <a:t> при </a:t>
            </a:r>
            <a:r>
              <a:rPr lang="ru-RU" sz="2400" b="1" i="1" dirty="0" err="1"/>
              <a:t>навчальних</a:t>
            </a:r>
            <a:r>
              <a:rPr lang="ru-RU" sz="2400" b="1" i="1" dirty="0"/>
              <a:t> закладах, </a:t>
            </a:r>
            <a:r>
              <a:rPr lang="ru-RU" sz="2400" b="1" i="1" dirty="0" err="1"/>
              <a:t>які</a:t>
            </a:r>
            <a:r>
              <a:rPr lang="ru-RU" sz="2400" b="1" i="1" dirty="0"/>
              <a:t> </a:t>
            </a:r>
            <a:r>
              <a:rPr lang="ru-RU" sz="2400" b="1" i="1" dirty="0" err="1"/>
              <a:t>готовлять</a:t>
            </a:r>
            <a:r>
              <a:rPr lang="ru-RU" sz="2400" b="1" i="1" dirty="0"/>
              <a:t> </a:t>
            </a:r>
            <a:r>
              <a:rPr lang="ru-RU" sz="2400" b="1" i="1" dirty="0" err="1"/>
              <a:t>фахівців</a:t>
            </a:r>
            <a:r>
              <a:rPr lang="ru-RU" sz="2400" b="1" i="1" dirty="0"/>
              <a:t> з туризму; </a:t>
            </a:r>
            <a:endParaRPr lang="ru-RU" sz="2400" b="1" i="1" dirty="0" smtClean="0"/>
          </a:p>
          <a:p>
            <a:r>
              <a:rPr lang="ru-RU" sz="2400" b="1" i="1" dirty="0" err="1" smtClean="0"/>
              <a:t>об'єднання</a:t>
            </a:r>
            <a:r>
              <a:rPr lang="ru-RU" sz="2400" b="1" i="1" dirty="0"/>
              <a:t>, </a:t>
            </a:r>
            <a:r>
              <a:rPr lang="ru-RU" sz="2400" b="1" i="1" dirty="0" err="1"/>
              <a:t>створені</a:t>
            </a:r>
            <a:r>
              <a:rPr lang="ru-RU" sz="2400" b="1" i="1" dirty="0"/>
              <a:t> з метою </a:t>
            </a:r>
            <a:r>
              <a:rPr lang="ru-RU" sz="2400" b="1" i="1" dirty="0" err="1"/>
              <a:t>просування</a:t>
            </a:r>
            <a:r>
              <a:rPr lang="ru-RU" sz="2400" b="1" i="1" dirty="0"/>
              <a:t> конкретного </a:t>
            </a:r>
            <a:r>
              <a:rPr lang="ru-RU" sz="2400" b="1" i="1" dirty="0" err="1"/>
              <a:t>туристичного</a:t>
            </a:r>
            <a:r>
              <a:rPr lang="ru-RU" sz="2400" b="1" i="1" dirty="0"/>
              <a:t> продукту; </a:t>
            </a:r>
            <a:endParaRPr lang="ru-RU" sz="2400" b="1" i="1" dirty="0" smtClean="0"/>
          </a:p>
          <a:p>
            <a:r>
              <a:rPr lang="ru-RU" sz="2400" b="1" i="1" dirty="0" err="1" smtClean="0"/>
              <a:t>туристсько-інформаційні</a:t>
            </a:r>
            <a:r>
              <a:rPr lang="ru-RU" sz="2400" b="1" i="1" dirty="0" smtClean="0"/>
              <a:t> </a:t>
            </a:r>
            <a:r>
              <a:rPr lang="ru-RU" sz="2400" b="1" i="1" dirty="0" err="1"/>
              <a:t>центри</a:t>
            </a:r>
            <a:r>
              <a:rPr lang="ru-RU" sz="2400" b="1" i="1" dirty="0"/>
              <a:t>.</a:t>
            </a:r>
            <a:endParaRPr lang="uk-UA" sz="2400" b="1" i="1" dirty="0"/>
          </a:p>
        </p:txBody>
      </p:sp>
    </p:spTree>
    <p:extLst>
      <p:ext uri="{BB962C8B-B14F-4D97-AF65-F5344CB8AC3E}">
        <p14:creationId xmlns:p14="http://schemas.microsoft.com/office/powerpoint/2010/main" val="3726869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00337" y="490331"/>
            <a:ext cx="7477472" cy="12059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Найпоширенішими, найефективнішими й найменш ризиковим формами інтеграції на  ринку туристичних послуг ХХІ століття </a:t>
            </a:r>
            <a:r>
              <a:rPr lang="uk-UA" b="1" i="1" dirty="0"/>
              <a:t>є стратегічні альянси  та франчайзинг. </a:t>
            </a:r>
          </a:p>
        </p:txBody>
      </p:sp>
      <p:sp>
        <p:nvSpPr>
          <p:cNvPr id="5" name="Овал 4"/>
          <p:cNvSpPr/>
          <p:nvPr/>
        </p:nvSpPr>
        <p:spPr>
          <a:xfrm>
            <a:off x="3074504" y="2067339"/>
            <a:ext cx="8083827" cy="18420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/>
              <a:t>Мережі, альянси та туристичні кластери  </a:t>
            </a:r>
            <a:r>
              <a:rPr lang="uk-UA" dirty="0"/>
              <a:t>– результат  структурної  перебудови туристичної сфери й сусідської солідарності її підприємств.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69704" y="4280451"/>
            <a:ext cx="7142922" cy="177579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/>
              <a:t>Мережні структури </a:t>
            </a:r>
            <a:r>
              <a:rPr lang="uk-UA" dirty="0"/>
              <a:t>охоплюють безліч різноманітних організацій у різних сферах діяльності. </a:t>
            </a:r>
            <a:endParaRPr lang="uk-UA" dirty="0" smtClean="0"/>
          </a:p>
          <a:p>
            <a:pPr algn="ctr"/>
            <a:r>
              <a:rPr lang="uk-UA" dirty="0" smtClean="0"/>
              <a:t>Деякі </a:t>
            </a:r>
            <a:r>
              <a:rPr lang="uk-UA" dirty="0"/>
              <a:t>дослідники характеризують сучасну національну економіку як мережну, як систему мереж.</a:t>
            </a:r>
          </a:p>
        </p:txBody>
      </p:sp>
    </p:spTree>
    <p:extLst>
      <p:ext uri="{BB962C8B-B14F-4D97-AF65-F5344CB8AC3E}">
        <p14:creationId xmlns:p14="http://schemas.microsoft.com/office/powerpoint/2010/main" val="3935857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220" y="359952"/>
            <a:ext cx="9404723" cy="116404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i="1" dirty="0" err="1"/>
              <a:t>Мережі</a:t>
            </a:r>
            <a:r>
              <a:rPr lang="ru-RU" sz="3200" b="1" i="1" dirty="0"/>
              <a:t> </a:t>
            </a:r>
            <a:r>
              <a:rPr lang="ru-RU" sz="3200" b="1" i="1" dirty="0" err="1"/>
              <a:t>виконують</a:t>
            </a:r>
            <a:r>
              <a:rPr lang="ru-RU" sz="3200" b="1" i="1" dirty="0"/>
              <a:t> </a:t>
            </a:r>
            <a:r>
              <a:rPr lang="ru-RU" sz="3200" b="1" i="1" dirty="0" err="1"/>
              <a:t>кілька</a:t>
            </a:r>
            <a:r>
              <a:rPr lang="ru-RU" sz="3200" b="1" i="1" dirty="0"/>
              <a:t> </a:t>
            </a:r>
            <a:r>
              <a:rPr lang="ru-RU" sz="3200" b="1" i="1" dirty="0" err="1"/>
              <a:t>взаємопов'язаних</a:t>
            </a:r>
            <a:r>
              <a:rPr lang="ru-RU" sz="3200" b="1" i="1" dirty="0"/>
              <a:t> </a:t>
            </a:r>
            <a:r>
              <a:rPr lang="ru-RU" sz="3200" b="1" i="1" dirty="0" err="1" smtClean="0"/>
              <a:t>функцій</a:t>
            </a:r>
            <a:r>
              <a:rPr lang="ru-RU" sz="3200" b="1" i="1" dirty="0" smtClean="0"/>
              <a:t>:</a:t>
            </a:r>
            <a:endParaRPr lang="uk-UA" sz="32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493017"/>
              </p:ext>
            </p:extLst>
          </p:nvPr>
        </p:nvGraphicFramePr>
        <p:xfrm>
          <a:off x="772008" y="2012881"/>
          <a:ext cx="10214044" cy="4626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806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220" y="134666"/>
            <a:ext cx="9404723" cy="1400530"/>
          </a:xfrm>
        </p:spPr>
        <p:txBody>
          <a:bodyPr/>
          <a:lstStyle/>
          <a:p>
            <a:pPr algn="ctr"/>
            <a:r>
              <a:rPr lang="uk-UA" sz="3500" b="1" i="1" dirty="0" smtClean="0"/>
              <a:t>Причини виникнення стратегічних альянсів:</a:t>
            </a:r>
            <a:endParaRPr lang="uk-UA" sz="35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6609570"/>
              </p:ext>
            </p:extLst>
          </p:nvPr>
        </p:nvGraphicFramePr>
        <p:xfrm>
          <a:off x="384313" y="1535196"/>
          <a:ext cx="11423374" cy="515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153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013" y="0"/>
            <a:ext cx="9935749" cy="1400530"/>
          </a:xfrm>
        </p:spPr>
        <p:txBody>
          <a:bodyPr/>
          <a:lstStyle/>
          <a:p>
            <a:pPr algn="ctr"/>
            <a:r>
              <a:rPr lang="ru-RU" sz="3000" b="1" i="1" dirty="0"/>
              <a:t>До </a:t>
            </a:r>
            <a:r>
              <a:rPr lang="ru-RU" sz="3000" b="1" i="1" dirty="0" err="1"/>
              <a:t>стратегічних</a:t>
            </a:r>
            <a:r>
              <a:rPr lang="ru-RU" sz="3000" b="1" i="1" dirty="0"/>
              <a:t> </a:t>
            </a:r>
            <a:r>
              <a:rPr lang="ru-RU" sz="3000" b="1" i="1" dirty="0" err="1"/>
              <a:t>альянсів</a:t>
            </a:r>
            <a:r>
              <a:rPr lang="ru-RU" sz="3000" b="1" i="1" dirty="0"/>
              <a:t> </a:t>
            </a:r>
            <a:r>
              <a:rPr lang="ru-RU" sz="3000" b="1" i="1" dirty="0" err="1"/>
              <a:t>відносяться</a:t>
            </a:r>
            <a:r>
              <a:rPr lang="ru-RU" sz="3000" b="1" i="1" dirty="0"/>
              <a:t> </a:t>
            </a:r>
            <a:r>
              <a:rPr lang="ru-RU" sz="3000" b="1" i="1" dirty="0" err="1"/>
              <a:t>також</a:t>
            </a:r>
            <a:r>
              <a:rPr lang="ru-RU" sz="3000" b="1" i="1" dirty="0"/>
              <a:t> </a:t>
            </a:r>
            <a:r>
              <a:rPr lang="ru-RU" sz="3000" b="1" i="1" dirty="0" err="1"/>
              <a:t>створення</a:t>
            </a:r>
            <a:r>
              <a:rPr lang="ru-RU" sz="3000" b="1" i="1" dirty="0"/>
              <a:t> й </a:t>
            </a:r>
            <a:r>
              <a:rPr lang="ru-RU" sz="3000" b="1" i="1" dirty="0" err="1"/>
              <a:t>функціонування</a:t>
            </a:r>
            <a:r>
              <a:rPr lang="ru-RU" sz="3000" b="1" i="1" dirty="0"/>
              <a:t> </a:t>
            </a:r>
            <a:r>
              <a:rPr lang="ru-RU" sz="3000" b="1" i="1" dirty="0" err="1"/>
              <a:t>спільних</a:t>
            </a:r>
            <a:r>
              <a:rPr lang="ru-RU" sz="3000" b="1" i="1" dirty="0"/>
              <a:t> </a:t>
            </a:r>
            <a:r>
              <a:rPr lang="ru-RU" sz="3000" b="1" i="1" dirty="0" err="1"/>
              <a:t>підприємств</a:t>
            </a:r>
            <a:r>
              <a:rPr lang="ru-RU" sz="3000" b="1" i="1" dirty="0"/>
              <a:t> (СП), </a:t>
            </a:r>
            <a:r>
              <a:rPr lang="ru-RU" sz="3000" b="1" i="1" dirty="0" err="1"/>
              <a:t>що</a:t>
            </a:r>
            <a:r>
              <a:rPr lang="ru-RU" sz="3000" b="1" i="1" dirty="0"/>
              <a:t> </a:t>
            </a:r>
            <a:r>
              <a:rPr lang="ru-RU" sz="3000" b="1" i="1" dirty="0" err="1"/>
              <a:t>надає</a:t>
            </a:r>
            <a:r>
              <a:rPr lang="ru-RU" sz="3000" b="1" i="1" dirty="0"/>
              <a:t> </a:t>
            </a:r>
            <a:r>
              <a:rPr lang="ru-RU" sz="3000" b="1" i="1" dirty="0" err="1"/>
              <a:t>інвестору</a:t>
            </a:r>
            <a:r>
              <a:rPr lang="ru-RU" sz="3000" b="1" i="1" dirty="0"/>
              <a:t> </a:t>
            </a:r>
            <a:r>
              <a:rPr lang="ru-RU" sz="3000" b="1" i="1" dirty="0" err="1"/>
              <a:t>наступні</a:t>
            </a:r>
            <a:r>
              <a:rPr lang="ru-RU" sz="3000" b="1" i="1" dirty="0"/>
              <a:t> </a:t>
            </a:r>
            <a:r>
              <a:rPr lang="ru-RU" sz="3000" b="1" i="1" dirty="0" err="1"/>
              <a:t>переваги</a:t>
            </a:r>
            <a:r>
              <a:rPr lang="ru-RU" sz="3000" b="1" i="1" dirty="0"/>
              <a:t>: </a:t>
            </a:r>
            <a:endParaRPr lang="uk-UA" sz="30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148991"/>
              </p:ext>
            </p:extLst>
          </p:nvPr>
        </p:nvGraphicFramePr>
        <p:xfrm>
          <a:off x="396979" y="2067339"/>
          <a:ext cx="10774603" cy="479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332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770770"/>
            <a:ext cx="9404723" cy="1400530"/>
          </a:xfrm>
        </p:spPr>
        <p:txBody>
          <a:bodyPr/>
          <a:lstStyle/>
          <a:p>
            <a:pPr algn="ctr"/>
            <a:r>
              <a:rPr lang="uk-UA" dirty="0" smtClean="0"/>
              <a:t>ПЛАН: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1</a:t>
            </a:r>
            <a:r>
              <a:rPr lang="uk-UA" sz="2400" dirty="0"/>
              <a:t>. Туристські </a:t>
            </a:r>
            <a:r>
              <a:rPr lang="uk-UA" sz="2400" dirty="0" err="1"/>
              <a:t>дестинації</a:t>
            </a:r>
            <a:r>
              <a:rPr lang="uk-UA" sz="2400" dirty="0"/>
              <a:t> як суб’єкт управління регіональним розвитком</a:t>
            </a:r>
          </a:p>
          <a:p>
            <a:r>
              <a:rPr lang="uk-UA" sz="2400" dirty="0" smtClean="0"/>
              <a:t>2</a:t>
            </a:r>
            <a:r>
              <a:rPr lang="uk-UA" sz="2400" dirty="0"/>
              <a:t>. Особливості інтеграційних процесів в управлінні організаціями індустрії туризму в регіоні</a:t>
            </a:r>
          </a:p>
          <a:p>
            <a:r>
              <a:rPr lang="uk-UA" sz="2400" dirty="0" smtClean="0"/>
              <a:t>3</a:t>
            </a:r>
            <a:r>
              <a:rPr lang="uk-UA" sz="2400" dirty="0"/>
              <a:t>. Кластерні моделі в управлінні регіональним розвитком туризму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91540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7700" y="5062330"/>
            <a:ext cx="4274056" cy="1702905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44253" y="3299790"/>
            <a:ext cx="8004313" cy="251791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 Сутність угод про </a:t>
            </a:r>
            <a:r>
              <a:rPr lang="uk-UA" b="1" dirty="0"/>
              <a:t>франчайзинг</a:t>
            </a:r>
            <a:r>
              <a:rPr lang="uk-UA" dirty="0"/>
              <a:t> полягає в тому, що головна фірма укладає угоду з  організацією про надання тій виключного права на реалізацію послуг під торговою маркою головної компанії, тобто невелика й  маловідома туристична  організація (фірма чи готель) включається до збутової мережі відомої туристичної компанії, що розширює можливості останньої  контролювати ринки з мінімальними витратами. </a:t>
            </a:r>
          </a:p>
        </p:txBody>
      </p:sp>
      <p:sp>
        <p:nvSpPr>
          <p:cNvPr id="5" name="Овал 4"/>
          <p:cNvSpPr/>
          <p:nvPr/>
        </p:nvSpPr>
        <p:spPr>
          <a:xfrm>
            <a:off x="954157" y="371060"/>
            <a:ext cx="7942757" cy="250466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/>
              <a:t> Стратегічні альянси</a:t>
            </a:r>
            <a:r>
              <a:rPr lang="uk-UA" dirty="0"/>
              <a:t> є містком від кооперації до франчайзингу, який вважається найвищою формою кооперування й одночасно виступає розповсюдженою стратегією збуту, особливо в готельній сфері. </a:t>
            </a:r>
          </a:p>
        </p:txBody>
      </p:sp>
    </p:spTree>
    <p:extLst>
      <p:ext uri="{BB962C8B-B14F-4D97-AF65-F5344CB8AC3E}">
        <p14:creationId xmlns:p14="http://schemas.microsoft.com/office/powerpoint/2010/main" val="20292908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220" y="0"/>
            <a:ext cx="9404723" cy="1400530"/>
          </a:xfrm>
        </p:spPr>
        <p:txBody>
          <a:bodyPr/>
          <a:lstStyle/>
          <a:p>
            <a:pPr algn="ctr"/>
            <a:r>
              <a:rPr lang="ru-RU" sz="3200" b="1" i="1" dirty="0"/>
              <a:t>3. </a:t>
            </a:r>
            <a:r>
              <a:rPr lang="ru-RU" sz="3200" b="1" i="1" dirty="0" err="1"/>
              <a:t>Кластерні</a:t>
            </a:r>
            <a:r>
              <a:rPr lang="ru-RU" sz="3200" b="1" i="1" dirty="0"/>
              <a:t>  </a:t>
            </a:r>
            <a:r>
              <a:rPr lang="ru-RU" sz="3200" b="1" i="1" dirty="0" err="1"/>
              <a:t>моделі</a:t>
            </a:r>
            <a:r>
              <a:rPr lang="ru-RU" sz="3200" b="1" i="1" dirty="0"/>
              <a:t> в </a:t>
            </a:r>
            <a:r>
              <a:rPr lang="ru-RU" sz="3200" b="1" i="1" dirty="0" err="1"/>
              <a:t>управлінні</a:t>
            </a:r>
            <a:r>
              <a:rPr lang="ru-RU" sz="3200" b="1" i="1" dirty="0"/>
              <a:t>  </a:t>
            </a:r>
            <a:r>
              <a:rPr lang="ru-RU" sz="3200" b="1" i="1" dirty="0" err="1"/>
              <a:t>регіональним</a:t>
            </a:r>
            <a:r>
              <a:rPr lang="ru-RU" sz="3200" b="1" i="1" dirty="0"/>
              <a:t>  </a:t>
            </a:r>
            <a:r>
              <a:rPr lang="ru-RU" sz="3200" b="1" i="1" dirty="0" err="1"/>
              <a:t>розвитком</a:t>
            </a:r>
            <a:r>
              <a:rPr lang="ru-RU" sz="3200" b="1" i="1" dirty="0"/>
              <a:t> туризму</a:t>
            </a:r>
            <a:endParaRPr lang="uk-UA" sz="32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555599"/>
              </p:ext>
            </p:extLst>
          </p:nvPr>
        </p:nvGraphicFramePr>
        <p:xfrm>
          <a:off x="-1136304" y="1040754"/>
          <a:ext cx="8623784" cy="4620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Горизонтальный свиток 4"/>
          <p:cNvSpPr/>
          <p:nvPr/>
        </p:nvSpPr>
        <p:spPr>
          <a:xfrm>
            <a:off x="6374296" y="596348"/>
            <a:ext cx="5592418" cy="3776869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/>
              <a:t>К</a:t>
            </a:r>
            <a:r>
              <a:rPr lang="uk-UA" b="1" dirty="0" smtClean="0"/>
              <a:t>ластер </a:t>
            </a:r>
            <a:r>
              <a:rPr lang="uk-UA" dirty="0"/>
              <a:t>– це мережа незалежних виробничих або сервісних фірм (включаючи їх постачальників), творців технологій, ноу-хау (університети, науково-дослідні інститути, інжинірингові компанії), </a:t>
            </a:r>
            <a:r>
              <a:rPr lang="uk-UA" dirty="0" err="1"/>
              <a:t>зв'язуючих</a:t>
            </a:r>
            <a:r>
              <a:rPr lang="uk-UA" dirty="0"/>
              <a:t> ринкових інститутів (брокери, консультанти) і споживачів, що взаємодіють один з одним в рамках єдиного ланцюжка створення вартості. </a:t>
            </a:r>
          </a:p>
        </p:txBody>
      </p:sp>
      <p:sp>
        <p:nvSpPr>
          <p:cNvPr id="6" name="Овал 5"/>
          <p:cNvSpPr/>
          <p:nvPr/>
        </p:nvSpPr>
        <p:spPr>
          <a:xfrm>
            <a:off x="6374296" y="4200939"/>
            <a:ext cx="5817704" cy="265706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/>
              <a:t>Американські економісти </a:t>
            </a:r>
            <a:r>
              <a:rPr lang="uk-UA" sz="1600" b="1" dirty="0"/>
              <a:t>М. Портер та  М. </a:t>
            </a:r>
            <a:r>
              <a:rPr lang="uk-UA" sz="1600" b="1" dirty="0" err="1"/>
              <a:t>Енрайт</a:t>
            </a:r>
            <a:r>
              <a:rPr lang="uk-UA" sz="1600" dirty="0"/>
              <a:t>, вивчаючи географічні масштаби конкурентних переваг, дійшли  висновку </a:t>
            </a:r>
            <a:r>
              <a:rPr lang="uk-UA" sz="1600" i="1" dirty="0"/>
              <a:t>про </a:t>
            </a:r>
            <a:r>
              <a:rPr lang="uk-UA" sz="1600" b="1" i="1" dirty="0"/>
              <a:t>існування регіонального кластеру –  географічної агломерації фірм, які працюють в одній або кількох споріднених галузях господарства. </a:t>
            </a:r>
          </a:p>
        </p:txBody>
      </p:sp>
    </p:spTree>
    <p:extLst>
      <p:ext uri="{BB962C8B-B14F-4D97-AF65-F5344CB8AC3E}">
        <p14:creationId xmlns:p14="http://schemas.microsoft.com/office/powerpoint/2010/main" val="1402369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3489" y="-117126"/>
            <a:ext cx="9404723" cy="1400530"/>
          </a:xfrm>
        </p:spPr>
        <p:txBody>
          <a:bodyPr/>
          <a:lstStyle/>
          <a:p>
            <a:pPr algn="ctr"/>
            <a:r>
              <a:rPr lang="ru-RU" b="1" dirty="0"/>
              <a:t>До </a:t>
            </a:r>
            <a:r>
              <a:rPr lang="ru-RU" b="1" dirty="0" err="1"/>
              <a:t>туристичних</a:t>
            </a:r>
            <a:r>
              <a:rPr lang="ru-RU" b="1" dirty="0"/>
              <a:t> </a:t>
            </a:r>
            <a:r>
              <a:rPr lang="ru-RU" b="1" dirty="0" err="1"/>
              <a:t>кластерів</a:t>
            </a:r>
            <a:r>
              <a:rPr lang="ru-RU" b="1" dirty="0"/>
              <a:t> </a:t>
            </a:r>
            <a:r>
              <a:rPr lang="ru-RU" b="1" dirty="0" err="1"/>
              <a:t>входять</a:t>
            </a:r>
            <a:r>
              <a:rPr lang="ru-RU" b="1" dirty="0"/>
              <a:t>: </a:t>
            </a:r>
            <a:endParaRPr lang="uk-UA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759018"/>
              </p:ext>
            </p:extLst>
          </p:nvPr>
        </p:nvGraphicFramePr>
        <p:xfrm>
          <a:off x="1206152" y="1073426"/>
          <a:ext cx="9192060" cy="4066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94597176"/>
              </p:ext>
            </p:extLst>
          </p:nvPr>
        </p:nvGraphicFramePr>
        <p:xfrm>
          <a:off x="1206152" y="4982817"/>
          <a:ext cx="9077535" cy="186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8443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061" y="121413"/>
            <a:ext cx="10278943" cy="1400530"/>
          </a:xfrm>
        </p:spPr>
        <p:txBody>
          <a:bodyPr/>
          <a:lstStyle/>
          <a:p>
            <a:pPr algn="ctr"/>
            <a:r>
              <a:rPr lang="uk-UA" sz="2600" i="1" dirty="0"/>
              <a:t>В контексті управління регіональним розвитком туризму</a:t>
            </a:r>
            <a:r>
              <a:rPr lang="uk-UA" sz="2600" dirty="0"/>
              <a:t> </a:t>
            </a:r>
            <a:r>
              <a:rPr lang="uk-UA" sz="2600" b="1" dirty="0"/>
              <a:t>завдяки впровадженню моделі туристичного кластеру: </a:t>
            </a:r>
            <a:br>
              <a:rPr lang="uk-UA" sz="2600" b="1" dirty="0"/>
            </a:br>
            <a:endParaRPr lang="uk-UA" sz="2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556664"/>
              </p:ext>
            </p:extLst>
          </p:nvPr>
        </p:nvGraphicFramePr>
        <p:xfrm>
          <a:off x="159026" y="1139687"/>
          <a:ext cx="11794435" cy="5718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0048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108161"/>
            <a:ext cx="9797583" cy="1400530"/>
          </a:xfrm>
        </p:spPr>
        <p:txBody>
          <a:bodyPr/>
          <a:lstStyle/>
          <a:p>
            <a:pPr algn="ctr"/>
            <a:r>
              <a:rPr lang="ru-RU" sz="3000" b="1" i="1" dirty="0" smtClean="0"/>
              <a:t>В </a:t>
            </a:r>
            <a:r>
              <a:rPr lang="ru-RU" sz="3000" b="1" i="1" dirty="0" err="1" smtClean="0"/>
              <a:t>контексті</a:t>
            </a:r>
            <a:r>
              <a:rPr lang="ru-RU" sz="3000" b="1" i="1" dirty="0" smtClean="0"/>
              <a:t> </a:t>
            </a:r>
            <a:r>
              <a:rPr lang="ru-RU" sz="3000" b="1" i="1" dirty="0" err="1" smtClean="0"/>
              <a:t>розвитку</a:t>
            </a:r>
            <a:r>
              <a:rPr lang="ru-RU" sz="3000" b="1" i="1" dirty="0" smtClean="0"/>
              <a:t> </a:t>
            </a:r>
            <a:r>
              <a:rPr lang="ru-RU" sz="3000" b="1" i="1" dirty="0" err="1" smtClean="0"/>
              <a:t>туристичного</a:t>
            </a:r>
            <a:r>
              <a:rPr lang="ru-RU" sz="3000" b="1" i="1" dirty="0" smtClean="0"/>
              <a:t> </a:t>
            </a:r>
            <a:r>
              <a:rPr lang="ru-RU" sz="3000" b="1" i="1" dirty="0" err="1" smtClean="0"/>
              <a:t>бізнесу</a:t>
            </a:r>
            <a:r>
              <a:rPr lang="ru-RU" sz="3000" b="1" i="1" dirty="0" smtClean="0"/>
              <a:t> </a:t>
            </a:r>
            <a:r>
              <a:rPr lang="ru-RU" sz="3000" b="1" i="1" dirty="0" err="1" smtClean="0"/>
              <a:t>регіону</a:t>
            </a:r>
            <a:r>
              <a:rPr lang="ru-RU" sz="3000" b="1" i="1" dirty="0" smtClean="0"/>
              <a:t> </a:t>
            </a:r>
            <a:r>
              <a:rPr lang="ru-RU" sz="3000" b="1" i="1" dirty="0" err="1" smtClean="0"/>
              <a:t>переваги</a:t>
            </a:r>
            <a:r>
              <a:rPr lang="ru-RU" sz="3000" b="1" i="1" dirty="0" smtClean="0"/>
              <a:t> </a:t>
            </a:r>
            <a:r>
              <a:rPr lang="ru-RU" sz="3000" b="1" i="1" dirty="0" err="1" smtClean="0"/>
              <a:t>кластерної</a:t>
            </a:r>
            <a:r>
              <a:rPr lang="ru-RU" sz="3000" b="1" i="1" dirty="0" smtClean="0"/>
              <a:t> </a:t>
            </a:r>
            <a:r>
              <a:rPr lang="ru-RU" sz="3000" b="1" i="1" dirty="0" err="1" smtClean="0"/>
              <a:t>моделі</a:t>
            </a:r>
            <a:r>
              <a:rPr lang="ru-RU" sz="3000" b="1" i="1" dirty="0" smtClean="0"/>
              <a:t>  </a:t>
            </a:r>
            <a:r>
              <a:rPr lang="ru-RU" sz="3000" b="1" i="1" dirty="0" err="1" smtClean="0"/>
              <a:t>мають</a:t>
            </a:r>
            <a:r>
              <a:rPr lang="ru-RU" sz="3000" b="1" i="1" dirty="0" smtClean="0"/>
              <a:t> </a:t>
            </a:r>
            <a:r>
              <a:rPr lang="ru-RU" sz="3000" b="1" i="1" dirty="0" err="1" smtClean="0"/>
              <a:t>такі</a:t>
            </a:r>
            <a:r>
              <a:rPr lang="ru-RU" sz="3000" b="1" i="1" dirty="0" smtClean="0"/>
              <a:t> </a:t>
            </a:r>
            <a:r>
              <a:rPr lang="ru-RU" sz="3000" b="1" i="1" dirty="0" err="1" smtClean="0"/>
              <a:t>складові</a:t>
            </a:r>
            <a:r>
              <a:rPr lang="ru-RU" sz="3000" b="1" i="1" dirty="0" smtClean="0"/>
              <a:t>: </a:t>
            </a:r>
            <a:endParaRPr lang="uk-UA" sz="30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562821"/>
              </p:ext>
            </p:extLst>
          </p:nvPr>
        </p:nvGraphicFramePr>
        <p:xfrm>
          <a:off x="212036" y="1603513"/>
          <a:ext cx="11979964" cy="5254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43387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0"/>
            <a:ext cx="9404723" cy="1400530"/>
          </a:xfrm>
        </p:spPr>
        <p:txBody>
          <a:bodyPr/>
          <a:lstStyle/>
          <a:p>
            <a:pPr algn="ctr"/>
            <a:r>
              <a:rPr lang="ru-RU" sz="3600" b="1" dirty="0"/>
              <a:t>У самих </a:t>
            </a:r>
            <a:r>
              <a:rPr lang="ru-RU" sz="3600" b="1" dirty="0" err="1"/>
              <a:t>туристичних</a:t>
            </a:r>
            <a:r>
              <a:rPr lang="ru-RU" sz="3600" b="1" dirty="0"/>
              <a:t> кластерах </a:t>
            </a:r>
            <a:r>
              <a:rPr lang="ru-RU" sz="3600" b="1" dirty="0" err="1"/>
              <a:t>переваги</a:t>
            </a:r>
            <a:r>
              <a:rPr lang="ru-RU" sz="3600" b="1" dirty="0"/>
              <a:t> </a:t>
            </a:r>
            <a:r>
              <a:rPr lang="ru-RU" sz="3600" b="1" dirty="0" err="1"/>
              <a:t>полягають</a:t>
            </a:r>
            <a:r>
              <a:rPr lang="ru-RU" sz="3600" b="1" dirty="0"/>
              <a:t>, </a:t>
            </a:r>
            <a:r>
              <a:rPr lang="ru-RU" sz="3600" b="1" dirty="0" err="1"/>
              <a:t>насамперед</a:t>
            </a:r>
            <a:r>
              <a:rPr lang="ru-RU" sz="3600" b="1" dirty="0"/>
              <a:t>, у: </a:t>
            </a:r>
            <a:endParaRPr lang="uk-UA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727472"/>
              </p:ext>
            </p:extLst>
          </p:nvPr>
        </p:nvGraphicFramePr>
        <p:xfrm>
          <a:off x="758756" y="1815548"/>
          <a:ext cx="10439330" cy="4618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14433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8807" y="2345397"/>
            <a:ext cx="10353193" cy="51707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sz="2600" b="1" dirty="0" smtClean="0"/>
              <a:t>Фактори, які уповільнюють утворення кластерів в Україні:</a:t>
            </a:r>
            <a:endParaRPr lang="uk-UA" sz="2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6502" y="2981503"/>
            <a:ext cx="9696228" cy="38764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dirty="0"/>
              <a:t>1.	Недосконала державна  політика  підтримки малого й середнього бізнесу.</a:t>
            </a:r>
          </a:p>
          <a:p>
            <a:r>
              <a:rPr lang="uk-UA" dirty="0"/>
              <a:t>2.	Відсутність нормативного визначення кластеру, його видів, комплексу заходів щодо створення кластерів, у тому числі транскордонних, і нормативно-правового та інституційного середовища їх функціонування.</a:t>
            </a:r>
          </a:p>
          <a:p>
            <a:r>
              <a:rPr lang="uk-UA" dirty="0"/>
              <a:t>3.	Відсутність достатнього інформаційного забезпечення створення та функціонування кластерів в Україні серед пересічних громадян, підприємців та громадських організацій.</a:t>
            </a:r>
          </a:p>
          <a:p>
            <a:r>
              <a:rPr lang="uk-UA" dirty="0"/>
              <a:t>4.	Недостатня зацікавленість малих та середніх підприємств об'єднуватись у великі виробничі мережі внаслідок невірного та неповного розуміння принципів діяльності кластерних  об’єднань. </a:t>
            </a:r>
          </a:p>
          <a:p>
            <a:r>
              <a:rPr lang="uk-UA" dirty="0"/>
              <a:t>5.	Невеликий досвід функціонування кластерів в Україні внаслідок недостатнього вивчення світового досвіду формування кластерної політики, участі держави в процесах підтримки та реалізації ініціатив створення кластерів, переваг та можливостей від участі в кластерах підприємств, громадських організацій та вищих навчальних  закладів. </a:t>
            </a:r>
          </a:p>
          <a:p>
            <a:r>
              <a:rPr lang="uk-UA" dirty="0"/>
              <a:t>6.	Відсутність інвесторів у зв’язку з інвестиційною непривабливістю та </a:t>
            </a:r>
            <a:r>
              <a:rPr lang="uk-UA" dirty="0" err="1"/>
              <a:t>депресивністю</a:t>
            </a:r>
            <a:r>
              <a:rPr lang="uk-UA" dirty="0"/>
              <a:t> регіонів.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91330" y="0"/>
            <a:ext cx="9265853" cy="222636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/>
              <a:t>Регіональний туристичний кластер </a:t>
            </a:r>
            <a:r>
              <a:rPr lang="uk-UA" dirty="0" smtClean="0"/>
              <a:t>– </a:t>
            </a:r>
            <a:r>
              <a:rPr lang="uk-UA" i="1" dirty="0"/>
              <a:t>не просто сума взаємопов'язаних підприємств, мережева взаємодія всіх елементів і процесів. </a:t>
            </a:r>
            <a:endParaRPr lang="uk-UA" i="1" dirty="0" smtClean="0"/>
          </a:p>
          <a:p>
            <a:pPr algn="ctr"/>
            <a:endParaRPr lang="uk-UA" sz="1000" i="1" dirty="0"/>
          </a:p>
          <a:p>
            <a:pPr algn="ctr"/>
            <a:r>
              <a:rPr lang="uk-UA" i="1" dirty="0" smtClean="0"/>
              <a:t>Створення</a:t>
            </a:r>
            <a:r>
              <a:rPr lang="uk-UA" i="1" dirty="0"/>
              <a:t>, формування та функціонування регіонального туристичного  кластеру </a:t>
            </a:r>
            <a:r>
              <a:rPr lang="uk-UA" b="1" i="1" dirty="0"/>
              <a:t>завжди пов'язане з проявом зростаючого ефекту, насамперед синергетичного,  </a:t>
            </a:r>
            <a:r>
              <a:rPr lang="uk-UA" i="1" dirty="0"/>
              <a:t>який забезпечує кількісний і якісний ріст багатьох складових соціально-економічного розвитку регіону, що, у свою чергу, сприяє підвищенню його конкурентоспроможності в цілому. </a:t>
            </a:r>
          </a:p>
        </p:txBody>
      </p:sp>
    </p:spTree>
    <p:extLst>
      <p:ext uri="{BB962C8B-B14F-4D97-AF65-F5344CB8AC3E}">
        <p14:creationId xmlns:p14="http://schemas.microsoft.com/office/powerpoint/2010/main" val="12919268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220" y="176946"/>
            <a:ext cx="9404723" cy="1400530"/>
          </a:xfrm>
        </p:spPr>
        <p:txBody>
          <a:bodyPr/>
          <a:lstStyle/>
          <a:p>
            <a:pPr algn="ctr"/>
            <a:r>
              <a:rPr lang="ru-RU" b="1" i="1" dirty="0" err="1"/>
              <a:t>Т</a:t>
            </a:r>
            <a:r>
              <a:rPr lang="ru-RU" b="1" i="1" dirty="0" err="1" smtClean="0"/>
              <a:t>ипи</a:t>
            </a:r>
            <a:r>
              <a:rPr lang="ru-RU" b="1" i="1" dirty="0" smtClean="0"/>
              <a:t> </a:t>
            </a:r>
            <a:r>
              <a:rPr lang="ru-RU" b="1" i="1" dirty="0" err="1"/>
              <a:t>кластерної</a:t>
            </a:r>
            <a:r>
              <a:rPr lang="ru-RU" b="1" i="1" dirty="0"/>
              <a:t> </a:t>
            </a:r>
            <a:r>
              <a:rPr lang="ru-RU" b="1" i="1" dirty="0" err="1" smtClean="0"/>
              <a:t>політики</a:t>
            </a:r>
            <a:r>
              <a:rPr lang="ru-RU" b="1" i="1" dirty="0" smtClean="0"/>
              <a:t>:</a:t>
            </a:r>
            <a:endParaRPr lang="uk-UA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368021"/>
              </p:ext>
            </p:extLst>
          </p:nvPr>
        </p:nvGraphicFramePr>
        <p:xfrm>
          <a:off x="-101600" y="1335314"/>
          <a:ext cx="12104913" cy="5254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6779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104376"/>
            <a:ext cx="9404723" cy="1400530"/>
          </a:xfrm>
        </p:spPr>
        <p:txBody>
          <a:bodyPr/>
          <a:lstStyle/>
          <a:p>
            <a:pPr algn="ctr"/>
            <a:r>
              <a:rPr lang="ru-RU" sz="3600" b="1" i="1" dirty="0" err="1"/>
              <a:t>Найактуальнішими</a:t>
            </a:r>
            <a:r>
              <a:rPr lang="ru-RU" sz="3600" b="1" i="1" dirty="0"/>
              <a:t>  </a:t>
            </a:r>
            <a:r>
              <a:rPr lang="ru-RU" sz="3600" b="1" i="1" dirty="0" err="1"/>
              <a:t>напрямками</a:t>
            </a:r>
            <a:r>
              <a:rPr lang="ru-RU" sz="3600" b="1" i="1" dirty="0"/>
              <a:t> </a:t>
            </a:r>
            <a:r>
              <a:rPr lang="ru-RU" sz="3600" b="1" i="1" dirty="0" err="1"/>
              <a:t>регіональної</a:t>
            </a:r>
            <a:r>
              <a:rPr lang="ru-RU" sz="3600" b="1" i="1" dirty="0"/>
              <a:t> </a:t>
            </a:r>
            <a:r>
              <a:rPr lang="ru-RU" sz="3600" b="1" i="1" dirty="0" err="1"/>
              <a:t>кластерної</a:t>
            </a:r>
            <a:r>
              <a:rPr lang="ru-RU" sz="3600" b="1" i="1" dirty="0"/>
              <a:t> </a:t>
            </a:r>
            <a:r>
              <a:rPr lang="ru-RU" sz="3600" b="1" i="1" dirty="0" err="1"/>
              <a:t>політики</a:t>
            </a:r>
            <a:r>
              <a:rPr lang="ru-RU" sz="3600" b="1" i="1" dirty="0"/>
              <a:t>   є: </a:t>
            </a:r>
            <a:endParaRPr lang="uk-UA" sz="3600" b="1" i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109639"/>
              </p:ext>
            </p:extLst>
          </p:nvPr>
        </p:nvGraphicFramePr>
        <p:xfrm>
          <a:off x="232230" y="1504906"/>
          <a:ext cx="11335656" cy="5353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031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311" y="351118"/>
            <a:ext cx="9404723" cy="1400530"/>
          </a:xfrm>
        </p:spPr>
        <p:txBody>
          <a:bodyPr/>
          <a:lstStyle/>
          <a:p>
            <a:pPr algn="ctr"/>
            <a:r>
              <a:rPr lang="ru-RU" b="1" i="1" dirty="0" err="1"/>
              <a:t>Створення</a:t>
            </a:r>
            <a:r>
              <a:rPr lang="ru-RU" b="1" i="1" dirty="0"/>
              <a:t> </a:t>
            </a:r>
            <a:r>
              <a:rPr lang="ru-RU" b="1" i="1" dirty="0" err="1"/>
              <a:t>кластерів</a:t>
            </a:r>
            <a:r>
              <a:rPr lang="ru-RU" b="1" i="1" dirty="0"/>
              <a:t>  </a:t>
            </a:r>
            <a:r>
              <a:rPr lang="ru-RU" b="1" i="1" dirty="0" err="1"/>
              <a:t>дозволяє</a:t>
            </a:r>
            <a:r>
              <a:rPr lang="ru-RU" b="1" i="1" dirty="0"/>
              <a:t> </a:t>
            </a:r>
            <a:r>
              <a:rPr lang="ru-RU" b="1" i="1" dirty="0" err="1"/>
              <a:t>організаціям</a:t>
            </a:r>
            <a:r>
              <a:rPr lang="ru-RU" b="1" i="1" dirty="0"/>
              <a:t> </a:t>
            </a:r>
            <a:r>
              <a:rPr lang="ru-RU" b="1" i="1" dirty="0" err="1"/>
              <a:t>індустрії</a:t>
            </a:r>
            <a:r>
              <a:rPr lang="ru-RU" b="1" i="1" dirty="0"/>
              <a:t> туризму</a:t>
            </a:r>
            <a:r>
              <a:rPr lang="uk-UA" b="1" i="1" dirty="0"/>
              <a:t>: </a:t>
            </a:r>
            <a:br>
              <a:rPr lang="uk-UA" b="1" i="1" dirty="0"/>
            </a:br>
            <a:endParaRPr lang="uk-UA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485710"/>
              </p:ext>
            </p:extLst>
          </p:nvPr>
        </p:nvGraphicFramePr>
        <p:xfrm>
          <a:off x="1103313" y="2168752"/>
          <a:ext cx="10000116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500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220" y="293692"/>
            <a:ext cx="9404723" cy="1400530"/>
          </a:xfrm>
        </p:spPr>
        <p:txBody>
          <a:bodyPr/>
          <a:lstStyle/>
          <a:p>
            <a:pPr algn="ctr"/>
            <a:r>
              <a:rPr lang="ru-RU" sz="3600" b="1" dirty="0"/>
              <a:t>1. 	</a:t>
            </a:r>
            <a:r>
              <a:rPr lang="ru-RU" sz="3600" b="1" dirty="0" err="1"/>
              <a:t>Туристські</a:t>
            </a:r>
            <a:r>
              <a:rPr lang="ru-RU" sz="3600" b="1" dirty="0"/>
              <a:t> </a:t>
            </a:r>
            <a:r>
              <a:rPr lang="ru-RU" sz="3600" b="1" dirty="0" err="1"/>
              <a:t>дестинації</a:t>
            </a:r>
            <a:r>
              <a:rPr lang="ru-RU" sz="3600" b="1" dirty="0"/>
              <a:t>  як </a:t>
            </a:r>
            <a:r>
              <a:rPr lang="ru-RU" sz="3600" b="1" dirty="0" err="1"/>
              <a:t>суб’єкт</a:t>
            </a:r>
            <a:r>
              <a:rPr lang="ru-RU" sz="3600" b="1" dirty="0"/>
              <a:t> </a:t>
            </a:r>
            <a:r>
              <a:rPr lang="ru-RU" sz="3600" b="1" dirty="0" err="1"/>
              <a:t>управління</a:t>
            </a:r>
            <a:r>
              <a:rPr lang="ru-RU" sz="3600" b="1" dirty="0"/>
              <a:t> </a:t>
            </a:r>
            <a:r>
              <a:rPr lang="ru-RU" sz="3600" b="1" dirty="0" err="1"/>
              <a:t>регіональним</a:t>
            </a:r>
            <a:r>
              <a:rPr lang="ru-RU" sz="3600" b="1" dirty="0"/>
              <a:t> </a:t>
            </a:r>
            <a:r>
              <a:rPr lang="ru-RU" sz="3600" b="1" dirty="0" err="1"/>
              <a:t>розвитком</a:t>
            </a:r>
            <a:endParaRPr lang="uk-UA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8052" y="3507731"/>
            <a:ext cx="7341705" cy="114174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err="1"/>
              <a:t>Дестинація</a:t>
            </a:r>
            <a:r>
              <a:rPr lang="ru-RU" b="1" dirty="0"/>
              <a:t> </a:t>
            </a:r>
            <a:r>
              <a:rPr lang="ru-RU" i="1" dirty="0"/>
              <a:t>–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географічна</a:t>
            </a:r>
            <a:r>
              <a:rPr lang="ru-RU" i="1" dirty="0"/>
              <a:t> </a:t>
            </a:r>
            <a:r>
              <a:rPr lang="ru-RU" i="1" dirty="0" err="1"/>
              <a:t>територія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має</a:t>
            </a:r>
            <a:r>
              <a:rPr lang="ru-RU" i="1" dirty="0"/>
              <a:t> </a:t>
            </a:r>
            <a:r>
              <a:rPr lang="ru-RU" i="1" dirty="0" err="1"/>
              <a:t>певні</a:t>
            </a:r>
            <a:r>
              <a:rPr lang="ru-RU" i="1" dirty="0"/>
              <a:t> </a:t>
            </a:r>
            <a:r>
              <a:rPr lang="ru-RU" i="1" dirty="0" err="1"/>
              <a:t>межі</a:t>
            </a:r>
            <a:r>
              <a:rPr lang="ru-RU" i="1" dirty="0"/>
              <a:t>, яка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залучати</a:t>
            </a:r>
            <a:r>
              <a:rPr lang="ru-RU" i="1" dirty="0"/>
              <a:t> й </a:t>
            </a:r>
            <a:r>
              <a:rPr lang="ru-RU" i="1" dirty="0" err="1"/>
              <a:t>задовольняти</a:t>
            </a:r>
            <a:r>
              <a:rPr lang="ru-RU" i="1" dirty="0"/>
              <a:t> потреби </a:t>
            </a:r>
            <a:r>
              <a:rPr lang="ru-RU" i="1" dirty="0" err="1"/>
              <a:t>досить</a:t>
            </a:r>
            <a:r>
              <a:rPr lang="ru-RU" i="1" dirty="0"/>
              <a:t> </a:t>
            </a:r>
            <a:r>
              <a:rPr lang="ru-RU" i="1" dirty="0" err="1"/>
              <a:t>широкої</a:t>
            </a:r>
            <a:r>
              <a:rPr lang="ru-RU" i="1" dirty="0"/>
              <a:t> </a:t>
            </a:r>
            <a:r>
              <a:rPr lang="ru-RU" i="1" dirty="0" err="1"/>
              <a:t>групи</a:t>
            </a:r>
            <a:r>
              <a:rPr lang="ru-RU" i="1" dirty="0"/>
              <a:t> </a:t>
            </a:r>
            <a:r>
              <a:rPr lang="ru-RU" i="1" dirty="0" err="1"/>
              <a:t>туристів</a:t>
            </a:r>
            <a:r>
              <a:rPr lang="ru-RU" i="1" dirty="0"/>
              <a:t>. </a:t>
            </a:r>
            <a:endParaRPr lang="uk-UA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35964" y="5008170"/>
            <a:ext cx="7001853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 err="1"/>
              <a:t>Туристська</a:t>
            </a:r>
            <a:r>
              <a:rPr lang="ru-RU" b="1" i="1" dirty="0"/>
              <a:t> </a:t>
            </a:r>
            <a:r>
              <a:rPr lang="ru-RU" b="1" i="1" dirty="0" err="1"/>
              <a:t>дестинація</a:t>
            </a:r>
            <a:r>
              <a:rPr lang="ru-RU" b="1" i="1" dirty="0"/>
              <a:t> </a:t>
            </a:r>
            <a:r>
              <a:rPr lang="ru-RU" i="1" dirty="0"/>
              <a:t>– </a:t>
            </a:r>
            <a:r>
              <a:rPr lang="ru-RU" i="1" dirty="0" err="1"/>
              <a:t>вирішальний</a:t>
            </a:r>
            <a:r>
              <a:rPr lang="ru-RU" i="1" dirty="0"/>
              <a:t> </a:t>
            </a:r>
            <a:r>
              <a:rPr lang="ru-RU" i="1" dirty="0" err="1"/>
              <a:t>елемент</a:t>
            </a:r>
            <a:r>
              <a:rPr lang="ru-RU" i="1" dirty="0"/>
              <a:t> </a:t>
            </a:r>
            <a:r>
              <a:rPr lang="ru-RU" i="1" dirty="0" err="1"/>
              <a:t>регіональної</a:t>
            </a:r>
            <a:r>
              <a:rPr lang="ru-RU" i="1" dirty="0"/>
              <a:t> </a:t>
            </a:r>
            <a:r>
              <a:rPr lang="ru-RU" i="1" dirty="0" err="1"/>
              <a:t>туристської</a:t>
            </a:r>
            <a:r>
              <a:rPr lang="ru-RU" i="1" dirty="0"/>
              <a:t> </a:t>
            </a:r>
            <a:r>
              <a:rPr lang="ru-RU" i="1" dirty="0" err="1"/>
              <a:t>системи</a:t>
            </a:r>
            <a:r>
              <a:rPr lang="ru-RU" i="1" dirty="0"/>
              <a:t> і </a:t>
            </a:r>
            <a:r>
              <a:rPr lang="ru-RU" i="1" dirty="0" err="1"/>
              <a:t>суб’єкт</a:t>
            </a:r>
            <a:r>
              <a:rPr lang="ru-RU" i="1" dirty="0"/>
              <a:t> </a:t>
            </a:r>
            <a:r>
              <a:rPr lang="ru-RU" i="1" dirty="0" err="1"/>
              <a:t>управління</a:t>
            </a:r>
            <a:r>
              <a:rPr lang="ru-RU" i="1" dirty="0"/>
              <a:t> </a:t>
            </a:r>
            <a:r>
              <a:rPr lang="ru-RU" i="1" dirty="0" err="1"/>
              <a:t>регіональним</a:t>
            </a:r>
            <a:r>
              <a:rPr lang="ru-RU" i="1" dirty="0"/>
              <a:t> </a:t>
            </a:r>
            <a:r>
              <a:rPr lang="ru-RU" i="1" dirty="0" err="1"/>
              <a:t>розвитком</a:t>
            </a:r>
            <a:r>
              <a:rPr lang="ru-RU" i="1" dirty="0"/>
              <a:t>. </a:t>
            </a:r>
            <a:endParaRPr lang="uk-UA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50504" y="1661567"/>
            <a:ext cx="8388627" cy="14824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ТЕРМІН </a:t>
            </a:r>
            <a:r>
              <a:rPr lang="ru-RU" b="1" dirty="0" smtClean="0"/>
              <a:t>«</a:t>
            </a:r>
            <a:r>
              <a:rPr lang="ru-RU" b="1" dirty="0" err="1"/>
              <a:t>Д</a:t>
            </a:r>
            <a:r>
              <a:rPr lang="ru-RU" b="1" dirty="0" err="1" smtClean="0"/>
              <a:t>естинація</a:t>
            </a:r>
            <a:r>
              <a:rPr lang="ru-RU" b="1" dirty="0"/>
              <a:t>» </a:t>
            </a:r>
            <a:r>
              <a:rPr lang="ru-RU" dirty="0"/>
              <a:t>у </a:t>
            </a:r>
            <a:r>
              <a:rPr lang="ru-RU" dirty="0" err="1"/>
              <a:t>перекладі</a:t>
            </a:r>
            <a:r>
              <a:rPr lang="ru-RU" dirty="0"/>
              <a:t> з </a:t>
            </a:r>
            <a:r>
              <a:rPr lang="ru-RU" dirty="0" err="1"/>
              <a:t>англійської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«</a:t>
            </a:r>
            <a:r>
              <a:rPr lang="ru-RU" dirty="0" err="1"/>
              <a:t>місцезнаходження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». </a:t>
            </a:r>
            <a:endParaRPr lang="ru-RU" dirty="0" smtClean="0"/>
          </a:p>
          <a:p>
            <a:pPr algn="ctr"/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b="1" i="1" dirty="0"/>
              <a:t>«</a:t>
            </a:r>
            <a:r>
              <a:rPr lang="ru-RU" b="1" i="1" dirty="0" err="1"/>
              <a:t>туристська</a:t>
            </a:r>
            <a:r>
              <a:rPr lang="ru-RU" b="1" i="1" dirty="0"/>
              <a:t> </a:t>
            </a:r>
            <a:r>
              <a:rPr lang="ru-RU" b="1" i="1" dirty="0" err="1"/>
              <a:t>дестинація</a:t>
            </a:r>
            <a:r>
              <a:rPr lang="ru-RU" b="1" i="1" dirty="0"/>
              <a:t>» </a:t>
            </a:r>
            <a:r>
              <a:rPr lang="ru-RU" dirty="0" err="1"/>
              <a:t>було</a:t>
            </a:r>
            <a:r>
              <a:rPr lang="ru-RU" dirty="0"/>
              <a:t> введено до </a:t>
            </a:r>
            <a:r>
              <a:rPr lang="ru-RU" dirty="0" err="1"/>
              <a:t>застосування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регіональним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у </a:t>
            </a:r>
            <a:r>
              <a:rPr lang="ru-RU" dirty="0" err="1"/>
              <a:t>середині</a:t>
            </a:r>
            <a:r>
              <a:rPr lang="ru-RU" dirty="0"/>
              <a:t> 1980-х </a:t>
            </a:r>
            <a:r>
              <a:rPr lang="ru-RU" dirty="0" err="1"/>
              <a:t>рр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670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220" y="399709"/>
            <a:ext cx="9404723" cy="1400530"/>
          </a:xfrm>
        </p:spPr>
        <p:txBody>
          <a:bodyPr/>
          <a:lstStyle/>
          <a:p>
            <a:pPr algn="ctr"/>
            <a:r>
              <a:rPr lang="ru-RU" sz="3200" i="1" dirty="0"/>
              <a:t>Для того, </a:t>
            </a:r>
            <a:r>
              <a:rPr lang="ru-RU" sz="3200" i="1" dirty="0" err="1"/>
              <a:t>щоб</a:t>
            </a:r>
            <a:r>
              <a:rPr lang="ru-RU" sz="3200" i="1" dirty="0"/>
              <a:t> </a:t>
            </a:r>
            <a:r>
              <a:rPr lang="ru-RU" sz="3200" i="1" dirty="0" err="1"/>
              <a:t>територія</a:t>
            </a:r>
            <a:r>
              <a:rPr lang="ru-RU" sz="3200" i="1" dirty="0"/>
              <a:t> </a:t>
            </a:r>
            <a:r>
              <a:rPr lang="ru-RU" sz="3200" i="1" dirty="0" err="1"/>
              <a:t>була</a:t>
            </a:r>
            <a:r>
              <a:rPr lang="ru-RU" sz="3200" i="1" dirty="0"/>
              <a:t> </a:t>
            </a:r>
            <a:r>
              <a:rPr lang="ru-RU" sz="3200" b="1" i="1" dirty="0" err="1"/>
              <a:t>дестинацією</a:t>
            </a:r>
            <a:r>
              <a:rPr lang="ru-RU" sz="3200" b="1" i="1" dirty="0"/>
              <a:t>, </a:t>
            </a:r>
            <a:r>
              <a:rPr lang="ru-RU" sz="3200" i="1" dirty="0" err="1"/>
              <a:t>необхідне</a:t>
            </a:r>
            <a:r>
              <a:rPr lang="ru-RU" sz="3200" i="1" dirty="0"/>
              <a:t> </a:t>
            </a:r>
            <a:r>
              <a:rPr lang="ru-RU" sz="3200" b="1" i="1" dirty="0" err="1"/>
              <a:t>виконання</a:t>
            </a:r>
            <a:r>
              <a:rPr lang="ru-RU" sz="3200" i="1" dirty="0"/>
              <a:t> </a:t>
            </a:r>
            <a:r>
              <a:rPr lang="ru-RU" sz="3200" b="1" i="1" dirty="0" err="1"/>
              <a:t>наступних</a:t>
            </a:r>
            <a:r>
              <a:rPr lang="ru-RU" sz="3200" b="1" i="1" dirty="0"/>
              <a:t> умов: </a:t>
            </a:r>
            <a:endParaRPr lang="uk-UA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3555" y="2012274"/>
            <a:ext cx="9630949" cy="474633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uk-UA" sz="2400" dirty="0"/>
              <a:t>1.	</a:t>
            </a:r>
            <a:r>
              <a:rPr lang="uk-UA" sz="2400" b="1" i="1" dirty="0"/>
              <a:t>Наявність на цій території місць розміщення, харчування, розваг </a:t>
            </a:r>
            <a:r>
              <a:rPr lang="uk-UA" sz="2400" dirty="0"/>
              <a:t>(повинен бути певний рівень якості послуг) і високорозвиненої транспортної системи. </a:t>
            </a:r>
          </a:p>
          <a:p>
            <a:pPr algn="just"/>
            <a:r>
              <a:rPr lang="uk-UA" sz="2400" dirty="0"/>
              <a:t>2.	</a:t>
            </a:r>
            <a:r>
              <a:rPr lang="uk-UA" sz="2400" b="1" i="1" dirty="0"/>
              <a:t>Наявність визначних пам'яток, що цікавлять туристів </a:t>
            </a:r>
            <a:r>
              <a:rPr lang="uk-UA" sz="2400" dirty="0"/>
              <a:t>(фактор привабливості є одним з головних факторів конкуренції між </a:t>
            </a:r>
            <a:r>
              <a:rPr lang="uk-UA" sz="2400" dirty="0" err="1"/>
              <a:t>дестинаціями</a:t>
            </a:r>
            <a:r>
              <a:rPr lang="uk-UA" sz="2400" dirty="0"/>
              <a:t>, отже повинна бути певна родзинка для залучення туристів на територію </a:t>
            </a:r>
            <a:r>
              <a:rPr lang="uk-UA" sz="2400" dirty="0" err="1"/>
              <a:t>дестинації</a:t>
            </a:r>
            <a:r>
              <a:rPr lang="uk-UA" sz="2400" dirty="0"/>
              <a:t>). </a:t>
            </a:r>
          </a:p>
          <a:p>
            <a:pPr algn="just"/>
            <a:r>
              <a:rPr lang="uk-UA" sz="2400" dirty="0"/>
              <a:t>3.	</a:t>
            </a:r>
            <a:r>
              <a:rPr lang="uk-UA" sz="2400" b="1" i="1" dirty="0"/>
              <a:t>Наявність інформаційних </a:t>
            </a:r>
            <a:r>
              <a:rPr lang="uk-UA" sz="2400" dirty="0"/>
              <a:t>(наприклад глобальних інформаційних систем «</a:t>
            </a:r>
            <a:r>
              <a:rPr lang="en-US" sz="2400" dirty="0"/>
              <a:t>Amadeus», «Galileo», «</a:t>
            </a:r>
            <a:r>
              <a:rPr lang="en-US" sz="2400" dirty="0" err="1"/>
              <a:t>Worldspan</a:t>
            </a:r>
            <a:r>
              <a:rPr lang="en-US" sz="2400" dirty="0"/>
              <a:t>», «Sabre») </a:t>
            </a:r>
            <a:r>
              <a:rPr lang="uk-UA" sz="2400" b="1" i="1" dirty="0"/>
              <a:t>і комунікаційних систем, </a:t>
            </a:r>
            <a:r>
              <a:rPr lang="uk-UA" sz="2400" dirty="0"/>
              <a:t>тому що це необхідний інструмент інформування туристського ринку про </a:t>
            </a:r>
            <a:r>
              <a:rPr lang="uk-UA" sz="2400" dirty="0" err="1"/>
              <a:t>дестинації</a:t>
            </a:r>
            <a:r>
              <a:rPr lang="uk-UA" sz="2400" dirty="0"/>
              <a:t>. 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68437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0341" y="849211"/>
            <a:ext cx="8063008" cy="6339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sz="3200" b="1" dirty="0"/>
              <a:t>Загальні риси </a:t>
            </a:r>
            <a:r>
              <a:rPr lang="uk-UA" sz="3200" b="1" dirty="0" err="1"/>
              <a:t>дестинацій</a:t>
            </a:r>
            <a:r>
              <a:rPr lang="uk-UA" sz="3200" b="1" dirty="0"/>
              <a:t>: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016508"/>
              </p:ext>
            </p:extLst>
          </p:nvPr>
        </p:nvGraphicFramePr>
        <p:xfrm>
          <a:off x="1103312" y="1166191"/>
          <a:ext cx="10200791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264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Т</a:t>
            </a:r>
            <a:r>
              <a:rPr lang="uk-UA" b="1" dirty="0" smtClean="0"/>
              <a:t>ипи </a:t>
            </a:r>
            <a:r>
              <a:rPr lang="uk-UA" b="1" dirty="0" err="1" smtClean="0"/>
              <a:t>дестинацій</a:t>
            </a:r>
            <a:r>
              <a:rPr lang="uk-UA" b="1" dirty="0"/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218028"/>
              </p:ext>
            </p:extLst>
          </p:nvPr>
        </p:nvGraphicFramePr>
        <p:xfrm>
          <a:off x="543340" y="1378227"/>
          <a:ext cx="11184835" cy="5380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019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048231"/>
              </p:ext>
            </p:extLst>
          </p:nvPr>
        </p:nvGraphicFramePr>
        <p:xfrm>
          <a:off x="665990" y="1053548"/>
          <a:ext cx="10505591" cy="5804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709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635" y="187674"/>
            <a:ext cx="9404723" cy="81949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600" b="1" i="1" dirty="0" err="1"/>
              <a:t>Ф</a:t>
            </a:r>
            <a:r>
              <a:rPr lang="ru-RU" sz="3600" b="1" i="1" dirty="0" err="1" smtClean="0"/>
              <a:t>ази</a:t>
            </a:r>
            <a:r>
              <a:rPr lang="ru-RU" sz="3600" b="1" i="1" dirty="0" smtClean="0"/>
              <a:t> </a:t>
            </a:r>
            <a:r>
              <a:rPr lang="ru-RU" sz="3600" b="1" i="1" dirty="0" err="1"/>
              <a:t>розвитку</a:t>
            </a:r>
            <a:r>
              <a:rPr lang="ru-RU" sz="3600" b="1" i="1" dirty="0"/>
              <a:t> </a:t>
            </a:r>
            <a:r>
              <a:rPr lang="ru-RU" sz="3600" b="1" i="1" dirty="0" err="1"/>
              <a:t>туристської</a:t>
            </a:r>
            <a:r>
              <a:rPr lang="ru-RU" sz="3600" b="1" i="1" dirty="0"/>
              <a:t> </a:t>
            </a:r>
            <a:r>
              <a:rPr lang="ru-RU" sz="3600" b="1" i="1" dirty="0" err="1" smtClean="0"/>
              <a:t>дестинації</a:t>
            </a:r>
            <a:r>
              <a:rPr lang="ru-RU" sz="3600" b="1" i="1" dirty="0" smtClean="0"/>
              <a:t>:</a:t>
            </a:r>
            <a:endParaRPr lang="uk-UA" sz="36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085236"/>
              </p:ext>
            </p:extLst>
          </p:nvPr>
        </p:nvGraphicFramePr>
        <p:xfrm>
          <a:off x="225288" y="1166191"/>
          <a:ext cx="12059478" cy="5691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586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625781"/>
              </p:ext>
            </p:extLst>
          </p:nvPr>
        </p:nvGraphicFramePr>
        <p:xfrm>
          <a:off x="238537" y="132521"/>
          <a:ext cx="12205253" cy="6725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116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132</TotalTime>
  <Words>2002</Words>
  <Application>Microsoft Office PowerPoint</Application>
  <PresentationFormat>Широкоэкранный</PresentationFormat>
  <Paragraphs>166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Ион</vt:lpstr>
      <vt:lpstr>Тема 6.  Управління розвитком суб'єктів туристичного бізнесу в регіоні </vt:lpstr>
      <vt:lpstr>ПЛАН:</vt:lpstr>
      <vt:lpstr>1.  Туристські дестинації  як суб’єкт управління регіональним розвитком</vt:lpstr>
      <vt:lpstr>Для того, щоб територія була дестинацією, необхідне виконання наступних умов: </vt:lpstr>
      <vt:lpstr>Загальні риси дестинацій: </vt:lpstr>
      <vt:lpstr>Типи дестинацій:</vt:lpstr>
      <vt:lpstr>Презентация PowerPoint</vt:lpstr>
      <vt:lpstr>Фази розвитку туристської дестинації:</vt:lpstr>
      <vt:lpstr>Презентация PowerPoint</vt:lpstr>
      <vt:lpstr>2.  Особливості інтеграційних процесів в управлінні організаціями індустрії туризму в регіоні</vt:lpstr>
      <vt:lpstr>Презентация PowerPoint</vt:lpstr>
      <vt:lpstr>Переваги використання в управлінні регіональним розвитком туризму регіонального туристичного товариства (корпорації): </vt:lpstr>
      <vt:lpstr> Регіональні туристичні товариства сприяють:   </vt:lpstr>
      <vt:lpstr>Управління регіональним розвитком туризму створення таких територіально-господарських утворень:</vt:lpstr>
      <vt:lpstr>Організаційними формами управління регіональним розвитком туризму можуть виступати: </vt:lpstr>
      <vt:lpstr>Презентация PowerPoint</vt:lpstr>
      <vt:lpstr>Мережі виконують кілька взаємопов'язаних функцій:</vt:lpstr>
      <vt:lpstr>Причини виникнення стратегічних альянсів:</vt:lpstr>
      <vt:lpstr>До стратегічних альянсів відносяться також створення й функціонування спільних підприємств (СП), що надає інвестору наступні переваги: </vt:lpstr>
      <vt:lpstr>Презентация PowerPoint</vt:lpstr>
      <vt:lpstr>3. Кластерні  моделі в управлінні  регіональним  розвитком туризму</vt:lpstr>
      <vt:lpstr>До туристичних кластерів входять: </vt:lpstr>
      <vt:lpstr>В контексті управління регіональним розвитком туризму завдяки впровадженню моделі туристичного кластеру:  </vt:lpstr>
      <vt:lpstr>В контексті розвитку туристичного бізнесу регіону переваги кластерної моделі  мають такі складові: </vt:lpstr>
      <vt:lpstr>У самих туристичних кластерах переваги полягають, насамперед, у: </vt:lpstr>
      <vt:lpstr>Фактори, які уповільнюють утворення кластерів в Україні:</vt:lpstr>
      <vt:lpstr>Типи кластерної політики:</vt:lpstr>
      <vt:lpstr>Найактуальнішими  напрямками регіональної кластерної політики   є: </vt:lpstr>
      <vt:lpstr>Створення кластерів  дозволяє організаціям індустрії туризму: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6.  Управління розвитком суб'єктів туристичного бізнесу в регіоні</dc:title>
  <dc:creator>Lasto4ka</dc:creator>
  <cp:lastModifiedBy>Lasto4ka</cp:lastModifiedBy>
  <cp:revision>33</cp:revision>
  <dcterms:created xsi:type="dcterms:W3CDTF">2020-11-05T19:30:12Z</dcterms:created>
  <dcterms:modified xsi:type="dcterms:W3CDTF">2020-11-06T07:54:44Z</dcterms:modified>
</cp:coreProperties>
</file>