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8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98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5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71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36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6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85F7-8438-4BA9-ACD1-36AEBB56714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37195F-DD8B-4CEF-8918-03FE62F7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433" y="2189408"/>
            <a:ext cx="8959426" cy="2266681"/>
          </a:xfrm>
        </p:spPr>
        <p:txBody>
          <a:bodyPr>
            <a:normAutofit/>
          </a:bodyPr>
          <a:lstStyle/>
          <a:p>
            <a:pPr algn="ctr"/>
            <a:r>
              <a:rPr lang="uk-UA" sz="3400" b="1" dirty="0" smtClean="0">
                <a:latin typeface="Arial Black" panose="020B0A04020102020204" pitchFamily="34" charset="0"/>
              </a:rPr>
              <a:t>ЛЕКЦІЯ </a:t>
            </a:r>
            <a:r>
              <a:rPr lang="uk-UA" sz="3400" b="1" dirty="0" smtClean="0">
                <a:latin typeface="Arial Black" panose="020B0A04020102020204" pitchFamily="34" charset="0"/>
              </a:rPr>
              <a:t>№9</a:t>
            </a:r>
            <a:r>
              <a:rPr lang="uk-UA" sz="3400" b="1" dirty="0" smtClean="0">
                <a:latin typeface="Arial Black" panose="020B0A04020102020204" pitchFamily="34" charset="0"/>
              </a:rPr>
              <a:t/>
            </a:r>
            <a:br>
              <a:rPr lang="uk-UA" sz="3400" b="1" dirty="0" smtClean="0">
                <a:latin typeface="Arial Black" panose="020B0A04020102020204" pitchFamily="34" charset="0"/>
              </a:rPr>
            </a:br>
            <a:r>
              <a:rPr lang="uk-UA" dirty="0">
                <a:latin typeface="Arial Black" panose="020B0A04020102020204" pitchFamily="34" charset="0"/>
              </a:rPr>
              <a:t>Алгоритм найбистрішого спуску</a:t>
            </a:r>
            <a:r>
              <a:rPr lang="uk-UA" sz="3200" dirty="0" smtClean="0">
                <a:latin typeface="Arial Black" panose="020B0A04020102020204" pitchFamily="34" charset="0"/>
              </a:rPr>
              <a:t>.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50" y="1393333"/>
            <a:ext cx="11148949" cy="44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11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92" y="235442"/>
            <a:ext cx="9880343" cy="61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1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12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94" y="190569"/>
            <a:ext cx="7819422" cy="660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8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50" y="128387"/>
            <a:ext cx="9558070" cy="64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4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14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23" y="1456856"/>
            <a:ext cx="11131531" cy="45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1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15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13" y="259924"/>
            <a:ext cx="10411205" cy="58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9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16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49" y="487452"/>
            <a:ext cx="10203126" cy="48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0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17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34" y="332780"/>
            <a:ext cx="7744630" cy="51855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739973" y="3234652"/>
            <a:ext cx="71205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Рис.5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1806" y="5520393"/>
            <a:ext cx="88838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Рис.5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2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18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92" y="212500"/>
            <a:ext cx="10054689" cy="62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19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13" y="275017"/>
            <a:ext cx="9197462" cy="626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0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493" y="800435"/>
            <a:ext cx="10344735" cy="50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87" y="188421"/>
            <a:ext cx="9236098" cy="63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7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21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730" y="1315188"/>
            <a:ext cx="10145320" cy="40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27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22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36" y="210221"/>
            <a:ext cx="10109010" cy="357616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32024" t="23000" r="24851" b="59466"/>
          <a:stretch/>
        </p:blipFill>
        <p:spPr bwMode="auto">
          <a:xfrm>
            <a:off x="2880993" y="3786389"/>
            <a:ext cx="7613695" cy="1867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180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577" y="392939"/>
            <a:ext cx="10432607" cy="560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37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24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37" y="181108"/>
            <a:ext cx="10099622" cy="62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36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25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67" y="445327"/>
            <a:ext cx="10095832" cy="52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26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093" y="182048"/>
            <a:ext cx="9828862" cy="64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27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27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75" y="504624"/>
            <a:ext cx="10015300" cy="550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16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28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67" y="1119858"/>
            <a:ext cx="10372881" cy="36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0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14" y="155216"/>
            <a:ext cx="9390644" cy="65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7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4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17" y="161521"/>
            <a:ext cx="7364435" cy="56726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022141" y="5834128"/>
            <a:ext cx="88838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3B383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2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5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70" y="155954"/>
            <a:ext cx="9480797" cy="655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6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71" y="1368781"/>
            <a:ext cx="11041355" cy="38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7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59" y="149583"/>
            <a:ext cx="8553517" cy="65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8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47" y="346186"/>
            <a:ext cx="10291181" cy="56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75" y="64265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9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046" y="471084"/>
            <a:ext cx="10044729" cy="53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0981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424</TotalTime>
  <Words>33</Words>
  <Application>Microsoft Office PowerPoint</Application>
  <PresentationFormat>Широкоэкранный</PresentationFormat>
  <Paragraphs>31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Century Gothic</vt:lpstr>
      <vt:lpstr>Times New Roman</vt:lpstr>
      <vt:lpstr>Wingdings 3</vt:lpstr>
      <vt:lpstr>Легкий дым</vt:lpstr>
      <vt:lpstr>ЛЕКЦІЯ №9 Алгоритм найбистрішого спуску.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№4</dc:title>
  <dc:creator>Admin</dc:creator>
  <cp:lastModifiedBy>Admin</cp:lastModifiedBy>
  <cp:revision>33</cp:revision>
  <dcterms:created xsi:type="dcterms:W3CDTF">2022-01-24T19:17:24Z</dcterms:created>
  <dcterms:modified xsi:type="dcterms:W3CDTF">2022-04-25T19:08:28Z</dcterms:modified>
</cp:coreProperties>
</file>