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5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01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97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3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40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42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8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96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137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2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48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D196-529F-4289-AC5F-01F901ED4C6A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3969-D1C6-4511-BED3-9626D27410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84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6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Новосьолов Іван Володимирович</cp:lastModifiedBy>
  <cp:revision>1</cp:revision>
  <dcterms:created xsi:type="dcterms:W3CDTF">2024-04-10T14:17:23Z</dcterms:created>
  <dcterms:modified xsi:type="dcterms:W3CDTF">2024-04-10T14:17:40Z</dcterms:modified>
</cp:coreProperties>
</file>