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29.09.2023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i="1" u="sng" dirty="0"/>
              <a:t>Завдання: Аналіз мотивів міжнародної торгівлі</a:t>
            </a:r>
          </a:p>
          <a:p>
            <a:pPr marL="0" indent="0">
              <a:buNone/>
            </a:pPr>
            <a:endParaRPr lang="uk-UA" dirty="0"/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Міжнародна торгівля включає в себе обмін товарів і послуг між різними країнами. Вона виникає з різних мотивів, які можуть бути економічними, політичними або соціокультурними. Ваше завдання - провести аналіз основних мотивів міжнародної торгівлі та дослідити, які з них є найбільш важливими для сучасного світу.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Крок 1: Оберіть декілька країн для аналізу. Можливі варіанти включають великі економічні гравці, такі як Сполучені Штати, Китай, Європейський Союз, Індія, а також менші країни або регіони.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Крок 2: Дослідіть економічні, політичні та соціокультурні мотиви міжнародної торгівлі для обраних країн.</a:t>
            </a:r>
          </a:p>
        </p:txBody>
      </p:sp>
    </p:spTree>
    <p:extLst>
      <p:ext uri="{BB962C8B-B14F-4D97-AF65-F5344CB8AC3E}">
        <p14:creationId xmlns:p14="http://schemas.microsoft.com/office/powerpoint/2010/main" val="508121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107</Words>
  <Application>Microsoft Office PowerPoint</Application>
  <PresentationFormat>Екран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Валка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2</cp:revision>
  <dcterms:created xsi:type="dcterms:W3CDTF">2010-02-23T11:30:32Z</dcterms:created>
  <dcterms:modified xsi:type="dcterms:W3CDTF">2023-09-29T08:44:16Z</dcterms:modified>
</cp:coreProperties>
</file>