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7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16" name="Місце для дати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29.09.2023</a:t>
            </a:fld>
            <a:endParaRPr lang="uk-UA"/>
          </a:p>
        </p:txBody>
      </p:sp>
      <p:sp>
        <p:nvSpPr>
          <p:cNvPr id="2" name="Місце для нижнього колонтитула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5" name="Місце для номера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29.09.2023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29.09.2023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7" name="Місце для вмісту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5" name="Місце для дати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29.09.2023</a:t>
            </a:fld>
            <a:endParaRPr lang="uk-UA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uk-UA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Місце для тексту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9" name="Місце для дати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29.09.2023</a:t>
            </a:fld>
            <a:endParaRPr lang="uk-UA"/>
          </a:p>
        </p:txBody>
      </p:sp>
      <p:sp>
        <p:nvSpPr>
          <p:cNvPr id="11" name="Місце для нижнього колонтитула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4" name="Місце для вмісту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3" name="Місце для вмісту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1" name="Місце для дати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29.09.2023</a:t>
            </a:fld>
            <a:endParaRPr lang="uk-UA"/>
          </a:p>
        </p:txBody>
      </p:sp>
      <p:sp>
        <p:nvSpPr>
          <p:cNvPr id="10" name="Місце для нижнього колонтитула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Місце для номера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25" name="Місце для тексту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8" name="Місце для вмісту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29.09.2023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11" name="Пряма сполучна ліні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2" name="Місце для дати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29.09.2023</a:t>
            </a:fld>
            <a:endParaRPr lang="uk-UA"/>
          </a:p>
        </p:txBody>
      </p:sp>
      <p:sp>
        <p:nvSpPr>
          <p:cNvPr id="21" name="Місце для нижнього колонтитула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29.09.2023</a:t>
            </a:fld>
            <a:endParaRPr lang="uk-UA"/>
          </a:p>
        </p:txBody>
      </p:sp>
      <p:sp>
        <p:nvSpPr>
          <p:cNvPr id="24" name="Місце для нижнього колонтитула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 сполучна ліні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6" name="Місце для тексту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4" name="Місце для вмісту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5" name="Місце для дати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29.09.2023</a:t>
            </a:fld>
            <a:endParaRPr lang="uk-UA"/>
          </a:p>
        </p:txBody>
      </p:sp>
      <p:sp>
        <p:nvSpPr>
          <p:cNvPr id="29" name="Місце для нижнього колонтитула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Місце для зображення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29.09.2023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Місце для номера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6" name="Місце для тексту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Місце для тексту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1" name="Місце для дати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90A66AE-81F5-474A-B74B-EE41E9320F19}" type="datetimeFigureOut">
              <a:rPr lang="uk-UA" smtClean="0"/>
              <a:t>29.09.2023</a:t>
            </a:fld>
            <a:endParaRPr lang="uk-UA"/>
          </a:p>
        </p:txBody>
      </p:sp>
      <p:sp>
        <p:nvSpPr>
          <p:cNvPr id="28" name="Місце для нижнього колонтитула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10" name="Місце для заголовка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 сполучна ліні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79512" y="404664"/>
            <a:ext cx="8784976" cy="619268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uk-UA" b="1" i="1" u="sng" dirty="0"/>
              <a:t>Завдання: Аналіз мотивів міжнародної торгівлі</a:t>
            </a:r>
          </a:p>
          <a:p>
            <a:pPr marL="0" indent="0">
              <a:buNone/>
            </a:pPr>
            <a:endParaRPr lang="uk-UA" dirty="0"/>
          </a:p>
          <a:p>
            <a:pPr marL="0" indent="360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Міжнародна торгівля включає в себе обмін товарів і послуг між різними країнами. Вона виникає з різних мотивів, які можуть бути економічними, політичними або соціокультурними. Ваше завдання - провести аналіз основних мотивів міжнародної торгівлі та дослідити, які з них є найбільш важливими для сучасного світу.</a:t>
            </a:r>
          </a:p>
          <a:p>
            <a:pPr marL="0" indent="360000" algn="just">
              <a:lnSpc>
                <a:spcPct val="120000"/>
              </a:lnSpc>
              <a:spcBef>
                <a:spcPts val="0"/>
              </a:spcBef>
              <a:buNone/>
            </a:pP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marL="0" indent="360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Крок 1: Оберіть декілька країн для аналізу. Можливі варіанти включають великі економічні гравці, такі як Сполучені Штати, Китай, Європейський Союз, Індія, а також менші країни або регіони.</a:t>
            </a:r>
          </a:p>
          <a:p>
            <a:pPr marL="0" indent="360000" algn="just">
              <a:lnSpc>
                <a:spcPct val="120000"/>
              </a:lnSpc>
              <a:spcBef>
                <a:spcPts val="0"/>
              </a:spcBef>
              <a:buNone/>
            </a:pP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marL="0" indent="3600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Крок 2: Дослідіть економічні, політичні та соціокультурні мотиви міжнародної торгівлі для обраних країн.</a:t>
            </a:r>
          </a:p>
        </p:txBody>
      </p:sp>
    </p:spTree>
    <p:extLst>
      <p:ext uri="{BB962C8B-B14F-4D97-AF65-F5344CB8AC3E}">
        <p14:creationId xmlns:p14="http://schemas.microsoft.com/office/powerpoint/2010/main" val="5081210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алка">
  <a:themeElements>
    <a:clrScheme name="Валка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Валка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алка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185</TotalTime>
  <Words>107</Words>
  <Application>Microsoft Office PowerPoint</Application>
  <PresentationFormat>Екран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</vt:i4>
      </vt:variant>
    </vt:vector>
  </HeadingPairs>
  <TitlesOfParts>
    <vt:vector size="2" baseType="lpstr">
      <vt:lpstr>Валка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Sara Yasmeen (Wipro Technologies)</dc:creator>
  <cp:lastModifiedBy>User</cp:lastModifiedBy>
  <cp:revision>2</cp:revision>
  <dcterms:created xsi:type="dcterms:W3CDTF">2010-02-23T11:30:32Z</dcterms:created>
  <dcterms:modified xsi:type="dcterms:W3CDTF">2023-09-29T08:44:16Z</dcterms:modified>
</cp:coreProperties>
</file>