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11.10.2024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u="sng" dirty="0" smtClean="0"/>
              <a:t>ТЕМА: ЛОГІСТИКА В МІЖНАРОДНОМУ ТОВАРОЗНАВСТВІ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7800" y="169334"/>
            <a:ext cx="5435599" cy="4859866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Роль і значення міжнародної логістики в глобальному бізнесі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: Ситуація</a:t>
            </a: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: Український виробник соняшникової олії планує вийти на ринок Китаю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основні логістичні виклики постануть перед компанією при виході на китайський ринок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міжнародна логістика може вплинути на конкурентоспроможність продукції на новому ринку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транспортні маршрути можна використати для доставки продукції в Китай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вибір логістичної стратегії може вплинути на ціноутворення продукції в Китаї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додаткові витрати пов'язані з міжнародною логістикою потрібно врахувати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0400" y="118533"/>
            <a:ext cx="53932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Міжнародна логістична інфраструктура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: Ситуація</a:t>
            </a: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: Компанія з виробництва меблів у Львові отримала велике замовлення від мережі магазинів у Німеччині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види транспорту найкраще використати для доставки меблів з України до Німеччини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логістичні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хаби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можна використати на шляху доставки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можна оптимізувати завантаження транспортних засобів для зменшення витрат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документи необхідні для міжнародного перевезення меблів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вибір маршруту може вплинути на час доставки та збереження якості товару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218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41831" y="349250"/>
            <a:ext cx="5744102" cy="508635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Міжнародні логістичні стратегії:Ситуація: Міжнародна мережа фаст-фуду планує відкрити 50 ресторанів в Україні протягом наступних 2 років</a:t>
            </a: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Яку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стратегію постачання інгредієнтів краще обрати: місцеві постачальники чи імпорт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організувати ефективну систему дистрибуції для всіх 50 ресторанів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фактори потрібно врахувати при виборі локації для центрального складу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забезпечити стабільність поставок в умовах сезонних коливань попиту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технології можна використати для оптимізації логістичних процесів?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296333"/>
            <a:ext cx="54948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Управління глобальними ланцюгами </a:t>
            </a:r>
            <a:r>
              <a:rPr lang="uk-UA" sz="2000" b="1" i="1" u="sng" dirty="0" smtClean="0">
                <a:latin typeface="Times New Roman" pitchFamily="18" charset="0"/>
                <a:cs typeface="Times New Roman" pitchFamily="18" charset="0"/>
              </a:rPr>
              <a:t>постачання: Ситуація</a:t>
            </a:r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: Виробник електроніки зіткнувся з дефіцитом комплектуючих через глобальну кризу поставок напівпровідників.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 можна диверсифікувати ланцюг поставок для зменшення ризиків?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Які альтернативні джерела постачання можна розглянути?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 оптимізувати управління запасами в умовах нестабільності поставок?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Які зміни в виробничому процесі можуть допомогти адаптуватися до ситуації?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 ефективно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комунікувати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з клієнтами щодо можливих затримок поставок?</a:t>
            </a:r>
          </a:p>
        </p:txBody>
      </p:sp>
    </p:spTree>
    <p:extLst>
      <p:ext uri="{BB962C8B-B14F-4D97-AF65-F5344CB8AC3E}">
        <p14:creationId xmlns:p14="http://schemas.microsoft.com/office/powerpoint/2010/main" val="36576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0867" y="194734"/>
            <a:ext cx="5579533" cy="557583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 smtClean="0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u="sng" dirty="0" err="1" smtClean="0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Стартап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інноваційний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медичний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експортувати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u="sng" dirty="0">
                <a:latin typeface="Times New Roman" pitchFamily="18" charset="0"/>
                <a:cs typeface="Times New Roman" pitchFamily="18" charset="0"/>
              </a:rPr>
              <a:t> до США.</a:t>
            </a:r>
          </a:p>
          <a:p>
            <a:pPr marL="0" indent="0" algn="ctr">
              <a:buNone/>
            </a:pPr>
            <a:endParaRPr lang="ru-RU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експорті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в США?</a:t>
            </a:r>
          </a:p>
          <a:p>
            <a:pPr marL="0" indent="0" algn="ctr">
              <a:buNone/>
            </a:pP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дозвільні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експорту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пристрою?</a:t>
            </a:r>
          </a:p>
          <a:p>
            <a:pPr marL="0" indent="0" algn="ctr"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правильно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класифікувати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товар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кодексом?</a:t>
            </a:r>
          </a:p>
          <a:p>
            <a:pPr marL="0" indent="0" algn="ctr">
              <a:buNone/>
            </a:pP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мита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сплатити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експорті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до США?</a:t>
            </a:r>
          </a:p>
          <a:p>
            <a:pPr marL="0" indent="0" algn="ctr">
              <a:buNone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прискорити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9067" y="160867"/>
            <a:ext cx="57742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Логістичні виклики та перешкоди:</a:t>
            </a:r>
          </a:p>
          <a:p>
            <a:pPr algn="ctr"/>
            <a:r>
              <a:rPr lang="uk-UA" sz="2000" b="1" i="1" u="sng" dirty="0">
                <a:latin typeface="Times New Roman" pitchFamily="18" charset="0"/>
                <a:cs typeface="Times New Roman" pitchFamily="18" charset="0"/>
              </a:rPr>
              <a:t>Ситуація: Компанія з доставки продуктів харчування розширює свою діяльність на сільські райони.</a:t>
            </a:r>
          </a:p>
          <a:p>
            <a:pPr algn="ct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основні логістичні виклики виникають при доставці в сільській місцевості?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 забезпечити збереження якості швидкопсувних продуктів під час транспортування?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Які технологічні рішення можуть допомогти оптимізувати маршрути доставки?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 вирішити проблему "останньої милі" в умовах відсутності чітких адрес?</a:t>
            </a:r>
          </a:p>
          <a:p>
            <a:pPr algn="ctr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Які альтернативні методи доставки можна використати в важкодоступних районах?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2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439</Words>
  <Application>Microsoft Office PowerPoint</Application>
  <PresentationFormat>Довільний</PresentationFormat>
  <Paragraphs>48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 ТЕМА: ЛОГІСТИКА В МІЖНАРОДНОМУ ТОВАРОЗНАВСТВІ   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116</cp:revision>
  <dcterms:created xsi:type="dcterms:W3CDTF">2023-01-12T09:20:21Z</dcterms:created>
  <dcterms:modified xsi:type="dcterms:W3CDTF">2024-10-11T07:57:01Z</dcterms:modified>
</cp:coreProperties>
</file>