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 id="2147483948" r:id="rId2"/>
  </p:sldMasterIdLst>
  <p:notesMasterIdLst>
    <p:notesMasterId r:id="rId23"/>
  </p:notesMasterIdLst>
  <p:handoutMasterIdLst>
    <p:handoutMasterId r:id="rId24"/>
  </p:handoutMasterIdLst>
  <p:sldIdLst>
    <p:sldId id="256" r:id="rId3"/>
    <p:sldId id="257" r:id="rId4"/>
    <p:sldId id="258" r:id="rId5"/>
    <p:sldId id="268" r:id="rId6"/>
    <p:sldId id="261" r:id="rId7"/>
    <p:sldId id="263" r:id="rId8"/>
    <p:sldId id="262" r:id="rId9"/>
    <p:sldId id="264" r:id="rId10"/>
    <p:sldId id="259" r:id="rId11"/>
    <p:sldId id="265" r:id="rId12"/>
    <p:sldId id="266" r:id="rId13"/>
    <p:sldId id="267" r:id="rId14"/>
    <p:sldId id="260"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napToObjects="1">
      <p:cViewPr varScale="1">
        <p:scale>
          <a:sx n="85" d="100"/>
          <a:sy n="85" d="100"/>
        </p:scale>
        <p:origin x="590" y="62"/>
      </p:cViewPr>
      <p:guideLst/>
    </p:cSldViewPr>
  </p:slideViewPr>
  <p:notesTextViewPr>
    <p:cViewPr>
      <p:scale>
        <a:sx n="1" d="1"/>
        <a:sy n="1" d="1"/>
      </p:scale>
      <p:origin x="0" y="0"/>
    </p:cViewPr>
  </p:notesTextViewPr>
  <p:notesViewPr>
    <p:cSldViewPr snapToGrid="0" snapToObjects="1">
      <p:cViewPr varScale="1">
        <p:scale>
          <a:sx n="86" d="100"/>
          <a:sy n="86" d="100"/>
        </p:scale>
        <p:origin x="37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E72A47-D8E7-4708-A218-E95F45C843B7}" type="datetimeFigureOut">
              <a:rPr lang="en-US" smtClean="0"/>
              <a:t>10/22/2023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599CBC-5243-4EE6-8E2D-6E1F45C81F6C}" type="slidenum">
              <a:rPr lang="en-US" smtClean="0"/>
              <a:t>‹#›</a:t>
            </a:fld>
            <a:endParaRPr lang="en-US"/>
          </a:p>
        </p:txBody>
      </p:sp>
    </p:spTree>
    <p:extLst>
      <p:ext uri="{BB962C8B-B14F-4D97-AF65-F5344CB8AC3E}">
        <p14:creationId xmlns:p14="http://schemas.microsoft.com/office/powerpoint/2010/main" val="1215626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59D24D-F7AD-4672-8093-387C9A86EF22}" type="datetimeFigureOut">
              <a:rPr lang="en-US" smtClean="0"/>
              <a:t>10/22/2023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9B3BA-A246-4728-806B-126A6412B0FB}" type="slidenum">
              <a:rPr lang="en-US" smtClean="0"/>
              <a:t>‹#›</a:t>
            </a:fld>
            <a:endParaRPr lang="en-US"/>
          </a:p>
        </p:txBody>
      </p:sp>
    </p:spTree>
    <p:extLst>
      <p:ext uri="{BB962C8B-B14F-4D97-AF65-F5344CB8AC3E}">
        <p14:creationId xmlns:p14="http://schemas.microsoft.com/office/powerpoint/2010/main" val="2060534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7" name="그림 6" descr="C:/Users/Admin/AppData/Roaming/PolarisOffice9/ETemp/10716_19234384/fImage358519841.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ctrTitle"/>
          </p:nvPr>
        </p:nvSpPr>
        <p:spPr>
          <a:xfrm>
            <a:off x="1524000" y="1122680"/>
            <a:ext cx="9144635" cy="2388235"/>
          </a:xfrm>
          <a:prstGeom prst="rect">
            <a:avLst/>
          </a:prstGeom>
        </p:spPr>
        <p:txBody>
          <a:bodyPr vert="horz" wrap="square" lIns="91440" tIns="45720" rIns="91440" bIns="45720" numCol="1" anchor="b">
            <a:normAutofit/>
          </a:bodyPr>
          <a:lstStyle>
            <a:lvl1pPr marL="0" indent="0" algn="ctr" latinLnBrk="0">
              <a:buFontTx/>
              <a:buNone/>
              <a:defRPr lang="en-GB" altLang="en-US" sz="6000">
                <a:solidFill>
                  <a:schemeClr val="bg1"/>
                </a:solidFill>
              </a:defRPr>
            </a:lvl1pPr>
          </a:lstStyle>
          <a:p>
            <a:pPr marL="0" indent="0" latinLnBrk="0">
              <a:buFontTx/>
              <a:buNone/>
            </a:pPr>
            <a:r>
              <a:rPr lang="en-US" altLang="ko-KR"/>
              <a:t>Заголовок слайда</a:t>
            </a:r>
          </a:p>
        </p:txBody>
      </p:sp>
      <p:sp>
        <p:nvSpPr>
          <p:cNvPr id="3" name="Subtitle 2"/>
          <p:cNvSpPr txBox="1">
            <a:spLocks noGrp="1"/>
          </p:cNvSpPr>
          <p:nvPr>
            <p:ph type="subTitle" idx="1"/>
          </p:nvPr>
        </p:nvSpPr>
        <p:spPr>
          <a:xfrm>
            <a:off x="1524000" y="3602355"/>
            <a:ext cx="9144635" cy="1656080"/>
          </a:xfrm>
          <a:prstGeom prst="rect">
            <a:avLst/>
          </a:prstGeom>
        </p:spPr>
        <p:txBody>
          <a:bodyPr vert="horz" wrap="square" lIns="91440" tIns="45720" rIns="91440" bIns="45720" numCol="1" anchor="t">
            <a:normAutofit/>
          </a:bodyPr>
          <a:lstStyle>
            <a:lvl1pPr marL="0" indent="0" algn="ctr" latinLnBrk="0">
              <a:buFontTx/>
              <a:buNone/>
              <a:defRPr lang="en-GB" altLang="en-US" sz="2400">
                <a:solidFill>
                  <a:schemeClr val="bg1"/>
                </a:solidFill>
              </a:defRPr>
            </a:lvl1pPr>
            <a:lvl2pPr marL="457200" lvl="1" indent="0" algn="ctr" latinLnBrk="0">
              <a:buFontTx/>
              <a:buNone/>
              <a:defRPr lang="en-GB" altLang="en-US" sz="2000"/>
            </a:lvl2pPr>
            <a:lvl3pPr marL="914400" lvl="2" indent="0" algn="ctr" latinLnBrk="0">
              <a:buFontTx/>
              <a:buNone/>
              <a:defRPr lang="en-GB" altLang="en-US" sz="1800"/>
            </a:lvl3pPr>
            <a:lvl4pPr marL="1371600" lvl="3" indent="0" algn="ctr" latinLnBrk="0">
              <a:buFontTx/>
              <a:buNone/>
              <a:defRPr lang="en-GB" altLang="en-US" sz="1600"/>
            </a:lvl4pPr>
            <a:lvl5pPr marL="1828800" lvl="4" indent="0" algn="ctr" latinLnBrk="0">
              <a:buFontTx/>
              <a:buNone/>
              <a:defRPr lang="en-GB" altLang="en-US" sz="1600"/>
            </a:lvl5pPr>
            <a:lvl6pPr marL="2286000" lvl="5" indent="0" algn="ctr" latinLnBrk="0">
              <a:buFontTx/>
              <a:buNone/>
              <a:defRPr lang="en-GB" altLang="en-US" sz="1600"/>
            </a:lvl6pPr>
            <a:lvl7pPr marL="2743200" lvl="6" indent="0" algn="ctr" latinLnBrk="0">
              <a:buFontTx/>
              <a:buNone/>
              <a:defRPr lang="en-GB" altLang="en-US" sz="1600"/>
            </a:lvl7pPr>
            <a:lvl8pPr marL="3200400" lvl="7" indent="0" algn="ctr" latinLnBrk="0">
              <a:buFontTx/>
              <a:buNone/>
              <a:defRPr lang="en-GB" altLang="en-US" sz="1600"/>
            </a:lvl8pPr>
            <a:lvl9pPr marL="3657600" lvl="8" indent="0" algn="ctr" latinLnBrk="0">
              <a:buFontTx/>
              <a:buNone/>
              <a:defRPr lang="en-GB" altLang="en-US" sz="1600"/>
            </a:lvl9pPr>
          </a:lstStyle>
          <a:p>
            <a:pPr marL="0" indent="0" latinLnBrk="0">
              <a:buFontTx/>
              <a:buNone/>
            </a:pPr>
            <a:r>
              <a:rPr lang="en-US" altLang="ko-KR"/>
              <a:t>Подзаголовок слайда</a:t>
            </a:r>
          </a:p>
        </p:txBody>
      </p:sp>
      <p:sp>
        <p:nvSpPr>
          <p:cNvPr id="4" name="Date Placeholder 3"/>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6" name="Slide Number Placeholder 5"/>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pic>
        <p:nvPicPr>
          <p:cNvPr id="7" name="그림 6" descr="C:/Users/Admin/AppData/Roaming/PolarisOffice9/ETemp/10716_19234384/fImage35852281478.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title"/>
          </p:nvPr>
        </p:nvSpPr>
        <p:spPr>
          <a:xfrm>
            <a:off x="838200" y="365125"/>
            <a:ext cx="10516235" cy="1326515"/>
          </a:xfrm>
          <a:prstGeom prst="rect">
            <a:avLst/>
          </a:prstGeom>
        </p:spPr>
        <p:txBody>
          <a:bodyPr vert="horz" wrap="square" lIns="91440" tIns="45720" rIns="91440" bIns="45720" numCol="1" anchor="ctr">
            <a:normAutofit/>
          </a:bodyPr>
          <a:lstStyle/>
          <a:p>
            <a:pPr marL="0" indent="0" latinLnBrk="0">
              <a:buFontTx/>
              <a:buNone/>
            </a:pPr>
            <a:r>
              <a:rPr lang="en-US" altLang="ko-KR"/>
              <a:t>Заголовок слайда</a:t>
            </a:r>
          </a:p>
        </p:txBody>
      </p:sp>
      <p:sp>
        <p:nvSpPr>
          <p:cNvPr id="3" name="Vertical Text Placeholder 2"/>
          <p:cNvSpPr txBox="1">
            <a:spLocks noGrp="1"/>
          </p:cNvSpPr>
          <p:nvPr>
            <p:ph type="body" orient="vert" idx="1"/>
          </p:nvPr>
        </p:nvSpPr>
        <p:spPr>
          <a:xfrm>
            <a:off x="838200" y="1825625"/>
            <a:ext cx="10516235" cy="4352290"/>
          </a:xfrm>
          <a:prstGeom prst="rect">
            <a:avLst/>
          </a:prstGeom>
        </p:spPr>
        <p:txBody>
          <a:bodyPr vert="eaVert"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4" name="Date Placeholder 3"/>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6" name="Slide Number Placeholder 5"/>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pic>
        <p:nvPicPr>
          <p:cNvPr id="7" name="그림 6" descr="C:/Users/Admin/AppData/Roaming/PolarisOffice9/ETemp/10716_19234384/fImage35852119358.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Vertical Title 1"/>
          <p:cNvSpPr txBox="1">
            <a:spLocks noGrp="1"/>
          </p:cNvSpPr>
          <p:nvPr>
            <p:ph type="title" orient="vert"/>
          </p:nvPr>
        </p:nvSpPr>
        <p:spPr>
          <a:xfrm>
            <a:off x="8724900" y="365125"/>
            <a:ext cx="2629535" cy="5812790"/>
          </a:xfrm>
          <a:prstGeom prst="rect">
            <a:avLst/>
          </a:prstGeom>
        </p:spPr>
        <p:txBody>
          <a:bodyPr vert="eaVert" wrap="square" lIns="91440" tIns="45720" rIns="91440" bIns="45720" numCol="1" anchor="ctr">
            <a:normAutofit/>
          </a:bodyPr>
          <a:lstStyle/>
          <a:p>
            <a:pPr marL="0" indent="0" latinLnBrk="0">
              <a:buFontTx/>
              <a:buNone/>
            </a:pPr>
            <a:r>
              <a:rPr lang="en-US" altLang="ko-KR"/>
              <a:t>Заголовок слайда</a:t>
            </a:r>
          </a:p>
        </p:txBody>
      </p:sp>
      <p:sp>
        <p:nvSpPr>
          <p:cNvPr id="3" name="Vertical Text Placeholder 2"/>
          <p:cNvSpPr txBox="1">
            <a:spLocks noGrp="1"/>
          </p:cNvSpPr>
          <p:nvPr>
            <p:ph type="body" orient="vert" idx="1"/>
          </p:nvPr>
        </p:nvSpPr>
        <p:spPr>
          <a:xfrm>
            <a:off x="838200" y="365125"/>
            <a:ext cx="7734935" cy="5812790"/>
          </a:xfrm>
          <a:prstGeom prst="rect">
            <a:avLst/>
          </a:prstGeom>
        </p:spPr>
        <p:txBody>
          <a:bodyPr vert="eaVert"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4" name="Date Placeholder 3"/>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6" name="Slide Number Placeholder 5"/>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Rect 0"/>
          <p:cNvSpPr txBox="1">
            <a:spLocks noGrp="1"/>
          </p:cNvSpPr>
          <p:nvPr>
            <p:ph type="ctrTitle"/>
          </p:nvPr>
        </p:nvSpPr>
        <p:spPr>
          <a:xfrm>
            <a:off x="1524000" y="1122680"/>
            <a:ext cx="9144635" cy="2388235"/>
          </a:xfrm>
          <a:prstGeom prst="rect">
            <a:avLst/>
          </a:prstGeom>
        </p:spPr>
        <p:txBody>
          <a:bodyPr vert="horz" wrap="square" lIns="91440" tIns="45720" rIns="91440" bIns="45720" anchor="b">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subTitle"/>
          </p:nvPr>
        </p:nvSpPr>
        <p:spPr>
          <a:xfrm>
            <a:off x="1524000" y="3602355"/>
            <a:ext cx="9144635" cy="1656080"/>
          </a:xfrm>
          <a:prstGeom prst="rect">
            <a:avLst/>
          </a:prstGeom>
        </p:spPr>
        <p:txBody>
          <a:bodyPr vert="horz" wrap="square" lIns="91440" tIns="45720" rIns="91440" bIns="45720" anchor="t">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subtitle style</a:t>
            </a:r>
          </a:p>
        </p:txBody>
      </p:sp>
      <p:sp>
        <p:nvSpPr>
          <p:cNvPr id="4"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5"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6"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Rect 0"/>
          <p:cNvSpPr txBox="1">
            <a:spLocks noGrp="1"/>
          </p:cNvSpPr>
          <p:nvPr>
            <p:ph type="title"/>
          </p:nvPr>
        </p:nvSpPr>
        <p:spPr>
          <a:xfrm>
            <a:off x="838200" y="365125"/>
            <a:ext cx="10516235" cy="1326515"/>
          </a:xfrm>
          <a:prstGeom prst="rect">
            <a:avLst/>
          </a:prstGeom>
        </p:spPr>
        <p:txBody>
          <a:bodyPr vert="horz"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p:nvPr>
        </p:nvSpPr>
        <p:spPr>
          <a:xfrm>
            <a:off x="838200" y="1825625"/>
            <a:ext cx="10516235" cy="435229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4"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5"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6"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Rect 0"/>
          <p:cNvSpPr txBox="1">
            <a:spLocks noGrp="1"/>
          </p:cNvSpPr>
          <p:nvPr>
            <p:ph type="title"/>
          </p:nvPr>
        </p:nvSpPr>
        <p:spPr>
          <a:xfrm>
            <a:off x="831850" y="1710055"/>
            <a:ext cx="10516235" cy="2853055"/>
          </a:xfrm>
          <a:prstGeom prst="rect">
            <a:avLst/>
          </a:prstGeom>
        </p:spPr>
        <p:txBody>
          <a:bodyPr vert="horz" wrap="square" lIns="91440" tIns="45720" rIns="91440" bIns="45720" anchor="b">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body"/>
          </p:nvPr>
        </p:nvSpPr>
        <p:spPr>
          <a:xfrm>
            <a:off x="831850" y="4589780"/>
            <a:ext cx="10516235" cy="1500505"/>
          </a:xfrm>
          <a:prstGeom prst="rect">
            <a:avLst/>
          </a:prstGeom>
        </p:spPr>
        <p:txBody>
          <a:bodyPr vert="horz" wrap="square" lIns="91440" tIns="45720" rIns="91440" bIns="45720" anchor="t">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text styles</a:t>
            </a:r>
          </a:p>
        </p:txBody>
      </p:sp>
      <p:sp>
        <p:nvSpPr>
          <p:cNvPr id="4"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5"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6"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Rect 0"/>
          <p:cNvSpPr txBox="1">
            <a:spLocks noGrp="1"/>
          </p:cNvSpPr>
          <p:nvPr>
            <p:ph type="title"/>
          </p:nvPr>
        </p:nvSpPr>
        <p:spPr>
          <a:xfrm>
            <a:off x="838200" y="365125"/>
            <a:ext cx="10516235" cy="1326515"/>
          </a:xfrm>
          <a:prstGeom prst="rect">
            <a:avLst/>
          </a:prstGeom>
        </p:spPr>
        <p:txBody>
          <a:bodyPr vert="horz"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p:nvPr>
        </p:nvSpPr>
        <p:spPr>
          <a:xfrm>
            <a:off x="838200" y="1825625"/>
            <a:ext cx="5182235" cy="435229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4" name="Rect 0"/>
          <p:cNvSpPr txBox="1">
            <a:spLocks noGrp="1"/>
          </p:cNvSpPr>
          <p:nvPr>
            <p:ph/>
          </p:nvPr>
        </p:nvSpPr>
        <p:spPr>
          <a:xfrm>
            <a:off x="6172200" y="1825625"/>
            <a:ext cx="5182235" cy="435229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5"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6"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7"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Rect 0"/>
          <p:cNvSpPr txBox="1">
            <a:spLocks noGrp="1"/>
          </p:cNvSpPr>
          <p:nvPr>
            <p:ph type="title"/>
          </p:nvPr>
        </p:nvSpPr>
        <p:spPr>
          <a:xfrm>
            <a:off x="840105" y="365125"/>
            <a:ext cx="10516235" cy="1326515"/>
          </a:xfrm>
          <a:prstGeom prst="rect">
            <a:avLst/>
          </a:prstGeom>
        </p:spPr>
        <p:txBody>
          <a:bodyPr vert="horz"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body"/>
          </p:nvPr>
        </p:nvSpPr>
        <p:spPr>
          <a:xfrm>
            <a:off x="840105" y="1681480"/>
            <a:ext cx="5158105" cy="824230"/>
          </a:xfrm>
          <a:prstGeom prst="rect">
            <a:avLst/>
          </a:prstGeom>
        </p:spPr>
        <p:txBody>
          <a:bodyPr vert="horz" wrap="square" lIns="91440" tIns="45720" rIns="91440" bIns="45720" anchor="b">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text styles</a:t>
            </a:r>
          </a:p>
        </p:txBody>
      </p:sp>
      <p:sp>
        <p:nvSpPr>
          <p:cNvPr id="4" name="Rect 0"/>
          <p:cNvSpPr txBox="1">
            <a:spLocks noGrp="1"/>
          </p:cNvSpPr>
          <p:nvPr>
            <p:ph/>
          </p:nvPr>
        </p:nvSpPr>
        <p:spPr>
          <a:xfrm>
            <a:off x="840105" y="2505075"/>
            <a:ext cx="5158105" cy="368554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5" name="Rect 0"/>
          <p:cNvSpPr txBox="1">
            <a:spLocks noGrp="1"/>
          </p:cNvSpPr>
          <p:nvPr>
            <p:ph type="body"/>
          </p:nvPr>
        </p:nvSpPr>
        <p:spPr>
          <a:xfrm>
            <a:off x="6172200" y="1681480"/>
            <a:ext cx="5184140" cy="824230"/>
          </a:xfrm>
          <a:prstGeom prst="rect">
            <a:avLst/>
          </a:prstGeom>
        </p:spPr>
        <p:txBody>
          <a:bodyPr vert="horz" wrap="square" lIns="91440" tIns="45720" rIns="91440" bIns="45720" anchor="b">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text styles</a:t>
            </a:r>
          </a:p>
        </p:txBody>
      </p:sp>
      <p:sp>
        <p:nvSpPr>
          <p:cNvPr id="6" name="Rect 0"/>
          <p:cNvSpPr txBox="1">
            <a:spLocks noGrp="1"/>
          </p:cNvSpPr>
          <p:nvPr>
            <p:ph/>
          </p:nvPr>
        </p:nvSpPr>
        <p:spPr>
          <a:xfrm>
            <a:off x="6172200" y="2505075"/>
            <a:ext cx="5184140" cy="368554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7"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8"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9"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Rect 0"/>
          <p:cNvSpPr txBox="1">
            <a:spLocks noGrp="1"/>
          </p:cNvSpPr>
          <p:nvPr>
            <p:ph type="title"/>
          </p:nvPr>
        </p:nvSpPr>
        <p:spPr>
          <a:xfrm>
            <a:off x="838200" y="365125"/>
            <a:ext cx="10516235" cy="1326515"/>
          </a:xfrm>
          <a:prstGeom prst="rect">
            <a:avLst/>
          </a:prstGeom>
        </p:spPr>
        <p:txBody>
          <a:bodyPr vert="horz"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4"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5"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3"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4"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Rect 0"/>
          <p:cNvSpPr txBox="1">
            <a:spLocks noGrp="1"/>
          </p:cNvSpPr>
          <p:nvPr>
            <p:ph type="title"/>
          </p:nvPr>
        </p:nvSpPr>
        <p:spPr>
          <a:xfrm>
            <a:off x="840105" y="457200"/>
            <a:ext cx="3932555" cy="1600835"/>
          </a:xfrm>
          <a:prstGeom prst="rect">
            <a:avLst/>
          </a:prstGeom>
        </p:spPr>
        <p:txBody>
          <a:bodyPr vert="horz" wrap="square" lIns="91440" tIns="45720" rIns="91440" bIns="45720" anchor="b">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pic" hasCustomPrompt="1"/>
          </p:nvPr>
        </p:nvSpPr>
        <p:spPr>
          <a:xfrm>
            <a:off x="5183505" y="987425"/>
            <a:ext cx="6172835" cy="4874260"/>
          </a:xfrm>
          <a:prstGeom prst="rect">
            <a:avLst/>
          </a:prstGeom>
        </p:spPr>
      </p:sp>
      <p:sp>
        <p:nvSpPr>
          <p:cNvPr id="4" name="Rect 0"/>
          <p:cNvSpPr txBox="1">
            <a:spLocks noGrp="1"/>
          </p:cNvSpPr>
          <p:nvPr>
            <p:ph type="body"/>
          </p:nvPr>
        </p:nvSpPr>
        <p:spPr>
          <a:xfrm>
            <a:off x="840105" y="2057400"/>
            <a:ext cx="3932555" cy="3812540"/>
          </a:xfrm>
          <a:prstGeom prst="rect">
            <a:avLst/>
          </a:prstGeom>
        </p:spPr>
        <p:txBody>
          <a:bodyPr vert="horz" wrap="square" lIns="91440" tIns="45720" rIns="91440" bIns="45720" anchor="t">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text styles</a:t>
            </a:r>
          </a:p>
        </p:txBody>
      </p:sp>
      <p:sp>
        <p:nvSpPr>
          <p:cNvPr id="5"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6"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7"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7" name="그림 6" descr="C:/Users/Admin/AppData/Roaming/PolarisOffice9/ETemp/10716_19234384/fImage35851918467.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title"/>
          </p:nvPr>
        </p:nvSpPr>
        <p:spPr>
          <a:xfrm>
            <a:off x="838200" y="365125"/>
            <a:ext cx="10516235" cy="1326515"/>
          </a:xfrm>
          <a:prstGeom prst="rect">
            <a:avLst/>
          </a:prstGeom>
        </p:spPr>
        <p:txBody>
          <a:bodyPr vert="horz" wrap="square" lIns="91440" tIns="45720" rIns="91440" bIns="45720" numCol="1" anchor="ctr">
            <a:normAutofit/>
          </a:bodyPr>
          <a:lstStyle/>
          <a:p>
            <a:pPr marL="0" indent="0" latinLnBrk="0">
              <a:buFontTx/>
              <a:buNone/>
            </a:pPr>
            <a:r>
              <a:rPr lang="en-US" altLang="ko-KR"/>
              <a:t>Заголовок слайда</a:t>
            </a:r>
          </a:p>
        </p:txBody>
      </p:sp>
      <p:sp>
        <p:nvSpPr>
          <p:cNvPr id="3" name="Content Placeholder 2"/>
          <p:cNvSpPr txBox="1">
            <a:spLocks noGrp="1"/>
          </p:cNvSpPr>
          <p:nvPr>
            <p:ph idx="1"/>
          </p:nvPr>
        </p:nvSpPr>
        <p:spPr>
          <a:xfrm>
            <a:off x="838200" y="1825625"/>
            <a:ext cx="10516235" cy="435229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4" name="Date Placeholder 3"/>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6" name="Slide Number Placeholder 5"/>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2" name="Rect 0"/>
          <p:cNvSpPr txBox="1">
            <a:spLocks noGrp="1"/>
          </p:cNvSpPr>
          <p:nvPr>
            <p:ph type="title" orient="vert"/>
          </p:nvPr>
        </p:nvSpPr>
        <p:spPr>
          <a:xfrm>
            <a:off x="8724900" y="365125"/>
            <a:ext cx="2629535" cy="5812790"/>
          </a:xfrm>
          <a:prstGeom prst="rect">
            <a:avLst/>
          </a:prstGeom>
        </p:spPr>
        <p:txBody>
          <a:bodyPr vert="eaVert"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body" orient="vert"/>
          </p:nvPr>
        </p:nvSpPr>
        <p:spPr>
          <a:xfrm>
            <a:off x="838200" y="365125"/>
            <a:ext cx="7734935" cy="5812790"/>
          </a:xfrm>
          <a:prstGeom prst="rect">
            <a:avLst/>
          </a:prstGeom>
        </p:spPr>
        <p:txBody>
          <a:bodyPr vert="eaVert"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4"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5"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6"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Rect 0"/>
          <p:cNvSpPr txBox="1">
            <a:spLocks noGrp="1"/>
          </p:cNvSpPr>
          <p:nvPr>
            <p:ph/>
          </p:nvPr>
        </p:nvSpPr>
        <p:spPr>
          <a:xfrm>
            <a:off x="838200" y="365125"/>
            <a:ext cx="10516235" cy="5812790"/>
          </a:xfrm>
          <a:prstGeom prst="rect">
            <a:avLst/>
          </a:prstGeom>
        </p:spPr>
        <p:txBody>
          <a:bodyPr vert="horz" wrap="square" lIns="91440" tIns="45720" rIns="91440" bIns="45720" anchor="ctr">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3"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4"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5"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7" name="그림 6" descr="C:/Users/Admin/AppData/Roaming/PolarisOffice9/ETemp/10716_19234384/fImage35851796334.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title"/>
          </p:nvPr>
        </p:nvSpPr>
        <p:spPr>
          <a:xfrm>
            <a:off x="831850" y="1710055"/>
            <a:ext cx="10516235" cy="2853055"/>
          </a:xfrm>
          <a:prstGeom prst="rect">
            <a:avLst/>
          </a:prstGeom>
        </p:spPr>
        <p:txBody>
          <a:bodyPr vert="horz" wrap="square" lIns="91440" tIns="45720" rIns="91440" bIns="45720" numCol="1" anchor="b">
            <a:normAutofit/>
          </a:bodyPr>
          <a:lstStyle>
            <a:lvl1pPr marL="0" indent="0" latinLnBrk="0">
              <a:buFontTx/>
              <a:buNone/>
              <a:defRPr lang="en-GB" altLang="en-US" sz="6000">
                <a:solidFill>
                  <a:schemeClr val="bg1"/>
                </a:solidFill>
              </a:defRPr>
            </a:lvl1pPr>
          </a:lstStyle>
          <a:p>
            <a:pPr marL="0" indent="0" latinLnBrk="0">
              <a:buFontTx/>
              <a:buNone/>
            </a:pPr>
            <a:r>
              <a:rPr lang="en-US" altLang="ko-KR"/>
              <a:t>Заголовок слайда</a:t>
            </a:r>
          </a:p>
        </p:txBody>
      </p:sp>
      <p:sp>
        <p:nvSpPr>
          <p:cNvPr id="3" name="Text Placeholder 2"/>
          <p:cNvSpPr txBox="1">
            <a:spLocks noGrp="1"/>
          </p:cNvSpPr>
          <p:nvPr>
            <p:ph type="body" idx="1"/>
          </p:nvPr>
        </p:nvSpPr>
        <p:spPr>
          <a:xfrm>
            <a:off x="831850" y="4589780"/>
            <a:ext cx="10516235" cy="1500505"/>
          </a:xfrm>
          <a:prstGeom prst="rect">
            <a:avLst/>
          </a:prstGeom>
        </p:spPr>
        <p:txBody>
          <a:bodyPr vert="horz" wrap="square" lIns="91440" tIns="45720" rIns="91440" bIns="45720" numCol="1" anchor="t">
            <a:normAutofit/>
          </a:bodyPr>
          <a:lstStyle>
            <a:lvl1pPr marL="0" indent="0" latinLnBrk="0">
              <a:buFontTx/>
              <a:buNone/>
              <a:defRPr lang="en-GB" altLang="en-US" sz="2400">
                <a:solidFill>
                  <a:schemeClr val="bg1"/>
                </a:solidFill>
              </a:defRPr>
            </a:lvl1pPr>
            <a:lvl2pPr marL="457200" lvl="1" indent="0" latinLnBrk="0">
              <a:buFontTx/>
              <a:buNone/>
              <a:defRPr lang="en-GB" altLang="en-US" sz="2000">
                <a:solidFill>
                  <a:schemeClr val="tx1">
                    <a:tint val="75000"/>
                  </a:schemeClr>
                </a:solidFill>
              </a:defRPr>
            </a:lvl2pPr>
            <a:lvl3pPr marL="914400" lvl="2" indent="0" latinLnBrk="0">
              <a:buFontTx/>
              <a:buNone/>
              <a:defRPr lang="en-GB" altLang="en-US" sz="1800">
                <a:solidFill>
                  <a:schemeClr val="tx1">
                    <a:tint val="75000"/>
                  </a:schemeClr>
                </a:solidFill>
              </a:defRPr>
            </a:lvl3pPr>
            <a:lvl4pPr marL="1371600" lvl="3" indent="0" latinLnBrk="0">
              <a:buFontTx/>
              <a:buNone/>
              <a:defRPr lang="en-GB" altLang="en-US" sz="1600">
                <a:solidFill>
                  <a:schemeClr val="tx1">
                    <a:tint val="75000"/>
                  </a:schemeClr>
                </a:solidFill>
              </a:defRPr>
            </a:lvl4pPr>
            <a:lvl5pPr marL="1828800" lvl="4" indent="0" latinLnBrk="0">
              <a:buFontTx/>
              <a:buNone/>
              <a:defRPr lang="en-GB" altLang="en-US" sz="1600">
                <a:solidFill>
                  <a:schemeClr val="tx1">
                    <a:tint val="75000"/>
                  </a:schemeClr>
                </a:solidFill>
              </a:defRPr>
            </a:lvl5pPr>
            <a:lvl6pPr marL="2286000" lvl="5" indent="0" latinLnBrk="0">
              <a:buFontTx/>
              <a:buNone/>
              <a:defRPr lang="en-GB" altLang="en-US" sz="1600">
                <a:solidFill>
                  <a:schemeClr val="tx1">
                    <a:tint val="75000"/>
                  </a:schemeClr>
                </a:solidFill>
              </a:defRPr>
            </a:lvl6pPr>
            <a:lvl7pPr marL="2743200" lvl="6" indent="0" latinLnBrk="0">
              <a:buFontTx/>
              <a:buNone/>
              <a:defRPr lang="en-GB" altLang="en-US" sz="1600">
                <a:solidFill>
                  <a:schemeClr val="tx1">
                    <a:tint val="75000"/>
                  </a:schemeClr>
                </a:solidFill>
              </a:defRPr>
            </a:lvl7pPr>
            <a:lvl8pPr marL="3200400" lvl="7" indent="0" latinLnBrk="0">
              <a:buFontTx/>
              <a:buNone/>
              <a:defRPr lang="en-GB" altLang="en-US" sz="1600">
                <a:solidFill>
                  <a:schemeClr val="tx1">
                    <a:tint val="75000"/>
                  </a:schemeClr>
                </a:solidFill>
              </a:defRPr>
            </a:lvl8pPr>
            <a:lvl9pPr marL="3657600" lvl="8" indent="0" latinLnBrk="0">
              <a:buFontTx/>
              <a:buNone/>
              <a:defRPr lang="en-GB" altLang="en-US" sz="1600">
                <a:solidFill>
                  <a:schemeClr val="tx1">
                    <a:tint val="75000"/>
                  </a:schemeClr>
                </a:solidFill>
              </a:defRPr>
            </a:lvl9pPr>
          </a:lstStyle>
          <a:p>
            <a:pPr marL="0" indent="0" latinLnBrk="0">
              <a:buFontTx/>
              <a:buNone/>
            </a:pPr>
            <a:r>
              <a:rPr lang="en-US" altLang="ko-KR"/>
              <a:t>Текст слайда</a:t>
            </a:r>
          </a:p>
        </p:txBody>
      </p:sp>
      <p:sp>
        <p:nvSpPr>
          <p:cNvPr id="4" name="Date Placeholder 3"/>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6" name="Slide Number Placeholder 5"/>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pic>
        <p:nvPicPr>
          <p:cNvPr id="8" name="그림 7" descr="C:/Users/Admin/AppData/Roaming/PolarisOffice9/ETemp/10716_19234384/fImage35852356500.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title"/>
          </p:nvPr>
        </p:nvSpPr>
        <p:spPr>
          <a:xfrm>
            <a:off x="838200" y="365125"/>
            <a:ext cx="10516235" cy="1326515"/>
          </a:xfrm>
          <a:prstGeom prst="rect">
            <a:avLst/>
          </a:prstGeom>
        </p:spPr>
        <p:txBody>
          <a:bodyPr vert="horz" wrap="square" lIns="91440" tIns="45720" rIns="91440" bIns="45720" numCol="1" anchor="ctr">
            <a:normAutofit/>
          </a:bodyPr>
          <a:lstStyle/>
          <a:p>
            <a:pPr marL="0" indent="0" latinLnBrk="0">
              <a:buFontTx/>
              <a:buNone/>
            </a:pPr>
            <a:r>
              <a:rPr lang="en-US" altLang="ko-KR"/>
              <a:t>Заголовок слайда</a:t>
            </a:r>
          </a:p>
        </p:txBody>
      </p:sp>
      <p:sp>
        <p:nvSpPr>
          <p:cNvPr id="3" name="Content Placeholder 2"/>
          <p:cNvSpPr txBox="1">
            <a:spLocks noGrp="1"/>
          </p:cNvSpPr>
          <p:nvPr>
            <p:ph sz="half" idx="1"/>
          </p:nvPr>
        </p:nvSpPr>
        <p:spPr>
          <a:xfrm>
            <a:off x="838200" y="1825625"/>
            <a:ext cx="5182235" cy="435229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4" name="Content Placeholder 3"/>
          <p:cNvSpPr txBox="1">
            <a:spLocks noGrp="1"/>
          </p:cNvSpPr>
          <p:nvPr>
            <p:ph sz="half" idx="2"/>
          </p:nvPr>
        </p:nvSpPr>
        <p:spPr>
          <a:xfrm>
            <a:off x="6172200" y="1825625"/>
            <a:ext cx="5182235" cy="435229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5" name="Date Placeholder 4"/>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6" name="Footer Placeholder 5"/>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7" name="Slide Number Placeholder 6"/>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pic>
        <p:nvPicPr>
          <p:cNvPr id="10" name="그림 9" descr="C:/Users/Admin/AppData/Roaming/PolarisOffice9/ETemp/10716_19234384/fImage35852189169.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1"/>
          <p:cNvSpPr txBox="1">
            <a:spLocks noGrp="1"/>
          </p:cNvSpPr>
          <p:nvPr>
            <p:ph type="title"/>
          </p:nvPr>
        </p:nvSpPr>
        <p:spPr>
          <a:xfrm>
            <a:off x="840105" y="365125"/>
            <a:ext cx="10516235" cy="1326515"/>
          </a:xfrm>
          <a:prstGeom prst="rect">
            <a:avLst/>
          </a:prstGeom>
        </p:spPr>
        <p:txBody>
          <a:bodyPr vert="horz" wrap="square" lIns="91440" tIns="45720" rIns="91440" bIns="45720" numCol="1" anchor="ctr">
            <a:normAutofit/>
          </a:bodyPr>
          <a:lstStyle/>
          <a:p>
            <a:pPr marL="0" indent="0" latinLnBrk="0">
              <a:buFontTx/>
              <a:buNone/>
            </a:pPr>
            <a:r>
              <a:rPr lang="en-US" altLang="ko-KR"/>
              <a:t>Заголовок слайда</a:t>
            </a:r>
          </a:p>
        </p:txBody>
      </p:sp>
      <p:sp>
        <p:nvSpPr>
          <p:cNvPr id="3" name="Text Placeholder 2"/>
          <p:cNvSpPr txBox="1">
            <a:spLocks noGrp="1"/>
          </p:cNvSpPr>
          <p:nvPr>
            <p:ph type="body" idx="1"/>
          </p:nvPr>
        </p:nvSpPr>
        <p:spPr>
          <a:xfrm>
            <a:off x="840105" y="1681480"/>
            <a:ext cx="5158105" cy="824230"/>
          </a:xfrm>
          <a:prstGeom prst="rect">
            <a:avLst/>
          </a:prstGeom>
        </p:spPr>
        <p:txBody>
          <a:bodyPr vert="horz" wrap="square" lIns="91440" tIns="45720" rIns="91440" bIns="45720" numCol="1" anchor="b">
            <a:normAutofit/>
          </a:bodyPr>
          <a:lstStyle>
            <a:lvl1pPr marL="0" indent="0" latinLnBrk="0">
              <a:buFontTx/>
              <a:buNone/>
              <a:defRPr lang="en-GB" altLang="en-US" sz="2400" b="1"/>
            </a:lvl1pPr>
            <a:lvl2pPr marL="457200" lvl="1" indent="0" latinLnBrk="0">
              <a:buFontTx/>
              <a:buNone/>
              <a:defRPr lang="en-GB" altLang="en-US" sz="2000" b="1"/>
            </a:lvl2pPr>
            <a:lvl3pPr marL="914400" lvl="2" indent="0" latinLnBrk="0">
              <a:buFontTx/>
              <a:buNone/>
              <a:defRPr lang="en-GB" altLang="en-US" sz="1800" b="1"/>
            </a:lvl3pPr>
            <a:lvl4pPr marL="1371600" lvl="3" indent="0" latinLnBrk="0">
              <a:buFontTx/>
              <a:buNone/>
              <a:defRPr lang="en-GB" altLang="en-US" sz="1600" b="1"/>
            </a:lvl4pPr>
            <a:lvl5pPr marL="1828800" lvl="4" indent="0" latinLnBrk="0">
              <a:buFontTx/>
              <a:buNone/>
              <a:defRPr lang="en-GB" altLang="en-US" sz="1600" b="1"/>
            </a:lvl5pPr>
            <a:lvl6pPr marL="2286000" lvl="5" indent="0" latinLnBrk="0">
              <a:buFontTx/>
              <a:buNone/>
              <a:defRPr lang="en-GB" altLang="en-US" sz="1600" b="1"/>
            </a:lvl6pPr>
            <a:lvl7pPr marL="2743200" lvl="6" indent="0" latinLnBrk="0">
              <a:buFontTx/>
              <a:buNone/>
              <a:defRPr lang="en-GB" altLang="en-US" sz="1600" b="1"/>
            </a:lvl7pPr>
            <a:lvl8pPr marL="3200400" lvl="7" indent="0" latinLnBrk="0">
              <a:buFontTx/>
              <a:buNone/>
              <a:defRPr lang="en-GB" altLang="en-US" sz="1600" b="1"/>
            </a:lvl8pPr>
            <a:lvl9pPr marL="3657600" lvl="8" indent="0" latinLnBrk="0">
              <a:buFontTx/>
              <a:buNone/>
              <a:defRPr lang="en-GB" altLang="en-US" sz="1600" b="1"/>
            </a:lvl9pPr>
          </a:lstStyle>
          <a:p>
            <a:pPr marL="0" indent="0" latinLnBrk="0">
              <a:buFontTx/>
              <a:buNone/>
            </a:pPr>
            <a:r>
              <a:rPr lang="en-US" altLang="ko-KR"/>
              <a:t>Текст слайда</a:t>
            </a:r>
          </a:p>
        </p:txBody>
      </p:sp>
      <p:sp>
        <p:nvSpPr>
          <p:cNvPr id="4" name="Content Placeholder 3"/>
          <p:cNvSpPr txBox="1">
            <a:spLocks noGrp="1"/>
          </p:cNvSpPr>
          <p:nvPr>
            <p:ph sz="half" idx="2"/>
          </p:nvPr>
        </p:nvSpPr>
        <p:spPr>
          <a:xfrm>
            <a:off x="840105" y="2505075"/>
            <a:ext cx="5158105" cy="368554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5" name="Text Placeholder 4"/>
          <p:cNvSpPr txBox="1">
            <a:spLocks noGrp="1"/>
          </p:cNvSpPr>
          <p:nvPr>
            <p:ph type="body" sz="quarter" idx="3"/>
          </p:nvPr>
        </p:nvSpPr>
        <p:spPr>
          <a:xfrm>
            <a:off x="6172200" y="1681480"/>
            <a:ext cx="5184140" cy="824230"/>
          </a:xfrm>
          <a:prstGeom prst="rect">
            <a:avLst/>
          </a:prstGeom>
        </p:spPr>
        <p:txBody>
          <a:bodyPr vert="horz" wrap="square" lIns="91440" tIns="45720" rIns="91440" bIns="45720" numCol="1" anchor="b">
            <a:normAutofit/>
          </a:bodyPr>
          <a:lstStyle>
            <a:lvl1pPr marL="0" indent="0" latinLnBrk="0">
              <a:buFontTx/>
              <a:buNone/>
              <a:defRPr lang="en-GB" altLang="en-US" sz="2400" b="1"/>
            </a:lvl1pPr>
            <a:lvl2pPr marL="457200" lvl="1" indent="0" latinLnBrk="0">
              <a:buFontTx/>
              <a:buNone/>
              <a:defRPr lang="en-GB" altLang="en-US" sz="2000" b="1"/>
            </a:lvl2pPr>
            <a:lvl3pPr marL="914400" lvl="2" indent="0" latinLnBrk="0">
              <a:buFontTx/>
              <a:buNone/>
              <a:defRPr lang="en-GB" altLang="en-US" sz="1800" b="1"/>
            </a:lvl3pPr>
            <a:lvl4pPr marL="1371600" lvl="3" indent="0" latinLnBrk="0">
              <a:buFontTx/>
              <a:buNone/>
              <a:defRPr lang="en-GB" altLang="en-US" sz="1600" b="1"/>
            </a:lvl4pPr>
            <a:lvl5pPr marL="1828800" lvl="4" indent="0" latinLnBrk="0">
              <a:buFontTx/>
              <a:buNone/>
              <a:defRPr lang="en-GB" altLang="en-US" sz="1600" b="1"/>
            </a:lvl5pPr>
            <a:lvl6pPr marL="2286000" lvl="5" indent="0" latinLnBrk="0">
              <a:buFontTx/>
              <a:buNone/>
              <a:defRPr lang="en-GB" altLang="en-US" sz="1600" b="1"/>
            </a:lvl6pPr>
            <a:lvl7pPr marL="2743200" lvl="6" indent="0" latinLnBrk="0">
              <a:buFontTx/>
              <a:buNone/>
              <a:defRPr lang="en-GB" altLang="en-US" sz="1600" b="1"/>
            </a:lvl7pPr>
            <a:lvl8pPr marL="3200400" lvl="7" indent="0" latinLnBrk="0">
              <a:buFontTx/>
              <a:buNone/>
              <a:defRPr lang="en-GB" altLang="en-US" sz="1600" b="1"/>
            </a:lvl8pPr>
            <a:lvl9pPr marL="3657600" lvl="8" indent="0" latinLnBrk="0">
              <a:buFontTx/>
              <a:buNone/>
              <a:defRPr lang="en-GB" altLang="en-US" sz="1600" b="1"/>
            </a:lvl9pPr>
          </a:lstStyle>
          <a:p>
            <a:pPr marL="0" indent="0" latinLnBrk="0">
              <a:buFontTx/>
              <a:buNone/>
            </a:pPr>
            <a:r>
              <a:rPr lang="en-US" altLang="ko-KR"/>
              <a:t>Текст слайда</a:t>
            </a:r>
          </a:p>
        </p:txBody>
      </p:sp>
      <p:sp>
        <p:nvSpPr>
          <p:cNvPr id="6" name="Content Placeholder 5"/>
          <p:cNvSpPr txBox="1">
            <a:spLocks noGrp="1"/>
          </p:cNvSpPr>
          <p:nvPr>
            <p:ph sz="quarter" idx="4"/>
          </p:nvPr>
        </p:nvSpPr>
        <p:spPr>
          <a:xfrm>
            <a:off x="6172200" y="2505075"/>
            <a:ext cx="5184140" cy="368554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Текст слайда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7" name="Date Placeholder 6"/>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8" name="Footer Placeholder 7"/>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9" name="Slide Number Placeholder 8"/>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7" name="직사각형 6"/>
          <p:cNvSpPr>
            <a:spLocks/>
          </p:cNvSpPr>
          <p:nvPr/>
        </p:nvSpPr>
        <p:spPr>
          <a:xfrm>
            <a:off x="0" y="0"/>
            <a:ext cx="12192635" cy="2096135"/>
          </a:xfrm>
          <a:prstGeom prst="rect">
            <a:avLst/>
          </a:prstGeom>
          <a:solidFill>
            <a:srgbClr val="FD8D5B"/>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oAutofit/>
          </a:bodyPr>
          <a:lstStyle/>
          <a:p>
            <a:pPr marL="0" indent="0" algn="ctr" latinLnBrk="0">
              <a:buFontTx/>
              <a:buNone/>
            </a:pPr>
            <a:endParaRPr/>
          </a:p>
        </p:txBody>
      </p:sp>
      <p:sp>
        <p:nvSpPr>
          <p:cNvPr id="2" name="Title 1"/>
          <p:cNvSpPr txBox="1">
            <a:spLocks noGrp="1"/>
          </p:cNvSpPr>
          <p:nvPr>
            <p:ph type="title"/>
          </p:nvPr>
        </p:nvSpPr>
        <p:spPr>
          <a:xfrm>
            <a:off x="838200" y="365125"/>
            <a:ext cx="10516870" cy="1327150"/>
          </a:xfrm>
          <a:prstGeom prst="rect">
            <a:avLst/>
          </a:prstGeom>
        </p:spPr>
        <p:txBody>
          <a:bodyPr vert="horz" wrap="square" lIns="91440" tIns="45720" rIns="91440" bIns="45720" numCol="1" anchor="ctr">
            <a:normAutofit/>
          </a:bodyPr>
          <a:lstStyle/>
          <a:p>
            <a:pPr marL="0" indent="0" algn="l" defTabSz="914400" fontAlgn="auto" latinLnBrk="0">
              <a:lnSpc>
                <a:spcPct val="90000"/>
              </a:lnSpc>
              <a:spcBef>
                <a:spcPts val="0"/>
              </a:spcBef>
              <a:spcAft>
                <a:spcPts val="0"/>
              </a:spcAft>
              <a:buFontTx/>
              <a:buNone/>
            </a:pPr>
            <a:r>
              <a:rPr lang="en-US" altLang="ko-KR" sz="4400" b="0" cap="none">
                <a:solidFill>
                  <a:schemeClr val="bg1"/>
                </a:solidFill>
                <a:latin typeface="맑은 고딕" charset="0"/>
                <a:ea typeface="맑은 고딕" charset="0"/>
              </a:rPr>
              <a:t>Заголовок слайда</a:t>
            </a:r>
          </a:p>
        </p:txBody>
      </p:sp>
      <p:sp>
        <p:nvSpPr>
          <p:cNvPr id="3" name="Date Placeholder 2"/>
          <p:cNvSpPr txBox="1">
            <a:spLocks noGrp="1"/>
          </p:cNvSpPr>
          <p:nvPr>
            <p:ph type="dt" sz="half" idx="10"/>
          </p:nvPr>
        </p:nvSpPr>
        <p:spPr>
          <a:xfrm>
            <a:off x="838200" y="6356350"/>
            <a:ext cx="2744470" cy="366395"/>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4" name="Footer Placeholder 3"/>
          <p:cNvSpPr txBox="1">
            <a:spLocks noGrp="1"/>
          </p:cNvSpPr>
          <p:nvPr>
            <p:ph type="ftr" sz="quarter" idx="11"/>
          </p:nvPr>
        </p:nvSpPr>
        <p:spPr>
          <a:xfrm>
            <a:off x="4038600" y="6356350"/>
            <a:ext cx="4116070" cy="366395"/>
          </a:xfrm>
          <a:prstGeom prst="rect">
            <a:avLst/>
          </a:prstGeom>
        </p:spPr>
        <p:txBody>
          <a:bodyPr vert="horz" wrap="square" lIns="91440" tIns="45720" rIns="91440" bIns="45720" numCol="1" anchor="ctr">
            <a:noAutofit/>
          </a:bodyPr>
          <a:lstStyle/>
          <a:p>
            <a:pPr marL="0" indent="0" latinLnBrk="0">
              <a:buFontTx/>
              <a:buNone/>
            </a:pPr>
            <a:endParaRPr/>
          </a:p>
        </p:txBody>
      </p:sp>
      <p:sp>
        <p:nvSpPr>
          <p:cNvPr id="5" name="Slide Number Placeholder 4"/>
          <p:cNvSpPr txBox="1">
            <a:spLocks noGrp="1"/>
          </p:cNvSpPr>
          <p:nvPr>
            <p:ph type="sldNum" sz="quarter" idx="12"/>
          </p:nvPr>
        </p:nvSpPr>
        <p:spPr>
          <a:xfrm>
            <a:off x="8610600" y="6356350"/>
            <a:ext cx="2744470" cy="366395"/>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그림 4" descr="C:/Users/Admin/AppData/Roaming/PolarisOffice9/ETemp/10716_19234384/fImage35851865724.png"/>
          <p:cNvPicPr>
            <a:picLocks noChangeAspect="1"/>
          </p:cNvPicPr>
          <p:nvPr/>
        </p:nvPicPr>
        <p:blipFill rotWithShape="1">
          <a:blip r:embed="rId2"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Date Placeholder 1"/>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3" name="Footer Placeholder 2"/>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4" name="Slide Number Placeholder 3"/>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9" name="직사각형 8"/>
          <p:cNvSpPr>
            <a:spLocks/>
          </p:cNvSpPr>
          <p:nvPr/>
        </p:nvSpPr>
        <p:spPr>
          <a:xfrm>
            <a:off x="0" y="0"/>
            <a:ext cx="5184140" cy="6858635"/>
          </a:xfrm>
          <a:prstGeom prst="rect">
            <a:avLst/>
          </a:prstGeom>
          <a:solidFill>
            <a:srgbClr val="FD8D5B"/>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oAutofit/>
          </a:bodyPr>
          <a:lstStyle/>
          <a:p>
            <a:pPr marL="0" indent="0" algn="ctr" latinLnBrk="0">
              <a:buFontTx/>
              <a:buNone/>
            </a:pPr>
            <a:endParaRPr/>
          </a:p>
        </p:txBody>
      </p:sp>
      <p:sp>
        <p:nvSpPr>
          <p:cNvPr id="2" name="Title 1"/>
          <p:cNvSpPr txBox="1">
            <a:spLocks noGrp="1"/>
          </p:cNvSpPr>
          <p:nvPr>
            <p:ph type="title"/>
          </p:nvPr>
        </p:nvSpPr>
        <p:spPr>
          <a:xfrm>
            <a:off x="840105" y="457200"/>
            <a:ext cx="3932555" cy="1600835"/>
          </a:xfrm>
          <a:prstGeom prst="rect">
            <a:avLst/>
          </a:prstGeom>
        </p:spPr>
        <p:txBody>
          <a:bodyPr vert="horz" wrap="square" lIns="91440" tIns="45720" rIns="91440" bIns="45720" numCol="1" anchor="b">
            <a:normAutofit/>
          </a:bodyPr>
          <a:lstStyle>
            <a:lvl1pPr marL="0" indent="0" latinLnBrk="0">
              <a:buFontTx/>
              <a:buNone/>
              <a:defRPr lang="en-GB" altLang="en-US" sz="3200"/>
            </a:lvl1pPr>
          </a:lstStyle>
          <a:p>
            <a:pPr marL="0" indent="0" latinLnBrk="0">
              <a:buFontTx/>
              <a:buNone/>
            </a:pPr>
            <a:r>
              <a:rPr lang="en-US" altLang="ko-KR"/>
              <a:t>Заголовок слайда</a:t>
            </a:r>
          </a:p>
        </p:txBody>
      </p:sp>
      <p:sp>
        <p:nvSpPr>
          <p:cNvPr id="3" name="Content Placeholder 2"/>
          <p:cNvSpPr txBox="1">
            <a:spLocks noGrp="1"/>
          </p:cNvSpPr>
          <p:nvPr>
            <p:ph idx="1"/>
          </p:nvPr>
        </p:nvSpPr>
        <p:spPr>
          <a:xfrm>
            <a:off x="5183505" y="987425"/>
            <a:ext cx="6173470" cy="4874895"/>
          </a:xfrm>
          <a:prstGeom prst="rect">
            <a:avLst/>
          </a:prstGeom>
        </p:spPr>
        <p:txBody>
          <a:bodyPr vert="horz" wrap="square" lIns="91440" tIns="45720" rIns="91440" bIns="45720" numCol="1" anchor="t">
            <a:normAutofit/>
          </a:bodyPr>
          <a:lstStyle/>
          <a:p>
            <a:pPr marL="228600" indent="-228600" algn="l" defTabSz="914400" fontAlgn="auto" latinLnBrk="0">
              <a:lnSpc>
                <a:spcPct val="90000"/>
              </a:lnSpc>
              <a:spcBef>
                <a:spcPts val="1000"/>
              </a:spcBef>
              <a:spcAft>
                <a:spcPts val="0"/>
              </a:spcAft>
              <a:buFont typeface="Arial"/>
              <a:buChar char="•"/>
            </a:pPr>
            <a:r>
              <a:rPr lang="en-US" altLang="ko-KR" sz="3200" b="0" cap="none">
                <a:solidFill>
                  <a:schemeClr val="tx1"/>
                </a:solidFill>
                <a:latin typeface="맑은 고딕" charset="0"/>
                <a:ea typeface="맑은 고딕" charset="0"/>
              </a:rPr>
              <a:t>Текст слайда</a:t>
            </a:r>
          </a:p>
          <a:p>
            <a:pPr marL="228600" lvl="1" indent="-228600" algn="l" defTabSz="914400" fontAlgn="auto" latinLnBrk="0">
              <a:lnSpc>
                <a:spcPct val="90000"/>
              </a:lnSpc>
              <a:spcBef>
                <a:spcPts val="1000"/>
              </a:spcBef>
              <a:spcAft>
                <a:spcPts val="0"/>
              </a:spcAft>
              <a:buFont typeface="Arial"/>
              <a:buChar char="•"/>
            </a:pPr>
            <a:r>
              <a:rPr lang="en-US" altLang="ko-KR" sz="3200" b="0" cap="none">
                <a:solidFill>
                  <a:schemeClr val="tx1"/>
                </a:solidFill>
                <a:latin typeface="맑은 고딕" charset="0"/>
                <a:ea typeface="맑은 고딕" charset="0"/>
              </a:rPr>
              <a:t>Второй уровень</a:t>
            </a:r>
          </a:p>
          <a:p>
            <a:pPr marL="228600" lvl="2" indent="-228600" algn="l" defTabSz="914400" fontAlgn="auto" latinLnBrk="0">
              <a:lnSpc>
                <a:spcPct val="90000"/>
              </a:lnSpc>
              <a:spcBef>
                <a:spcPts val="1000"/>
              </a:spcBef>
              <a:spcAft>
                <a:spcPts val="0"/>
              </a:spcAft>
              <a:buFont typeface="Arial"/>
              <a:buChar char="•"/>
            </a:pPr>
            <a:r>
              <a:rPr lang="en-US" altLang="ko-KR" sz="3200" b="0" cap="none">
                <a:solidFill>
                  <a:schemeClr val="tx1"/>
                </a:solidFill>
                <a:latin typeface="맑은 고딕" charset="0"/>
                <a:ea typeface="맑은 고딕" charset="0"/>
              </a:rPr>
              <a:t>Уровень 3</a:t>
            </a:r>
          </a:p>
          <a:p>
            <a:pPr marL="228600" lvl="3" indent="-228600" algn="l" defTabSz="914400" fontAlgn="auto" latinLnBrk="0">
              <a:lnSpc>
                <a:spcPct val="90000"/>
              </a:lnSpc>
              <a:spcBef>
                <a:spcPts val="1000"/>
              </a:spcBef>
              <a:spcAft>
                <a:spcPts val="0"/>
              </a:spcAft>
              <a:buFont typeface="Arial"/>
              <a:buChar char="•"/>
            </a:pPr>
            <a:r>
              <a:rPr lang="en-US" altLang="ko-KR" sz="3200" b="0" cap="none">
                <a:solidFill>
                  <a:schemeClr val="tx1"/>
                </a:solidFill>
                <a:latin typeface="맑은 고딕" charset="0"/>
                <a:ea typeface="맑은 고딕" charset="0"/>
              </a:rPr>
              <a:t>Четвертый уровень</a:t>
            </a:r>
          </a:p>
          <a:p>
            <a:pPr marL="228600" lvl="4" indent="-228600" algn="l" defTabSz="914400" fontAlgn="auto" latinLnBrk="0">
              <a:lnSpc>
                <a:spcPct val="90000"/>
              </a:lnSpc>
              <a:spcBef>
                <a:spcPts val="1000"/>
              </a:spcBef>
              <a:spcAft>
                <a:spcPts val="0"/>
              </a:spcAft>
              <a:buFont typeface="Arial"/>
              <a:buChar char="•"/>
            </a:pPr>
            <a:r>
              <a:rPr lang="en-US" altLang="ko-KR" sz="3200" b="0" cap="none">
                <a:solidFill>
                  <a:schemeClr val="tx1"/>
                </a:solidFill>
                <a:latin typeface="맑은 고딕" charset="0"/>
                <a:ea typeface="맑은 고딕" charset="0"/>
              </a:rPr>
              <a:t>Пятый уровень</a:t>
            </a:r>
          </a:p>
        </p:txBody>
      </p:sp>
      <p:sp>
        <p:nvSpPr>
          <p:cNvPr id="4" name="Text Placeholder 3"/>
          <p:cNvSpPr txBox="1">
            <a:spLocks noGrp="1"/>
          </p:cNvSpPr>
          <p:nvPr>
            <p:ph type="body" sz="half" idx="2"/>
          </p:nvPr>
        </p:nvSpPr>
        <p:spPr>
          <a:xfrm>
            <a:off x="840105" y="2057400"/>
            <a:ext cx="3932555" cy="3812540"/>
          </a:xfrm>
          <a:prstGeom prst="rect">
            <a:avLst/>
          </a:prstGeom>
        </p:spPr>
        <p:txBody>
          <a:bodyPr vert="horz" wrap="square" lIns="91440" tIns="45720" rIns="91440" bIns="45720" numCol="1" anchor="t">
            <a:normAutofit/>
          </a:bodyPr>
          <a:lstStyle>
            <a:lvl1pPr marL="0" indent="0" latinLnBrk="0">
              <a:buFontTx/>
              <a:buNone/>
              <a:defRPr lang="en-GB" altLang="en-US" sz="1600"/>
            </a:lvl1pPr>
            <a:lvl2pPr marL="457200" lvl="1" indent="0" latinLnBrk="0">
              <a:buFontTx/>
              <a:buNone/>
              <a:defRPr lang="en-GB" altLang="en-US" sz="1400"/>
            </a:lvl2pPr>
            <a:lvl3pPr marL="914400" lvl="2" indent="0" latinLnBrk="0">
              <a:buFontTx/>
              <a:buNone/>
              <a:defRPr lang="en-GB" altLang="en-US" sz="1200"/>
            </a:lvl3pPr>
            <a:lvl4pPr marL="1371600" lvl="3" indent="0" latinLnBrk="0">
              <a:buFontTx/>
              <a:buNone/>
              <a:defRPr lang="en-GB" altLang="en-US" sz="1000"/>
            </a:lvl4pPr>
            <a:lvl5pPr marL="1828800" lvl="4" indent="0" latinLnBrk="0">
              <a:buFontTx/>
              <a:buNone/>
              <a:defRPr lang="en-GB" altLang="en-US" sz="1000"/>
            </a:lvl5pPr>
            <a:lvl6pPr marL="2286000" lvl="5" indent="0" latinLnBrk="0">
              <a:buFontTx/>
              <a:buNone/>
              <a:defRPr lang="en-GB" altLang="en-US" sz="1000"/>
            </a:lvl6pPr>
            <a:lvl7pPr marL="2743200" lvl="6" indent="0" latinLnBrk="0">
              <a:buFontTx/>
              <a:buNone/>
              <a:defRPr lang="en-GB" altLang="en-US" sz="1000"/>
            </a:lvl7pPr>
            <a:lvl8pPr marL="3200400" lvl="7" indent="0" latinLnBrk="0">
              <a:buFontTx/>
              <a:buNone/>
              <a:defRPr lang="en-GB" altLang="en-US" sz="1000"/>
            </a:lvl8pPr>
            <a:lvl9pPr marL="3657600" lvl="8" indent="0" latinLnBrk="0">
              <a:buFontTx/>
              <a:buNone/>
              <a:defRPr lang="en-GB" altLang="en-US" sz="1000"/>
            </a:lvl9pPr>
          </a:lstStyle>
          <a:p>
            <a:pPr marL="0" indent="0" latinLnBrk="0">
              <a:buFontTx/>
              <a:buNone/>
            </a:pPr>
            <a:r>
              <a:rPr lang="en-US" altLang="ko-KR"/>
              <a:t>Текст слайда</a:t>
            </a:r>
          </a:p>
        </p:txBody>
      </p:sp>
      <p:sp>
        <p:nvSpPr>
          <p:cNvPr id="5" name="Date Placeholder 4"/>
          <p:cNvSpPr txBox="1">
            <a:spLocks noGrp="1"/>
          </p:cNvSpPr>
          <p:nvPr>
            <p:ph type="dt" sz="half" idx="10"/>
          </p:nvPr>
        </p:nvSpPr>
        <p:spPr>
          <a:xfrm>
            <a:off x="838200" y="6356350"/>
            <a:ext cx="2744470" cy="366395"/>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6" name="Footer Placeholder 5"/>
          <p:cNvSpPr txBox="1">
            <a:spLocks noGrp="1"/>
          </p:cNvSpPr>
          <p:nvPr>
            <p:ph type="ftr" sz="quarter" idx="11"/>
          </p:nvPr>
        </p:nvSpPr>
        <p:spPr>
          <a:xfrm>
            <a:off x="4038600" y="6356350"/>
            <a:ext cx="4116070" cy="366395"/>
          </a:xfrm>
          <a:prstGeom prst="rect">
            <a:avLst/>
          </a:prstGeom>
        </p:spPr>
        <p:txBody>
          <a:bodyPr vert="horz" wrap="square" lIns="91440" tIns="45720" rIns="91440" bIns="45720" numCol="1" anchor="ctr">
            <a:noAutofit/>
          </a:bodyPr>
          <a:lstStyle/>
          <a:p>
            <a:pPr marL="0" indent="0" latinLnBrk="0">
              <a:buFontTx/>
              <a:buNone/>
            </a:pPr>
            <a:endParaRPr/>
          </a:p>
        </p:txBody>
      </p:sp>
      <p:sp>
        <p:nvSpPr>
          <p:cNvPr id="7" name="Slide Number Placeholder 6"/>
          <p:cNvSpPr txBox="1">
            <a:spLocks noGrp="1"/>
          </p:cNvSpPr>
          <p:nvPr>
            <p:ph type="sldNum" sz="quarter" idx="12"/>
          </p:nvPr>
        </p:nvSpPr>
        <p:spPr>
          <a:xfrm>
            <a:off x="8610600" y="6356350"/>
            <a:ext cx="2744470" cy="366395"/>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10" name="직사각형 9"/>
          <p:cNvSpPr>
            <a:spLocks/>
          </p:cNvSpPr>
          <p:nvPr/>
        </p:nvSpPr>
        <p:spPr>
          <a:xfrm>
            <a:off x="0" y="0"/>
            <a:ext cx="5184140" cy="6858635"/>
          </a:xfrm>
          <a:prstGeom prst="rect">
            <a:avLst/>
          </a:prstGeom>
          <a:solidFill>
            <a:srgbClr val="FD8D5B"/>
          </a:solidFill>
          <a:ln w="0">
            <a:noFill/>
            <a:prstDash/>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oAutofit/>
          </a:bodyPr>
          <a:lstStyle/>
          <a:p>
            <a:pPr marL="0" indent="0" algn="ctr" latinLnBrk="0">
              <a:buFontTx/>
              <a:buNone/>
            </a:pPr>
            <a:endParaRPr/>
          </a:p>
        </p:txBody>
      </p:sp>
      <p:sp>
        <p:nvSpPr>
          <p:cNvPr id="8" name="직사각형 7"/>
          <p:cNvSpPr>
            <a:spLocks/>
          </p:cNvSpPr>
          <p:nvPr/>
        </p:nvSpPr>
        <p:spPr>
          <a:xfrm>
            <a:off x="5183505" y="987425"/>
            <a:ext cx="6170930" cy="4881880"/>
          </a:xfrm>
          <a:prstGeom prst="rect">
            <a:avLst/>
          </a:prstGeom>
          <a:solidFill>
            <a:schemeClr val="bg1"/>
          </a:solidFill>
          <a:ln w="0">
            <a:noFill/>
            <a:prstDash/>
          </a:ln>
          <a:effectLst>
            <a:outerShdw blurRad="254000" dist="127000" dir="540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oAutofit/>
          </a:bodyPr>
          <a:lstStyle/>
          <a:p>
            <a:pPr marL="0" indent="0" algn="ctr" latinLnBrk="0">
              <a:buFontTx/>
              <a:buNone/>
            </a:pPr>
            <a:endParaRPr/>
          </a:p>
        </p:txBody>
      </p:sp>
      <p:sp>
        <p:nvSpPr>
          <p:cNvPr id="3" name="Picture Placeholder 2"/>
          <p:cNvSpPr txBox="1">
            <a:spLocks noGrp="1" noChangeAspect="1"/>
          </p:cNvSpPr>
          <p:nvPr>
            <p:ph type="pic" idx="1"/>
          </p:nvPr>
        </p:nvSpPr>
        <p:spPr>
          <a:xfrm>
            <a:off x="5183505" y="987425"/>
            <a:ext cx="6172835" cy="4874260"/>
          </a:xfrm>
          <a:prstGeom prst="rect">
            <a:avLst/>
          </a:prstGeom>
        </p:spPr>
      </p:sp>
      <p:sp>
        <p:nvSpPr>
          <p:cNvPr id="2" name="Title 1"/>
          <p:cNvSpPr txBox="1">
            <a:spLocks noGrp="1"/>
          </p:cNvSpPr>
          <p:nvPr>
            <p:ph type="title"/>
          </p:nvPr>
        </p:nvSpPr>
        <p:spPr>
          <a:xfrm>
            <a:off x="840105" y="457200"/>
            <a:ext cx="3932555" cy="1600835"/>
          </a:xfrm>
          <a:prstGeom prst="rect">
            <a:avLst/>
          </a:prstGeom>
        </p:spPr>
        <p:txBody>
          <a:bodyPr vert="horz" wrap="square" lIns="91440" tIns="45720" rIns="91440" bIns="45720" numCol="1" anchor="b">
            <a:normAutofit/>
          </a:bodyPr>
          <a:lstStyle>
            <a:lvl1pPr marL="0" indent="0" latinLnBrk="0">
              <a:buFontTx/>
              <a:buNone/>
              <a:defRPr lang="en-GB" altLang="en-US" sz="3200"/>
            </a:lvl1pPr>
          </a:lstStyle>
          <a:p>
            <a:pPr marL="0" indent="0" latinLnBrk="0">
              <a:buFontTx/>
              <a:buNone/>
            </a:pPr>
            <a:r>
              <a:rPr lang="en-US" altLang="ko-KR"/>
              <a:t>Заголовок слайда</a:t>
            </a:r>
          </a:p>
        </p:txBody>
      </p:sp>
      <p:sp>
        <p:nvSpPr>
          <p:cNvPr id="4" name="Text Placeholder 3"/>
          <p:cNvSpPr txBox="1">
            <a:spLocks noGrp="1"/>
          </p:cNvSpPr>
          <p:nvPr>
            <p:ph type="body" sz="half" idx="2"/>
          </p:nvPr>
        </p:nvSpPr>
        <p:spPr>
          <a:xfrm>
            <a:off x="840105" y="2057400"/>
            <a:ext cx="3932555" cy="3812540"/>
          </a:xfrm>
          <a:prstGeom prst="rect">
            <a:avLst/>
          </a:prstGeom>
        </p:spPr>
        <p:txBody>
          <a:bodyPr vert="horz" wrap="square" lIns="91440" tIns="45720" rIns="91440" bIns="45720" numCol="1" anchor="t">
            <a:normAutofit/>
          </a:bodyPr>
          <a:lstStyle>
            <a:lvl1pPr marL="0" indent="0" latinLnBrk="0">
              <a:buFontTx/>
              <a:buNone/>
              <a:defRPr lang="en-GB" altLang="en-US" sz="1600"/>
            </a:lvl1pPr>
            <a:lvl2pPr marL="457200" lvl="1" indent="0" latinLnBrk="0">
              <a:buFontTx/>
              <a:buNone/>
              <a:defRPr lang="en-GB" altLang="en-US" sz="1400"/>
            </a:lvl2pPr>
            <a:lvl3pPr marL="914400" lvl="2" indent="0" latinLnBrk="0">
              <a:buFontTx/>
              <a:buNone/>
              <a:defRPr lang="en-GB" altLang="en-US" sz="1200"/>
            </a:lvl3pPr>
            <a:lvl4pPr marL="1371600" lvl="3" indent="0" latinLnBrk="0">
              <a:buFontTx/>
              <a:buNone/>
              <a:defRPr lang="en-GB" altLang="en-US" sz="1000"/>
            </a:lvl4pPr>
            <a:lvl5pPr marL="1828800" lvl="4" indent="0" latinLnBrk="0">
              <a:buFontTx/>
              <a:buNone/>
              <a:defRPr lang="en-GB" altLang="en-US" sz="1000"/>
            </a:lvl5pPr>
            <a:lvl6pPr marL="2286000" lvl="5" indent="0" latinLnBrk="0">
              <a:buFontTx/>
              <a:buNone/>
              <a:defRPr lang="en-GB" altLang="en-US" sz="1000"/>
            </a:lvl6pPr>
            <a:lvl7pPr marL="2743200" lvl="6" indent="0" latinLnBrk="0">
              <a:buFontTx/>
              <a:buNone/>
              <a:defRPr lang="en-GB" altLang="en-US" sz="1000"/>
            </a:lvl7pPr>
            <a:lvl8pPr marL="3200400" lvl="7" indent="0" latinLnBrk="0">
              <a:buFontTx/>
              <a:buNone/>
              <a:defRPr lang="en-GB" altLang="en-US" sz="1000"/>
            </a:lvl8pPr>
            <a:lvl9pPr marL="3657600" lvl="8" indent="0" latinLnBrk="0">
              <a:buFontTx/>
              <a:buNone/>
              <a:defRPr lang="en-GB" altLang="en-US" sz="1000"/>
            </a:lvl9pPr>
          </a:lstStyle>
          <a:p>
            <a:pPr marL="0" indent="0" latinLnBrk="0">
              <a:buFontTx/>
              <a:buNone/>
            </a:pPr>
            <a:r>
              <a:rPr lang="en-US" altLang="ko-KR"/>
              <a:t>Текст слайда</a:t>
            </a:r>
          </a:p>
        </p:txBody>
      </p:sp>
      <p:sp>
        <p:nvSpPr>
          <p:cNvPr id="5" name="Date Placeholder 4"/>
          <p:cNvSpPr txBox="1">
            <a:spLocks noGrp="1"/>
          </p:cNvSpPr>
          <p:nvPr>
            <p:ph type="dt" sz="half" idx="10"/>
          </p:nvPr>
        </p:nvSpPr>
        <p:spPr>
          <a:xfrm>
            <a:off x="8382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datetime1">
              <a:rPr lang="en-US" altLang="ko-KR"/>
              <a:t>10/22/2023</a:t>
            </a:fld>
            <a:endParaRPr lang="en-US" altLang="ko-KR"/>
          </a:p>
        </p:txBody>
      </p:sp>
      <p:sp>
        <p:nvSpPr>
          <p:cNvPr id="6" name="Footer Placeholder 5"/>
          <p:cNvSpPr txBox="1">
            <a:spLocks noGrp="1"/>
          </p:cNvSpPr>
          <p:nvPr>
            <p:ph type="ftr" sz="quarter" idx="11"/>
          </p:nvPr>
        </p:nvSpPr>
        <p:spPr>
          <a:xfrm>
            <a:off x="4038600" y="6356350"/>
            <a:ext cx="4115435" cy="365760"/>
          </a:xfrm>
          <a:prstGeom prst="rect">
            <a:avLst/>
          </a:prstGeom>
        </p:spPr>
        <p:txBody>
          <a:bodyPr vert="horz" wrap="square" lIns="91440" tIns="45720" rIns="91440" bIns="45720" numCol="1" anchor="ctr">
            <a:noAutofit/>
          </a:bodyPr>
          <a:lstStyle/>
          <a:p>
            <a:pPr marL="0" indent="0" latinLnBrk="0">
              <a:buFontTx/>
              <a:buNone/>
            </a:pPr>
            <a:endParaRPr/>
          </a:p>
        </p:txBody>
      </p:sp>
      <p:sp>
        <p:nvSpPr>
          <p:cNvPr id="7" name="Slide Number Placeholder 6"/>
          <p:cNvSpPr txBox="1">
            <a:spLocks noGrp="1"/>
          </p:cNvSpPr>
          <p:nvPr>
            <p:ph type="sldNum" sz="quarter" idx="12"/>
          </p:nvPr>
        </p:nvSpPr>
        <p:spPr>
          <a:xfrm>
            <a:off x="8610600" y="6356350"/>
            <a:ext cx="2743835" cy="365760"/>
          </a:xfrm>
          <a:prstGeom prst="rect">
            <a:avLst/>
          </a:prstGeom>
        </p:spPr>
        <p:txBody>
          <a:bodyPr vert="horz" wrap="square" lIns="91440" tIns="45720" rIns="91440" bIns="45720" numCol="1" anchor="ctr">
            <a:noAutofit/>
          </a:bodyPr>
          <a:lstStyle/>
          <a:p>
            <a:pPr marL="0" indent="0" latinLnBrk="0">
              <a:buFontTx/>
              <a:buNone/>
            </a:pPr>
            <a:fld id="{B9320F77-B9A0-41C5-862A-B4B631284C6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그림 6" descr="C:/Users/Admin/AppData/Roaming/PolarisOffice9/ETemp/10716_19234384/fImage35851646962.png"/>
          <p:cNvPicPr>
            <a:picLocks noChangeAspect="1"/>
          </p:cNvPicPr>
          <p:nvPr/>
        </p:nvPicPr>
        <p:blipFill rotWithShape="1">
          <a:blip r:embed="rId13" cstate="print">
            <a:extLst>
              <a:ext uri="{28A0092B-C50C-407E-A947-70E740481C1C}">
                <a14:useLocalDpi xmlns:a14="http://schemas.microsoft.com/office/drawing/2010/main" val="0"/>
              </a:ext>
            </a:extLst>
          </a:blip>
          <a:stretch>
            <a:fillRect/>
          </a:stretch>
        </p:blipFill>
        <p:spPr>
          <a:xfrm>
            <a:off x="0" y="0"/>
            <a:ext cx="12192635" cy="6858635"/>
          </a:xfrm>
          <a:prstGeom prst="rect">
            <a:avLst/>
          </a:prstGeom>
          <a:noFill/>
        </p:spPr>
      </p:pic>
      <p:sp>
        <p:nvSpPr>
          <p:cNvPr id="2" name="Title Placeholder 1"/>
          <p:cNvSpPr txBox="1">
            <a:spLocks noGrp="1"/>
          </p:cNvSpPr>
          <p:nvPr>
            <p:ph type="title"/>
          </p:nvPr>
        </p:nvSpPr>
        <p:spPr>
          <a:xfrm>
            <a:off x="838200" y="365125"/>
            <a:ext cx="10516235" cy="1326515"/>
          </a:xfrm>
          <a:prstGeom prst="rect">
            <a:avLst/>
          </a:prstGeom>
        </p:spPr>
        <p:txBody>
          <a:bodyPr vert="horz" wrap="square" lIns="91440" tIns="45720" rIns="91440" bIns="45720" numCol="1" anchor="ctr">
            <a:normAutofit/>
          </a:bodyPr>
          <a:lstStyle/>
          <a:p>
            <a:pPr marL="0" indent="0" latinLnBrk="0">
              <a:buFontTx/>
              <a:buNone/>
            </a:pPr>
            <a:r>
              <a:rPr lang="en-US" altLang="ko-KR"/>
              <a:t>Изменить стиль образца названия</a:t>
            </a:r>
          </a:p>
        </p:txBody>
      </p:sp>
      <p:sp>
        <p:nvSpPr>
          <p:cNvPr id="3" name="Text Placeholder 2"/>
          <p:cNvSpPr txBox="1">
            <a:spLocks noGrp="1"/>
          </p:cNvSpPr>
          <p:nvPr>
            <p:ph type="body" idx="1"/>
          </p:nvPr>
        </p:nvSpPr>
        <p:spPr>
          <a:xfrm>
            <a:off x="838200" y="1825625"/>
            <a:ext cx="10516235" cy="4352290"/>
          </a:xfrm>
          <a:prstGeom prst="rect">
            <a:avLst/>
          </a:prstGeom>
        </p:spPr>
        <p:txBody>
          <a:bodyPr vert="horz" wrap="square" lIns="91440" tIns="45720" rIns="91440" bIns="45720" numCol="1" anchor="t">
            <a:normAutofit/>
          </a:bodyPr>
          <a:lstStyle/>
          <a:p>
            <a:pPr marL="228600" indent="-228600" latinLnBrk="0">
              <a:buFont typeface="Arial"/>
              <a:buChar char="•"/>
            </a:pPr>
            <a:r>
              <a:rPr lang="en-US" altLang="ko-KR"/>
              <a:t>Изменить стиль образца подзаголовка</a:t>
            </a:r>
          </a:p>
          <a:p>
            <a:pPr marL="685800" lvl="1" indent="-228600" latinLnBrk="0">
              <a:buFont typeface="Arial"/>
              <a:buChar char="•"/>
            </a:pPr>
            <a:r>
              <a:rPr lang="en-US" altLang="ko-KR"/>
              <a:t>Второй уровень</a:t>
            </a:r>
          </a:p>
          <a:p>
            <a:pPr marL="1143000" lvl="2" indent="-228600" latinLnBrk="0">
              <a:buFont typeface="Arial"/>
              <a:buChar char="•"/>
            </a:pPr>
            <a:r>
              <a:rPr lang="en-US" altLang="ko-KR"/>
              <a:t>Уровень 3</a:t>
            </a:r>
          </a:p>
          <a:p>
            <a:pPr marL="1600200" lvl="3" indent="-228600" latinLnBrk="0">
              <a:buFont typeface="Arial"/>
              <a:buChar char="•"/>
            </a:pPr>
            <a:r>
              <a:rPr lang="en-US" altLang="ko-KR"/>
              <a:t>Четвертый уровень</a:t>
            </a:r>
          </a:p>
          <a:p>
            <a:pPr marL="2057400" lvl="4" indent="-228600" latinLnBrk="0">
              <a:buFont typeface="Arial"/>
              <a:buChar char="•"/>
            </a:pPr>
            <a:r>
              <a:rPr lang="en-US" altLang="ko-KR"/>
              <a:t>Пятый уровень</a:t>
            </a:r>
          </a:p>
        </p:txBody>
      </p:sp>
      <p:sp>
        <p:nvSpPr>
          <p:cNvPr id="4" name="Date Placeholder 3"/>
          <p:cNvSpPr txBox="1">
            <a:spLocks noGrp="1"/>
          </p:cNvSpPr>
          <p:nvPr>
            <p:ph type="dt" sz="half" idx="2"/>
          </p:nvPr>
        </p:nvSpPr>
        <p:spPr>
          <a:xfrm>
            <a:off x="838200" y="6356350"/>
            <a:ext cx="2743835" cy="365760"/>
          </a:xfrm>
          <a:prstGeom prst="rect">
            <a:avLst/>
          </a:prstGeom>
        </p:spPr>
        <p:txBody>
          <a:bodyPr vert="horz" wrap="square" lIns="91440" tIns="45720" rIns="91440" bIns="45720" numCol="1" anchor="ctr">
            <a:noAutofit/>
          </a:bodyPr>
          <a:lstStyle>
            <a:lvl1pPr marL="0" indent="0" algn="l" latinLnBrk="0">
              <a:buFontTx/>
              <a:buNone/>
              <a:defRPr lang="en-GB" altLang="en-US" sz="1200">
                <a:solidFill>
                  <a:schemeClr val="tx1">
                    <a:tint val="75000"/>
                  </a:schemeClr>
                </a:solidFill>
              </a:defRPr>
            </a:lvl1pPr>
          </a:lstStyle>
          <a:p>
            <a:pPr marL="0" indent="0" latinLnBrk="0">
              <a:buFontTx/>
              <a:buNone/>
            </a:pPr>
            <a:fld id="{B9320F77-B9A0-41C5-862A-B4B631284C64}" type="datetime1">
              <a:rPr lang="en-US" altLang="ko-KR"/>
              <a:t>10/22/2023</a:t>
            </a:fld>
            <a:endParaRPr lang="en-US" altLang="ko-KR"/>
          </a:p>
        </p:txBody>
      </p:sp>
      <p:sp>
        <p:nvSpPr>
          <p:cNvPr id="5" name="Footer Placeholder 4"/>
          <p:cNvSpPr txBox="1">
            <a:spLocks noGrp="1"/>
          </p:cNvSpPr>
          <p:nvPr>
            <p:ph type="ftr" sz="quarter" idx="3"/>
          </p:nvPr>
        </p:nvSpPr>
        <p:spPr>
          <a:xfrm>
            <a:off x="4038600" y="6356350"/>
            <a:ext cx="4115435" cy="365760"/>
          </a:xfrm>
          <a:prstGeom prst="rect">
            <a:avLst/>
          </a:prstGeom>
        </p:spPr>
        <p:txBody>
          <a:bodyPr vert="horz" wrap="square" lIns="91440" tIns="45720" rIns="91440" bIns="45720" numCol="1" anchor="ctr">
            <a:noAutofit/>
          </a:bodyPr>
          <a:lstStyle>
            <a:lvl1pPr marL="0" indent="0" algn="ctr" latinLnBrk="0">
              <a:buFontTx/>
              <a:buNone/>
              <a:defRPr lang="en-GB" altLang="en-US" sz="1200">
                <a:solidFill>
                  <a:schemeClr val="tx1">
                    <a:tint val="75000"/>
                  </a:schemeClr>
                </a:solidFill>
              </a:defRPr>
            </a:lvl1pPr>
          </a:lstStyle>
          <a:p>
            <a:pPr marL="0" indent="0" latinLnBrk="0">
              <a:buFontTx/>
              <a:buNone/>
            </a:pPr>
            <a:endParaRPr/>
          </a:p>
        </p:txBody>
      </p:sp>
      <p:sp>
        <p:nvSpPr>
          <p:cNvPr id="6" name="Slide Number Placeholder 5"/>
          <p:cNvSpPr txBox="1">
            <a:spLocks noGrp="1"/>
          </p:cNvSpPr>
          <p:nvPr>
            <p:ph type="sldNum" sz="quarter" idx="4"/>
          </p:nvPr>
        </p:nvSpPr>
        <p:spPr>
          <a:xfrm>
            <a:off x="8610600" y="6356350"/>
            <a:ext cx="2743835" cy="365760"/>
          </a:xfrm>
          <a:prstGeom prst="rect">
            <a:avLst/>
          </a:prstGeom>
        </p:spPr>
        <p:txBody>
          <a:bodyPr vert="horz" wrap="square" lIns="91440" tIns="45720" rIns="91440" bIns="45720" numCol="1" anchor="ctr">
            <a:noAutofit/>
          </a:bodyPr>
          <a:lstStyle>
            <a:lvl1pPr marL="0" indent="0" algn="r" latinLnBrk="0">
              <a:buFontTx/>
              <a:buNone/>
              <a:defRPr lang="en-GB" altLang="en-US" sz="1200">
                <a:solidFill>
                  <a:schemeClr val="tx1">
                    <a:tint val="75000"/>
                  </a:schemeClr>
                </a:solidFill>
              </a:defRPr>
            </a:lvl1pPr>
          </a:lstStyle>
          <a:p>
            <a:pPr marL="0" indent="0" latinLnBrk="0">
              <a:buFontTx/>
              <a:buNone/>
            </a:pPr>
            <a:fld id="{B9320F77-B9A0-41C5-862A-B4B631284C64}"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marL="0" indent="0" algn="ctr" defTabSz="914400" latinLnBrk="1">
        <a:buNone/>
        <a:defRPr lang="ko-KR" sz="4400" baseline="0" smtClean="0">
          <a:solidFill>
            <a:schemeClr val="tx1"/>
          </a:solidFill>
          <a:latin typeface="+mn-lt"/>
          <a:ea typeface="+mn-ea"/>
          <a:cs typeface="+mn-cs"/>
        </a:defRPr>
      </a:lvl1pPr>
    </p:titleStyle>
    <p:bodyStyle>
      <a:lvl1pPr marL="342900" indent="-342900" algn="l" defTabSz="914400" latinLnBrk="1">
        <a:spcBef>
          <a:spcPct val="20000"/>
        </a:spcBef>
        <a:buFont typeface="Arial"/>
        <a:buChar char="0"/>
        <a:defRPr lang="ko-KR" sz="2800" baseline="0" smtClean="0">
          <a:solidFill>
            <a:schemeClr val="tx1"/>
          </a:solidFill>
          <a:latin typeface="+mn-lt"/>
          <a:ea typeface="+mn-ea"/>
          <a:cs typeface="+mn-cs"/>
        </a:defRPr>
      </a:lvl1pPr>
      <a:lvl2pPr marL="742950" lvl="1" indent="-285750" defTabSz="914400" latinLnBrk="1">
        <a:buChar char="-"/>
        <a:defRPr lang="ko-KR" sz="2400" smtClean="0"/>
      </a:lvl2pPr>
      <a:lvl3pPr marL="1143000" lvl="2" indent="-228600" defTabSz="914400" latinLnBrk="1">
        <a:buChar char="0"/>
        <a:defRPr lang="ko-KR" sz="2000" smtClean="0"/>
      </a:lvl3pPr>
      <a:lvl4pPr marL="1600200" lvl="3" indent="-228600" defTabSz="914400" latinLnBrk="1">
        <a:buChar char="-"/>
        <a:defRPr lang="ko-KR" sz="1800" smtClean="0"/>
      </a:lvl4pPr>
      <a:lvl5pPr marL="2057400" lvl="4" indent="-228600" defTabSz="914400" latinLnBrk="1">
        <a:buChar char="-69"/>
        <a:defRPr lang="ko-KR" sz="1800" smtClean="0"/>
      </a:lvl5pPr>
    </p:bodyStyle>
    <p:otherStyle>
      <a:lvl1pPr marL="0" indent="0" algn="l" defTabSz="914400" latinLnBrk="1">
        <a:buNone/>
        <a:defRPr lang="ko-KR" sz="1800" baseline="0" smtClean="0">
          <a:solidFill>
            <a:schemeClr val="tx1"/>
          </a:solidFill>
          <a:latin typeface="+mn-lt"/>
          <a:ea typeface="+mn-ea"/>
          <a:cs typeface="+mn-cs"/>
        </a:defRPr>
      </a:lvl1pPr>
      <a:lvl2pPr marL="457200" lvl="1" indent="0" defTabSz="914400" latinLnBrk="1">
        <a:defRPr lang="ko-KR" smtClean="0"/>
      </a:lvl2pPr>
      <a:lvl3pPr marL="914400" lvl="2" indent="0" defTabSz="914400" latinLnBrk="1">
        <a:defRPr lang="ko-KR" smtClean="0"/>
      </a:lvl3pPr>
      <a:lvl4pPr marL="1371600" lvl="3" indent="0" defTabSz="914400" latinLnBrk="1">
        <a:defRPr lang="ko-KR" smtClean="0"/>
      </a:lvl4pPr>
      <a:lvl5pPr marL="1828800" lvl="4" indent="0" defTabSz="914400" latinLnBrk="1">
        <a:defRPr lang="ko-KR" smtClean="0"/>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 0"/>
          <p:cNvSpPr txBox="1">
            <a:spLocks noGrp="1"/>
          </p:cNvSpPr>
          <p:nvPr>
            <p:ph type="title"/>
          </p:nvPr>
        </p:nvSpPr>
        <p:spPr>
          <a:xfrm>
            <a:off x="838200" y="365125"/>
            <a:ext cx="10516235" cy="1326515"/>
          </a:xfrm>
          <a:prstGeom prst="rect">
            <a:avLst/>
          </a:prstGeom>
        </p:spPr>
        <p:txBody>
          <a:bodyPr vert="horz" wrap="square" lIns="91440" tIns="45720" rIns="91440" bIns="45720" anchor="ctr">
            <a:normAutofit/>
          </a:bodyPr>
          <a:lstStyle/>
          <a:p>
            <a:pPr marL="0" indent="0" algn="ctr" defTabSz="914400" rtl="0" eaLnBrk="1" latinLnBrk="0" hangingPunct="1">
              <a:lnSpc>
                <a:spcPct val="90000"/>
              </a:lnSpc>
              <a:spcBef>
                <a:spcPct val="0"/>
              </a:spcBef>
              <a:buFontTx/>
              <a:buNone/>
            </a:pPr>
            <a:r>
              <a:rPr>
                <a:latin typeface="Segoe UI" charset="0"/>
                <a:ea typeface="Segoe UI" charset="0"/>
              </a:rPr>
              <a:t>Click to edit Master title style</a:t>
            </a:r>
          </a:p>
        </p:txBody>
      </p:sp>
      <p:sp>
        <p:nvSpPr>
          <p:cNvPr id="3" name="Rect 0"/>
          <p:cNvSpPr txBox="1">
            <a:spLocks noGrp="1"/>
          </p:cNvSpPr>
          <p:nvPr>
            <p:ph type="body"/>
          </p:nvPr>
        </p:nvSpPr>
        <p:spPr>
          <a:xfrm>
            <a:off x="838200" y="1825625"/>
            <a:ext cx="10516235" cy="4352290"/>
          </a:xfrm>
          <a:prstGeom prst="rect">
            <a:avLst/>
          </a:prstGeom>
        </p:spPr>
        <p:txBody>
          <a:bodyPr vert="horz" wrap="square" lIns="91440" tIns="45720" rIns="91440" bIns="45720" anchor="t">
            <a:normAutofit/>
          </a:bodyPr>
          <a:lstStyle/>
          <a:p>
            <a:pPr marL="228600" indent="-228600" latinLnBrk="0"/>
            <a:r>
              <a:rPr>
                <a:latin typeface="Segoe UI" charset="0"/>
                <a:ea typeface="Segoe UI" charset="0"/>
              </a:rPr>
              <a:t>Click to edit Master text styles</a:t>
            </a:r>
          </a:p>
          <a:p>
            <a:pPr marL="685800" indent="-228600" latinLnBrk="0"/>
            <a:r>
              <a:rPr>
                <a:latin typeface="Segoe UI" charset="0"/>
                <a:ea typeface="Segoe UI" charset="0"/>
              </a:rPr>
              <a:t>Second level</a:t>
            </a:r>
          </a:p>
          <a:p>
            <a:pPr marL="1143000" indent="-228600" latinLnBrk="0"/>
            <a:r>
              <a:rPr>
                <a:latin typeface="Segoe UI" charset="0"/>
                <a:ea typeface="Segoe UI" charset="0"/>
              </a:rPr>
              <a:t>Third level</a:t>
            </a:r>
          </a:p>
          <a:p>
            <a:pPr marL="1600200" indent="-228600" latinLnBrk="0"/>
            <a:r>
              <a:rPr>
                <a:latin typeface="Segoe UI" charset="0"/>
                <a:ea typeface="Segoe UI" charset="0"/>
              </a:rPr>
              <a:t>Fourth level</a:t>
            </a:r>
          </a:p>
          <a:p>
            <a:pPr marL="2057400" indent="-228600" latinLnBrk="0"/>
            <a:r>
              <a:rPr>
                <a:latin typeface="Segoe UI" charset="0"/>
                <a:ea typeface="Segoe UI" charset="0"/>
              </a:rPr>
              <a:t>Fifth level</a:t>
            </a:r>
          </a:p>
        </p:txBody>
      </p:sp>
      <p:sp>
        <p:nvSpPr>
          <p:cNvPr id="4" name="Rect 0"/>
          <p:cNvSpPr txBox="1">
            <a:spLocks noGrp="1"/>
          </p:cNvSpPr>
          <p:nvPr>
            <p:ph type="dt"/>
          </p:nvPr>
        </p:nvSpPr>
        <p:spPr>
          <a:xfrm>
            <a:off x="8382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datetime1">
              <a:rPr lang="en-US" altLang="ko-KR">
                <a:latin typeface="Segoe UI" charset="0"/>
                <a:ea typeface="Segoe UI" charset="0"/>
              </a:rPr>
              <a:t>10/22/2023</a:t>
            </a:fld>
            <a:endParaRPr lang="en-US" altLang="ko-KR">
              <a:latin typeface="Segoe UI" charset="0"/>
              <a:ea typeface="Segoe UI" charset="0"/>
            </a:endParaRPr>
          </a:p>
        </p:txBody>
      </p:sp>
      <p:sp>
        <p:nvSpPr>
          <p:cNvPr id="5" name="Rect 0"/>
          <p:cNvSpPr txBox="1">
            <a:spLocks noGrp="1"/>
          </p:cNvSpPr>
          <p:nvPr>
            <p:ph type="ftr"/>
          </p:nvPr>
        </p:nvSpPr>
        <p:spPr>
          <a:xfrm>
            <a:off x="4038600" y="6356350"/>
            <a:ext cx="41154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r>
              <a:rPr>
                <a:latin typeface="Segoe UI" charset="0"/>
                <a:ea typeface="Segoe UI" charset="0"/>
              </a:rPr>
              <a:t>footer</a:t>
            </a:r>
          </a:p>
        </p:txBody>
      </p:sp>
      <p:sp>
        <p:nvSpPr>
          <p:cNvPr id="6" name="Rect 0"/>
          <p:cNvSpPr txBox="1">
            <a:spLocks noGrp="1"/>
          </p:cNvSpPr>
          <p:nvPr>
            <p:ph type="sldNum"/>
          </p:nvPr>
        </p:nvSpPr>
        <p:spPr>
          <a:xfrm>
            <a:off x="8610600" y="6356350"/>
            <a:ext cx="2743835" cy="365760"/>
          </a:xfrm>
          <a:prstGeom prst="rect">
            <a:avLst/>
          </a:prstGeom>
        </p:spPr>
        <p:txBody>
          <a:bodyPr vert="horz" wrap="square" lIns="91440" tIns="45720" rIns="91440" bIns="45720" anchor="ctr">
            <a:noAutofit/>
          </a:bodyPr>
          <a:lstStyle/>
          <a:p>
            <a:pPr marL="0" indent="0" algn="ctr" defTabSz="914400" rtl="0" eaLnBrk="1" latinLnBrk="0" hangingPunct="1">
              <a:lnSpc>
                <a:spcPct val="90000"/>
              </a:lnSpc>
              <a:spcBef>
                <a:spcPct val="0"/>
              </a:spcBef>
              <a:buFontTx/>
              <a:buNone/>
            </a:pPr>
            <a:fld id="{B9320F77-B9A0-41C5-862A-B4B631284C64}" type="slidenum">
              <a:rPr>
                <a:latin typeface="Segoe UI" charset="0"/>
                <a:ea typeface="Segoe UI" charset="0"/>
              </a:rPr>
              <a:t>‹#›</a:t>
            </a:fld>
            <a:endParaRPr>
              <a:latin typeface="Segoe UI" charset="0"/>
              <a:ea typeface="Segoe UI" charset="0"/>
            </a:endParaRP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Lst>
  <p:txStyles>
    <p:titleStyle>
      <a:lvl1pPr marL="0" indent="0" algn="ctr" defTabSz="914400" latinLnBrk="1">
        <a:buNone/>
        <a:defRPr lang="ko-KR" sz="4400" baseline="0" smtClean="0">
          <a:solidFill>
            <a:schemeClr val="tx1"/>
          </a:solidFill>
          <a:latin typeface="+mn-lt"/>
          <a:ea typeface="+mn-ea"/>
          <a:cs typeface="+mn-cs"/>
        </a:defRPr>
      </a:lvl1pPr>
    </p:titleStyle>
    <p:bodyStyle>
      <a:lvl1pPr marL="342900" indent="-342900" algn="l" defTabSz="914400" latinLnBrk="1">
        <a:spcBef>
          <a:spcPct val="20000"/>
        </a:spcBef>
        <a:buFont typeface="Arial"/>
        <a:buChar char="0"/>
        <a:defRPr lang="ko-KR" sz="2800" baseline="0" smtClean="0">
          <a:solidFill>
            <a:schemeClr val="tx1"/>
          </a:solidFill>
          <a:latin typeface="+mn-lt"/>
          <a:ea typeface="+mn-ea"/>
          <a:cs typeface="+mn-cs"/>
        </a:defRPr>
      </a:lvl1pPr>
      <a:lvl2pPr marL="742950" lvl="1" indent="-285750" defTabSz="914400" latinLnBrk="1">
        <a:buChar char="-"/>
        <a:defRPr lang="ko-KR" sz="2400" smtClean="0"/>
      </a:lvl2pPr>
      <a:lvl3pPr marL="1143000" lvl="2" indent="-228600" defTabSz="914400" latinLnBrk="1">
        <a:buChar char="0"/>
        <a:defRPr lang="ko-KR" sz="2000" smtClean="0"/>
      </a:lvl3pPr>
      <a:lvl4pPr marL="1600200" lvl="3" indent="-228600" defTabSz="914400" latinLnBrk="1">
        <a:buChar char="-"/>
        <a:defRPr lang="ko-KR" sz="1800" smtClean="0"/>
      </a:lvl4pPr>
      <a:lvl5pPr marL="2057400" lvl="4" indent="-228600" defTabSz="914400" latinLnBrk="1">
        <a:buChar char="-69"/>
        <a:defRPr lang="ko-KR" sz="1800" smtClean="0"/>
      </a:lvl5pPr>
    </p:bodyStyle>
    <p:otherStyle>
      <a:lvl1pPr marL="0" indent="0" algn="l" defTabSz="914400" latinLnBrk="1">
        <a:buNone/>
        <a:defRPr lang="ko-KR" sz="1800" baseline="0" smtClean="0">
          <a:solidFill>
            <a:schemeClr val="tx1"/>
          </a:solidFill>
          <a:latin typeface="+mn-lt"/>
          <a:ea typeface="+mn-ea"/>
          <a:cs typeface="+mn-cs"/>
        </a:defRPr>
      </a:lvl1pPr>
      <a:lvl2pPr marL="457200" lvl="1" indent="0" defTabSz="914400" latinLnBrk="1">
        <a:defRPr lang="ko-KR" smtClean="0"/>
      </a:lvl2pPr>
      <a:lvl3pPr marL="914400" lvl="2" indent="0" defTabSz="914400" latinLnBrk="1">
        <a:defRPr lang="ko-KR" smtClean="0"/>
      </a:lvl3pPr>
      <a:lvl4pPr marL="1371600" lvl="3" indent="0" defTabSz="914400" latinLnBrk="1">
        <a:defRPr lang="ko-KR" smtClean="0"/>
      </a:lvl4pPr>
      <a:lvl5pPr marL="1828800" lvl="4" indent="0" defTabSz="914400" latinLnBrk="1">
        <a:defRPr lang="ko-KR" smtClean="0"/>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0" y="1122680"/>
            <a:ext cx="9144635" cy="2388235"/>
          </a:xfrm>
          <a:prstGeom prst="rect">
            <a:avLst/>
          </a:prstGeom>
        </p:spPr>
        <p:txBody>
          <a:bodyPr vert="horz" wrap="square" lIns="91440" tIns="45720" rIns="91440" bIns="45720" numCol="1" anchor="b">
            <a:normAutofit/>
          </a:bodyPr>
          <a:lstStyle/>
          <a:p>
            <a:pPr marL="0" indent="0" algn="ctr" defTabSz="914400" rtl="0" eaLnBrk="1" latinLnBrk="0" hangingPunct="1">
              <a:lnSpc>
                <a:spcPct val="90000"/>
              </a:lnSpc>
              <a:spcBef>
                <a:spcPct val="0"/>
              </a:spcBef>
              <a:buFontTx/>
              <a:buNone/>
            </a:pPr>
            <a:r>
              <a:rPr sz="4800" b="1" i="0">
                <a:solidFill>
                  <a:srgbClr val="000000"/>
                </a:solidFill>
                <a:latin typeface="Times New Roman" charset="0"/>
                <a:ea typeface="Times New Roman" charset="0"/>
              </a:rPr>
              <a:t>Бізнес-процеси, що пов'язані зі споживачем</a:t>
            </a:r>
            <a:endParaRPr lang="ko-KR" altLang="en-US" sz="4800" b="1">
              <a:latin typeface="Times New Roman" charset="0"/>
              <a:ea typeface="Times New Roman" charset="0"/>
            </a:endParaRPr>
          </a:p>
        </p:txBody>
      </p:sp>
    </p:spTree>
    <p:extLst>
      <p:ext uri="{BB962C8B-B14F-4D97-AF65-F5344CB8AC3E}">
        <p14:creationId xmlns:p14="http://schemas.microsoft.com/office/powerpoint/2010/main" val="3323952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838200" y="1825625"/>
            <a:ext cx="10516235" cy="4352290"/>
          </a:xfrm>
          <a:prstGeom prst="rect">
            <a:avLst/>
          </a:prstGeom>
        </p:spPr>
        <p:txBody>
          <a:bodyPr vert="horz" wrap="square" lIns="91440" tIns="45720" rIns="91440" bIns="45720" numCol="1" anchor="t">
            <a:normAutofit/>
          </a:bodyPr>
          <a:lstStyle/>
          <a:p>
            <a:pPr marL="228600" indent="-228600" latinLnBrk="0">
              <a:buFontTx/>
              <a:buNone/>
            </a:pP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Комерційну діяльність цього підприємства можна представити як сукупність (ланцюжок) бізнес-процесів життєвого циклу: </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 відібрати сегмент споживчого ринку </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 залучити до співпраці</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 продати продукцию (послугу). </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 утримати споживача</a:t>
            </a:r>
            <a:br>
              <a:rPr sz="2000" dirty="0">
                <a:latin typeface="Times New Roman" charset="0"/>
                <a:ea typeface="Times New Roman" charset="0"/>
              </a:rPr>
            </a:br>
            <a:endParaRPr lang="ko-KR" altLang="en-US" sz="2000" dirty="0">
              <a:latin typeface="Times New Roman" charset="0"/>
              <a:ea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175"/>
            <a:ext cx="10516235" cy="1326515"/>
          </a:xfrm>
          <a:prstGeom prst="rect">
            <a:avLst/>
          </a:prstGeom>
        </p:spPr>
        <p:txBody>
          <a:bodyPr vert="horz" wrap="square" lIns="91440" tIns="45720" rIns="91440" bIns="45720" numCol="1" anchor="ctr">
            <a:normAutofit/>
          </a:bodyPr>
          <a:lstStyle/>
          <a:p>
            <a:pPr marL="0" indent="0" rtl="0"/>
            <a:r>
              <a:rPr sz="2800" b="0" i="0">
                <a:solidFill>
                  <a:srgbClr val="000000"/>
                </a:solidFill>
                <a:latin typeface="Times New Roman" charset="0"/>
                <a:ea typeface="Times New Roman" charset="0"/>
              </a:rPr>
              <a:t>Регламент забезпечення процесу "Управляти орендою земель "</a:t>
            </a:r>
            <a:endParaRPr lang="ko-KR" altLang="en-US" sz="2800">
              <a:latin typeface="Times New Roman" charset="0"/>
              <a:ea typeface="Times New Roman" charset="0"/>
            </a:endParaRPr>
          </a:p>
        </p:txBody>
      </p:sp>
      <p:sp>
        <p:nvSpPr>
          <p:cNvPr id="3" name="Content Placeholder 2"/>
          <p:cNvSpPr txBox="1">
            <a:spLocks noGrp="1"/>
          </p:cNvSpPr>
          <p:nvPr>
            <p:ph idx="1"/>
          </p:nvPr>
        </p:nvSpPr>
        <p:spPr>
          <a:xfrm>
            <a:off x="279400" y="1882775"/>
            <a:ext cx="11487785" cy="4975860"/>
          </a:xfrm>
          <a:prstGeom prst="rect">
            <a:avLst/>
          </a:prstGeom>
        </p:spPr>
        <p:txBody>
          <a:bodyPr vert="horz" wrap="square" lIns="91440" tIns="45720" rIns="91440" bIns="45720" numCol="1" anchor="t">
            <a:normAutofit/>
          </a:bodyPr>
          <a:lstStyle/>
          <a:p>
            <a:pPr marL="228600" indent="-228600" latinLnBrk="0">
              <a:buFontTx/>
              <a:buNone/>
            </a:pPr>
            <a:r>
              <a:rPr sz="1800" b="0" i="0">
                <a:solidFill>
                  <a:srgbClr val="000000"/>
                </a:solidFill>
                <a:latin typeface="Times New Roman" charset="0"/>
                <a:ea typeface="Times New Roman" charset="0"/>
              </a:rPr>
              <a:t>Ціль: виконання планових показників стратегічного плану оренди землі здійснення адекватних своєчасних коригуючих, попереджуючих дій щодо стану протікання процесів, що передбачено моделлю «Управляти орендуванням землі (рис. 6.2 та рис. 6.3).</a:t>
            </a:r>
            <a:endParaRPr lang="ko-KR" altLang="en-US" sz="1800" b="0" i="0">
              <a:solidFill>
                <a:srgbClr val="000000"/>
              </a:solidFill>
              <a:latin typeface="Times New Roman" charset="0"/>
              <a:ea typeface="Times New Roman" charset="0"/>
            </a:endParaRPr>
          </a:p>
          <a:p>
            <a:pPr marL="228600" indent="-228600" latinLnBrk="0">
              <a:buFontTx/>
              <a:buNone/>
            </a:pP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Продукт процесу:</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 реестр і відповідно оформлені договори на право оренди землі </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ринкова цінність компанії:</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 аналіз даних щодо протікання та проміжний стан підпроцеста бізнес-процесу «Управляти орендою землі;</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 пояснення причин неадекватності протікання зазначених бізнес-процесів та в результаті</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 пропозиції і управлінські рішення у формі доручень, проектів наказів генерального директора щодо коригування та попередження неадекватності протікання зазн бізнес-процесів та їх результатів.</a:t>
            </a:r>
            <a:br>
              <a:rPr sz="1800">
                <a:latin typeface="Times New Roman" charset="0"/>
                <a:ea typeface="Times New Roman" charset="0"/>
              </a:rPr>
            </a:br>
            <a:endParaRPr lang="ko-KR" altLang="en-US" sz="1800">
              <a:latin typeface="Times New Roman" charset="0"/>
              <a:ea typeface="Times New Roman"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43815" y="430192"/>
            <a:ext cx="6426200" cy="412750"/>
          </a:xfrm>
          <a:prstGeom prst="rect">
            <a:avLst/>
          </a:prstGeom>
        </p:spPr>
        <p:txBody>
          <a:bodyPr vert="horz" wrap="square" lIns="91440" tIns="45720" rIns="91440" bIns="45720" numCol="1" anchor="ctr">
            <a:normAutofit fontScale="90000"/>
          </a:bodyPr>
          <a:lstStyle/>
          <a:p>
            <a:pPr marL="0" indent="0" rtl="0"/>
            <a:r>
              <a:rPr sz="3600" b="0" i="0" dirty="0">
                <a:solidFill>
                  <a:srgbClr val="000000"/>
                </a:solidFill>
                <a:latin typeface="Times New Roman" charset="0"/>
                <a:ea typeface="Times New Roman" charset="0"/>
              </a:rPr>
              <a:t>Критерії оцінки продукту</a:t>
            </a:r>
            <a:endParaRPr lang="ko-KR" altLang="en-US" sz="3600" dirty="0">
              <a:latin typeface="Times New Roman" charset="0"/>
              <a:ea typeface="Times New Roman" charset="0"/>
            </a:endParaRPr>
          </a:p>
        </p:txBody>
      </p:sp>
      <p:sp>
        <p:nvSpPr>
          <p:cNvPr id="3" name="Content Placeholder 2"/>
          <p:cNvSpPr txBox="1">
            <a:spLocks noGrp="1"/>
          </p:cNvSpPr>
          <p:nvPr>
            <p:ph idx="1"/>
          </p:nvPr>
        </p:nvSpPr>
        <p:spPr>
          <a:xfrm>
            <a:off x="76200" y="1162008"/>
            <a:ext cx="6306185" cy="5620385"/>
          </a:xfrm>
          <a:prstGeom prst="rect">
            <a:avLst/>
          </a:prstGeom>
        </p:spPr>
        <p:txBody>
          <a:bodyPr vert="horz" wrap="square" lIns="91440" tIns="45720" rIns="91440" bIns="45720" numCol="1" anchor="t">
            <a:normAutofit/>
          </a:bodyPr>
          <a:lstStyle/>
          <a:p>
            <a:pPr marL="228600" indent="-228600" algn="l" latinLnBrk="0">
              <a:buFontTx/>
              <a:buNone/>
            </a:pPr>
            <a:r>
              <a:rPr sz="1400" b="0" i="0" dirty="0">
                <a:solidFill>
                  <a:srgbClr val="000000"/>
                </a:solidFill>
                <a:latin typeface="Times New Roman" charset="0"/>
                <a:ea typeface="Times New Roman" charset="0"/>
              </a:rPr>
              <a:t> </a:t>
            </a:r>
            <a:r>
              <a:rPr sz="1400" b="1" i="0" dirty="0">
                <a:solidFill>
                  <a:srgbClr val="000000"/>
                </a:solidFill>
                <a:latin typeface="Times New Roman" charset="0"/>
                <a:ea typeface="Times New Roman" charset="0"/>
              </a:rPr>
              <a:t>1. Своєчасність </a:t>
            </a:r>
            <a:endParaRPr lang="ko-KR" altLang="en-US" sz="1400" b="0" i="0" dirty="0">
              <a:solidFill>
                <a:srgbClr val="000000"/>
              </a:solidFill>
              <a:latin typeface="Times New Roman" charset="0"/>
              <a:ea typeface="Times New Roman" charset="0"/>
            </a:endParaRPr>
          </a:p>
          <a:p>
            <a:pPr marL="228600" indent="-228600" algn="l" latinLnBrk="0">
              <a:buFontTx/>
              <a:buNone/>
            </a:pPr>
            <a:r>
              <a:rPr sz="1400" b="0" i="0" dirty="0">
                <a:solidFill>
                  <a:srgbClr val="000000"/>
                </a:solidFill>
                <a:latin typeface="Times New Roman" charset="0"/>
                <a:ea typeface="Times New Roman" charset="0"/>
              </a:rPr>
              <a:t>• наявність щоденної звітності від виконавців (директори регіональних офісів) про процесів 1 рівня відбір землі, залучення землі, підписання договорів, утримання землі (Табл. 6.2. «Форма обліку даних про стан процесу «Управляти орендою землі»).</a:t>
            </a:r>
            <a:endParaRPr lang="ko-KR" altLang="en-US" sz="1400" b="0" i="0" dirty="0">
              <a:solidFill>
                <a:srgbClr val="000000"/>
              </a:solidFill>
              <a:latin typeface="Times New Roman" charset="0"/>
              <a:ea typeface="Times New Roman" charset="0"/>
            </a:endParaRPr>
          </a:p>
          <a:p>
            <a:pPr marL="228600" indent="-228600" algn="l" latinLnBrk="0">
              <a:buFontTx/>
              <a:buNone/>
            </a:pPr>
            <a:r>
              <a:rPr sz="1400" b="0" i="0" dirty="0">
                <a:solidFill>
                  <a:srgbClr val="000000"/>
                </a:solidFill>
                <a:latin typeface="Times New Roman" charset="0"/>
                <a:ea typeface="Times New Roman" charset="0"/>
              </a:rPr>
              <a:t> • наявність щотижневої аналітичної звітності про результативність бізнес-процесів </a:t>
            </a:r>
            <a:endParaRPr lang="ko-KR" altLang="en-US" sz="1400" b="0" i="0" dirty="0">
              <a:solidFill>
                <a:srgbClr val="000000"/>
              </a:solidFill>
              <a:latin typeface="Times New Roman" charset="0"/>
              <a:ea typeface="Times New Roman" charset="0"/>
            </a:endParaRPr>
          </a:p>
          <a:p>
            <a:pPr marL="228600" indent="-228600" algn="l" latinLnBrk="0">
              <a:buFontTx/>
              <a:buNone/>
            </a:pPr>
            <a:r>
              <a:rPr sz="1400" b="0" i="0" dirty="0">
                <a:solidFill>
                  <a:srgbClr val="000000"/>
                </a:solidFill>
                <a:latin typeface="Times New Roman" charset="0"/>
                <a:ea typeface="Times New Roman" charset="0"/>
              </a:rPr>
              <a:t>• наявність питижневої аналітичної звітності про собівартість бізнес-процесів</a:t>
            </a:r>
            <a:endParaRPr lang="ko-KR" altLang="en-US" sz="1400" b="0" i="0" dirty="0">
              <a:solidFill>
                <a:srgbClr val="000000"/>
              </a:solidFill>
              <a:latin typeface="Times New Roman" charset="0"/>
              <a:ea typeface="Times New Roman" charset="0"/>
            </a:endParaRPr>
          </a:p>
          <a:p>
            <a:pPr marL="228600" indent="-228600" algn="l" latinLnBrk="0">
              <a:buFontTx/>
              <a:buNone/>
            </a:pPr>
            <a:br>
              <a:rPr sz="1400" b="0" dirty="0">
                <a:latin typeface="Times New Roman" charset="0"/>
                <a:ea typeface="Times New Roman" charset="0"/>
              </a:rPr>
            </a:br>
            <a:r>
              <a:rPr sz="1400" b="1" i="0" dirty="0">
                <a:solidFill>
                  <a:srgbClr val="000000"/>
                </a:solidFill>
                <a:latin typeface="Times New Roman" charset="0"/>
                <a:ea typeface="Times New Roman" charset="0"/>
              </a:rPr>
              <a:t>2. Показники результативності:</a:t>
            </a:r>
            <a:endParaRPr lang="ko-KR" altLang="en-US" sz="1400" b="0" i="0" dirty="0">
              <a:solidFill>
                <a:srgbClr val="000000"/>
              </a:solidFill>
              <a:latin typeface="Times New Roman" charset="0"/>
              <a:ea typeface="Times New Roman" charset="0"/>
            </a:endParaRPr>
          </a:p>
          <a:p>
            <a:pPr marL="228600" indent="-228600" algn="l" latinLnBrk="0">
              <a:buFontTx/>
              <a:buNone/>
            </a:pPr>
            <a:r>
              <a:rPr sz="1400" b="0" i="0" dirty="0">
                <a:solidFill>
                  <a:srgbClr val="000000"/>
                </a:solidFill>
                <a:latin typeface="Times New Roman" charset="0"/>
                <a:ea typeface="Times New Roman" charset="0"/>
              </a:rPr>
              <a:t>• порівняння площ орендованої землі (га), що документально оформлена у електронному реєстрі (за тиждень і в цілому з початку року) із планом документовано оформлених площ орендованої землі </a:t>
            </a:r>
            <a:endParaRPr lang="ko-KR" altLang="en-US" sz="1400" b="0" i="0" dirty="0">
              <a:solidFill>
                <a:srgbClr val="000000"/>
              </a:solidFill>
              <a:latin typeface="Times New Roman" charset="0"/>
              <a:ea typeface="Times New Roman" charset="0"/>
            </a:endParaRPr>
          </a:p>
          <a:p>
            <a:pPr marL="228600" indent="-228600" algn="l" latinLnBrk="0">
              <a:buFontTx/>
              <a:buNone/>
            </a:pPr>
            <a:br>
              <a:rPr sz="1400" b="0" dirty="0">
                <a:latin typeface="Times New Roman" charset="0"/>
                <a:ea typeface="Times New Roman" charset="0"/>
              </a:rPr>
            </a:br>
            <a:r>
              <a:rPr sz="1400" b="1" i="0" dirty="0">
                <a:solidFill>
                  <a:srgbClr val="000000"/>
                </a:solidFill>
                <a:latin typeface="Times New Roman" charset="0"/>
                <a:ea typeface="Times New Roman" charset="0"/>
              </a:rPr>
              <a:t>3. Показники собівартості робіт</a:t>
            </a:r>
            <a:endParaRPr lang="ko-KR" altLang="en-US" sz="1400" b="0" i="0" dirty="0">
              <a:solidFill>
                <a:srgbClr val="000000"/>
              </a:solidFill>
              <a:latin typeface="Times New Roman" charset="0"/>
              <a:ea typeface="Times New Roman" charset="0"/>
            </a:endParaRPr>
          </a:p>
          <a:p>
            <a:pPr marL="228600" indent="-228600" algn="l" latinLnBrk="0">
              <a:buFontTx/>
              <a:buNone/>
            </a:pPr>
            <a:r>
              <a:rPr sz="1400" b="0" i="0" dirty="0">
                <a:solidFill>
                  <a:srgbClr val="000000"/>
                </a:solidFill>
                <a:latin typeface="Times New Roman" charset="0"/>
                <a:ea typeface="Times New Roman" charset="0"/>
              </a:rPr>
              <a:t> • площа (га), орендованої землі, що оформлена в електронних реєстрах затрат на виконання зазначених робіт (в розрілі місяця і в цілому з початку року ресимальними офісами і компанією в цілому).</a:t>
            </a:r>
            <a:endParaRPr lang="ko-KR" altLang="en-US" sz="1400" b="0" i="0" dirty="0">
              <a:solidFill>
                <a:srgbClr val="000000"/>
              </a:solidFill>
              <a:latin typeface="Times New Roman" charset="0"/>
              <a:ea typeface="Times New Roman" charset="0"/>
            </a:endParaRPr>
          </a:p>
          <a:p>
            <a:pPr marL="228600" indent="-228600" algn="l" latinLnBrk="0">
              <a:buFontTx/>
              <a:buNone/>
            </a:pPr>
            <a:br>
              <a:rPr sz="1400" b="0" dirty="0">
                <a:latin typeface="Times New Roman" charset="0"/>
                <a:ea typeface="Times New Roman" charset="0"/>
              </a:rPr>
            </a:br>
            <a:r>
              <a:rPr sz="1400" b="1" i="0" dirty="0">
                <a:solidFill>
                  <a:srgbClr val="000000"/>
                </a:solidFill>
                <a:latin typeface="Times New Roman" charset="0"/>
                <a:ea typeface="Times New Roman" charset="0"/>
              </a:rPr>
              <a:t> 4.Кількість невідповідностей</a:t>
            </a:r>
            <a:r>
              <a:rPr sz="1400" b="0" i="0" dirty="0">
                <a:solidFill>
                  <a:srgbClr val="000000"/>
                </a:solidFill>
                <a:latin typeface="Times New Roman" charset="0"/>
                <a:ea typeface="Times New Roman" charset="0"/>
              </a:rPr>
              <a:t> між даними аналітичної звітності директора за напрямком і даними аудиту стану підпроцесів і рівня добір земи, залуче підписання договорів, утримання земи (Рис. 6.2). </a:t>
            </a:r>
            <a:endParaRPr lang="ko-KR" altLang="en-US" sz="1400" b="0" i="0" dirty="0">
              <a:solidFill>
                <a:srgbClr val="000000"/>
              </a:solidFill>
              <a:latin typeface="Times New Roman" charset="0"/>
              <a:ea typeface="Times New Roman" charset="0"/>
            </a:endParaRPr>
          </a:p>
          <a:p>
            <a:pPr marL="228600" indent="-228600" algn="l" latinLnBrk="0">
              <a:buFontTx/>
              <a:buNone/>
            </a:pPr>
            <a:br>
              <a:rPr sz="1400" b="0" dirty="0">
                <a:latin typeface="Times New Roman" charset="0"/>
                <a:ea typeface="Times New Roman" charset="0"/>
              </a:rPr>
            </a:br>
            <a:endParaRPr lang="ko-KR" altLang="en-US" sz="1400" dirty="0">
              <a:latin typeface="Times New Roman" charset="0"/>
              <a:ea typeface="Times New Roman" charset="0"/>
            </a:endParaRPr>
          </a:p>
        </p:txBody>
      </p:sp>
      <p:sp>
        <p:nvSpPr>
          <p:cNvPr id="4" name="Текстовое поле 6"/>
          <p:cNvSpPr txBox="1">
            <a:spLocks/>
          </p:cNvSpPr>
          <p:nvPr/>
        </p:nvSpPr>
        <p:spPr>
          <a:xfrm>
            <a:off x="6270625" y="430192"/>
            <a:ext cx="5953760" cy="6612890"/>
          </a:xfrm>
          <a:prstGeom prst="rect">
            <a:avLst/>
          </a:prstGeom>
          <a:noFill/>
          <a:ln w="0">
            <a:noFill/>
            <a:prstDash/>
          </a:ln>
        </p:spPr>
        <p:txBody>
          <a:bodyPr vert="horz" wrap="square" lIns="89535" tIns="46355" rIns="89535" bIns="46355" anchor="t">
            <a:spAutoFit/>
          </a:bodyPr>
          <a:lstStyle/>
          <a:p>
            <a:pPr marL="228600" indent="-228600" latinLnBrk="0">
              <a:buFontTx/>
              <a:buNone/>
            </a:pPr>
            <a:r>
              <a:rPr sz="1400" b="1" i="0" dirty="0" err="1">
                <a:solidFill>
                  <a:srgbClr val="000000"/>
                </a:solidFill>
                <a:latin typeface="Times New Roman" charset="0"/>
                <a:ea typeface="Times New Roman" charset="0"/>
              </a:rPr>
              <a:t>Споживачі</a:t>
            </a:r>
            <a:r>
              <a:rPr sz="1400" b="1" i="0" dirty="0">
                <a:solidFill>
                  <a:srgbClr val="000000"/>
                </a:solidFill>
                <a:latin typeface="Times New Roman" charset="0"/>
                <a:ea typeface="Times New Roman" charset="0"/>
              </a:rPr>
              <a:t> </a:t>
            </a:r>
            <a:r>
              <a:rPr sz="1400" b="1" i="0" dirty="0" err="1">
                <a:solidFill>
                  <a:srgbClr val="000000"/>
                </a:solidFill>
                <a:latin typeface="Times New Roman" charset="0"/>
                <a:ea typeface="Times New Roman" charset="0"/>
              </a:rPr>
              <a:t>продукту</a:t>
            </a:r>
            <a:r>
              <a:rPr sz="1400" b="1" i="0" dirty="0">
                <a:solidFill>
                  <a:srgbClr val="000000"/>
                </a:solidFill>
                <a:latin typeface="Times New Roman" charset="0"/>
                <a:ea typeface="Times New Roman" charset="0"/>
              </a:rPr>
              <a:t>: </a:t>
            </a:r>
            <a:endParaRPr lang="ko-KR" altLang="en-US" sz="1400" b="1"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генеральний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директор</a:t>
            </a:r>
            <a:r>
              <a:rPr sz="1400" b="0" i="0" dirty="0">
                <a:solidFill>
                  <a:srgbClr val="000000"/>
                </a:solidFill>
                <a:latin typeface="Times New Roman" charset="0"/>
                <a:ea typeface="Times New Roman" charset="0"/>
              </a:rPr>
              <a:t>,</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 </a:t>
            </a:r>
            <a:r>
              <a:rPr sz="1400" b="0" i="0" dirty="0" err="1">
                <a:solidFill>
                  <a:srgbClr val="000000"/>
                </a:solidFill>
                <a:latin typeface="Times New Roman" charset="0"/>
                <a:ea typeface="Times New Roman" charset="0"/>
              </a:rPr>
              <a:t>директор</a:t>
            </a:r>
            <a:r>
              <a:rPr sz="1400" b="0" i="0" dirty="0">
                <a:solidFill>
                  <a:srgbClr val="000000"/>
                </a:solidFill>
                <a:latin typeface="Times New Roman" charset="0"/>
                <a:ea typeface="Times New Roman" charset="0"/>
              </a:rPr>
              <a:t> ф з </a:t>
            </a:r>
            <a:r>
              <a:rPr sz="1400" b="0" i="0" dirty="0" err="1">
                <a:solidFill>
                  <a:srgbClr val="000000"/>
                </a:solidFill>
                <a:latin typeface="Times New Roman" charset="0"/>
                <a:ea typeface="Times New Roman" charset="0"/>
              </a:rPr>
              <a:t>організаційного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розвитку</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фінансовий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директор</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 </a:t>
            </a:r>
            <a:r>
              <a:rPr sz="1400" b="0" i="0" dirty="0" err="1">
                <a:solidFill>
                  <a:srgbClr val="000000"/>
                </a:solidFill>
                <a:latin typeface="Times New Roman" charset="0"/>
                <a:ea typeface="Times New Roman" charset="0"/>
              </a:rPr>
              <a:t>директор</a:t>
            </a:r>
            <a:r>
              <a:rPr sz="1400" b="0" i="0" dirty="0">
                <a:solidFill>
                  <a:srgbClr val="000000"/>
                </a:solidFill>
                <a:latin typeface="Times New Roman" charset="0"/>
                <a:ea typeface="Times New Roman" charset="0"/>
              </a:rPr>
              <a:t> з </a:t>
            </a:r>
            <a:r>
              <a:rPr sz="1400" b="0" i="0" dirty="0" err="1">
                <a:solidFill>
                  <a:srgbClr val="000000"/>
                </a:solidFill>
                <a:latin typeface="Times New Roman" charset="0"/>
                <a:ea typeface="Times New Roman" charset="0"/>
              </a:rPr>
              <a:t>операційної</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діяльності</a:t>
            </a:r>
            <a:r>
              <a:rPr sz="1400" b="0" i="0" dirty="0">
                <a:solidFill>
                  <a:srgbClr val="000000"/>
                </a:solidFill>
                <a:latin typeface="Times New Roman" charset="0"/>
                <a:ea typeface="Times New Roman" charset="0"/>
              </a:rPr>
              <a:t>, </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комерційний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директор</a:t>
            </a:r>
            <a:r>
              <a:rPr sz="1400" b="0" i="0" dirty="0">
                <a:solidFill>
                  <a:srgbClr val="000000"/>
                </a:solidFill>
                <a:latin typeface="Times New Roman" charset="0"/>
                <a:ea typeface="Times New Roman" charset="0"/>
              </a:rPr>
              <a:t> </a:t>
            </a:r>
            <a:endParaRPr lang="ko-KR" altLang="en-US" sz="1400" b="0" i="0" dirty="0">
              <a:solidFill>
                <a:srgbClr val="000000"/>
              </a:solidFill>
              <a:latin typeface="Times New Roman" charset="0"/>
              <a:ea typeface="Times New Roman" charset="0"/>
            </a:endParaRPr>
          </a:p>
          <a:p>
            <a:pPr marL="228600" indent="-228600" latinLnBrk="0">
              <a:buFontTx/>
              <a:buNone/>
            </a:pPr>
            <a:br>
              <a:rPr sz="1400" b="0" dirty="0">
                <a:latin typeface="Times New Roman" charset="0"/>
                <a:ea typeface="Times New Roman" charset="0"/>
              </a:rPr>
            </a:br>
            <a:r>
              <a:rPr sz="1400" b="1" i="0" dirty="0" err="1">
                <a:solidFill>
                  <a:srgbClr val="000000"/>
                </a:solidFill>
                <a:latin typeface="Times New Roman" charset="0"/>
                <a:ea typeface="Times New Roman" charset="0"/>
              </a:rPr>
              <a:t>Регламентні</a:t>
            </a:r>
            <a:r>
              <a:rPr sz="1400" b="1" i="0" dirty="0">
                <a:solidFill>
                  <a:srgbClr val="000000"/>
                </a:solidFill>
                <a:latin typeface="Times New Roman" charset="0"/>
                <a:ea typeface="Times New Roman" charset="0"/>
              </a:rPr>
              <a:t> </a:t>
            </a:r>
            <a:r>
              <a:rPr sz="1400" b="1" i="0" dirty="0" err="1">
                <a:solidFill>
                  <a:srgbClr val="000000"/>
                </a:solidFill>
                <a:latin typeface="Times New Roman" charset="0"/>
                <a:ea typeface="Times New Roman" charset="0"/>
              </a:rPr>
              <a:t>документи</a:t>
            </a:r>
            <a:r>
              <a:rPr sz="1400" b="1" i="0" dirty="0">
                <a:solidFill>
                  <a:srgbClr val="000000"/>
                </a:solidFill>
                <a:latin typeface="Times New Roman" charset="0"/>
                <a:ea typeface="Times New Roman" charset="0"/>
              </a:rPr>
              <a:t> </a:t>
            </a:r>
            <a:r>
              <a:rPr sz="1400" b="1" i="0" dirty="0" err="1">
                <a:solidFill>
                  <a:srgbClr val="000000"/>
                </a:solidFill>
                <a:latin typeface="Times New Roman" charset="0"/>
                <a:ea typeface="Times New Roman" charset="0"/>
              </a:rPr>
              <a:t>здійснення</a:t>
            </a:r>
            <a:r>
              <a:rPr sz="1400" b="1" i="0" dirty="0">
                <a:solidFill>
                  <a:srgbClr val="000000"/>
                </a:solidFill>
                <a:latin typeface="Times New Roman" charset="0"/>
                <a:ea typeface="Times New Roman" charset="0"/>
              </a:rPr>
              <a:t> </a:t>
            </a:r>
            <a:r>
              <a:rPr sz="1400" b="1" i="0" dirty="0" err="1">
                <a:solidFill>
                  <a:srgbClr val="000000"/>
                </a:solidFill>
                <a:latin typeface="Times New Roman" charset="0"/>
                <a:ea typeface="Times New Roman" charset="0"/>
              </a:rPr>
              <a:t>бізнес-процесу</a:t>
            </a:r>
            <a:r>
              <a:rPr sz="1400" b="1" i="0" dirty="0">
                <a:solidFill>
                  <a:srgbClr val="000000"/>
                </a:solidFill>
                <a:latin typeface="Times New Roman" charset="0"/>
                <a:ea typeface="Times New Roman" charset="0"/>
              </a:rPr>
              <a:t>:</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 </a:t>
            </a:r>
            <a:r>
              <a:rPr sz="1400" b="0" i="0" dirty="0" err="1">
                <a:solidFill>
                  <a:srgbClr val="000000"/>
                </a:solidFill>
                <a:latin typeface="Times New Roman" charset="0"/>
                <a:ea typeface="Times New Roman" charset="0"/>
              </a:rPr>
              <a:t>показники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бізнес-плану</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розвитку</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компаній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на</a:t>
            </a:r>
            <a:r>
              <a:rPr sz="1400" b="0" i="0" dirty="0">
                <a:solidFill>
                  <a:srgbClr val="000000"/>
                </a:solidFill>
                <a:latin typeface="Times New Roman" charset="0"/>
                <a:ea typeface="Times New Roman" charset="0"/>
              </a:rPr>
              <a:t> 201_201 </a:t>
            </a:r>
            <a:r>
              <a:rPr sz="1400" b="0" i="0" dirty="0" err="1">
                <a:solidFill>
                  <a:srgbClr val="000000"/>
                </a:solidFill>
                <a:latin typeface="Times New Roman" charset="0"/>
                <a:ea typeface="Times New Roman" charset="0"/>
              </a:rPr>
              <a:t>рік</a:t>
            </a:r>
            <a:r>
              <a:rPr sz="1400" b="0" i="0" dirty="0">
                <a:solidFill>
                  <a:srgbClr val="000000"/>
                </a:solidFill>
                <a:latin typeface="Times New Roman" charset="0"/>
                <a:ea typeface="Times New Roman" charset="0"/>
              </a:rPr>
              <a:t> </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вимоги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планування</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роботи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та</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звітності</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процесу</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Управляти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процесом</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оренди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земли</a:t>
            </a:r>
            <a:r>
              <a:rPr sz="1400" b="0" i="0" dirty="0">
                <a:solidFill>
                  <a:srgbClr val="000000"/>
                </a:solidFill>
                <a:latin typeface="Times New Roman" charset="0"/>
                <a:ea typeface="Times New Roman" charset="0"/>
              </a:rPr>
              <a:t> </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регламент</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процесу</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Зберігання</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первинних</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документів</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на</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право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орен</a:t>
            </a:r>
            <a:r>
              <a:rPr sz="1400" b="0" i="0" dirty="0">
                <a:solidFill>
                  <a:srgbClr val="000000"/>
                </a:solidFill>
                <a:latin typeface="Times New Roman" charset="0"/>
                <a:ea typeface="Times New Roman" charset="0"/>
              </a:rPr>
              <a:t> </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держав</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документи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що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регламентують</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юридичне</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оформления</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прав</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оренди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землі</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регламент</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роботи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регіонального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офісу</a:t>
            </a:r>
            <a:r>
              <a:rPr sz="1400" b="0" i="0" dirty="0">
                <a:solidFill>
                  <a:srgbClr val="000000"/>
                </a:solidFill>
                <a:latin typeface="Times New Roman" charset="0"/>
                <a:ea typeface="Times New Roman" charset="0"/>
              </a:rPr>
              <a:t>,</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 </a:t>
            </a:r>
            <a:r>
              <a:rPr sz="1400" b="0" i="0" dirty="0" err="1">
                <a:solidFill>
                  <a:srgbClr val="000000"/>
                </a:solidFill>
                <a:latin typeface="Times New Roman" charset="0"/>
                <a:ea typeface="Times New Roman" charset="0"/>
              </a:rPr>
              <a:t>регламент</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юридично-правового</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забезпечення</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роботи</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компанії</a:t>
            </a:r>
            <a:br>
              <a:rPr sz="1400" dirty="0">
                <a:latin typeface="Times New Roman" charset="0"/>
                <a:ea typeface="Times New Roman" charset="0"/>
              </a:rPr>
            </a:br>
            <a:endParaRPr lang="ko-KR" altLang="en-US" sz="1400" dirty="0">
              <a:latin typeface="Times New Roman" charset="0"/>
              <a:ea typeface="Times New Roman" charset="0"/>
            </a:endParaRPr>
          </a:p>
          <a:p>
            <a:pPr marL="228600" indent="-228600" latinLnBrk="0">
              <a:buFontTx/>
              <a:buNone/>
            </a:pPr>
            <a:r>
              <a:rPr sz="1400" b="1" dirty="0" err="1">
                <a:latin typeface="Times New Roman" charset="0"/>
                <a:ea typeface="Times New Roman" charset="0"/>
              </a:rPr>
              <a:t>Ресурси</a:t>
            </a:r>
            <a:r>
              <a:rPr sz="1400" b="1" dirty="0">
                <a:latin typeface="Times New Roman" charset="0"/>
                <a:ea typeface="Times New Roman" charset="0"/>
              </a:rPr>
              <a:t> </a:t>
            </a:r>
            <a:r>
              <a:rPr sz="1400" b="1" dirty="0" err="1">
                <a:latin typeface="Times New Roman" charset="0"/>
                <a:ea typeface="Times New Roman" charset="0"/>
              </a:rPr>
              <a:t>процесу</a:t>
            </a:r>
            <a:r>
              <a:rPr sz="1400" b="1" dirty="0">
                <a:latin typeface="Times New Roman" charset="0"/>
                <a:ea typeface="Times New Roman" charset="0"/>
              </a:rPr>
              <a:t>:</a:t>
            </a:r>
            <a:endParaRPr lang="ko-KR" altLang="en-US" sz="1400" b="1" dirty="0">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легкові</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автомобілі</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комп’ютери</a:t>
            </a:r>
            <a:r>
              <a:rPr sz="1400" b="0" i="0" dirty="0">
                <a:solidFill>
                  <a:srgbClr val="000000"/>
                </a:solidFill>
                <a:latin typeface="Times New Roman" charset="0"/>
                <a:ea typeface="Times New Roman" charset="0"/>
              </a:rPr>
              <a:t>;</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програмне</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забезпечення</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приміщення</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регіональних</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офісів</a:t>
            </a:r>
            <a:endParaRPr lang="ko-KR" altLang="en-US" sz="1400" b="0" i="0" dirty="0">
              <a:solidFill>
                <a:srgbClr val="000000"/>
              </a:solidFill>
              <a:latin typeface="Times New Roman" charset="0"/>
              <a:ea typeface="Times New Roman" charset="0"/>
            </a:endParaRPr>
          </a:p>
          <a:p>
            <a:pPr marL="228600" indent="-228600" latinLnBrk="0">
              <a:buFontTx/>
              <a:buNone/>
            </a:pP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телефоний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та</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електроний</a:t>
            </a:r>
            <a:r>
              <a:rPr sz="1400" b="0" i="0" dirty="0">
                <a:solidFill>
                  <a:srgbClr val="000000"/>
                </a:solidFill>
                <a:latin typeface="Times New Roman" charset="0"/>
                <a:ea typeface="Times New Roman" charset="0"/>
              </a:rPr>
              <a:t> </a:t>
            </a:r>
            <a:r>
              <a:rPr sz="1400" b="0" i="0" dirty="0" err="1">
                <a:solidFill>
                  <a:srgbClr val="000000"/>
                </a:solidFill>
                <a:latin typeface="Times New Roman" charset="0"/>
                <a:ea typeface="Times New Roman" charset="0"/>
              </a:rPr>
              <a:t>зв</a:t>
            </a:r>
            <a:r>
              <a:rPr lang="ru-RU" sz="1400" b="0" i="0" dirty="0">
                <a:solidFill>
                  <a:srgbClr val="000000"/>
                </a:solidFill>
                <a:latin typeface="Times New Roman" charset="0"/>
                <a:ea typeface="Times New Roman" charset="0"/>
              </a:rPr>
              <a:t>’</a:t>
            </a:r>
            <a:r>
              <a:rPr lang="ru-RU" sz="1400" b="0" i="0" dirty="0" err="1">
                <a:solidFill>
                  <a:srgbClr val="000000"/>
                </a:solidFill>
                <a:latin typeface="Times New Roman" charset="0"/>
                <a:ea typeface="Times New Roman" charset="0"/>
              </a:rPr>
              <a:t>язок</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штатні</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працівники</a:t>
            </a:r>
            <a:r>
              <a:rPr lang="ru-RU" sz="1400" b="0" i="0" dirty="0">
                <a:solidFill>
                  <a:srgbClr val="000000"/>
                </a:solidFill>
                <a:latin typeface="Times New Roman" charset="0"/>
                <a:ea typeface="Times New Roman" charset="0"/>
              </a:rPr>
              <a:t> в </a:t>
            </a:r>
            <a:r>
              <a:rPr lang="ru-RU" sz="1400" b="0" i="0" dirty="0" err="1">
                <a:solidFill>
                  <a:srgbClr val="000000"/>
                </a:solidFill>
                <a:latin typeface="Times New Roman" charset="0"/>
                <a:ea typeface="Times New Roman" charset="0"/>
              </a:rPr>
              <a:t>управлінській</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компанії</a:t>
            </a:r>
            <a:r>
              <a:rPr lang="ru-RU" sz="1400" b="0" i="0" dirty="0">
                <a:solidFill>
                  <a:srgbClr val="000000"/>
                </a:solidFill>
                <a:latin typeface="Times New Roman" charset="0"/>
                <a:ea typeface="Times New Roman" charset="0"/>
              </a:rPr>
              <a:t> та </a:t>
            </a:r>
            <a:r>
              <a:rPr lang="ru-RU" sz="1400" b="0" i="0" dirty="0" err="1">
                <a:solidFill>
                  <a:srgbClr val="000000"/>
                </a:solidFill>
                <a:latin typeface="Times New Roman" charset="0"/>
                <a:ea typeface="Times New Roman" charset="0"/>
              </a:rPr>
              <a:t>регіональних</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офісах</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працівників</a:t>
            </a:r>
            <a:r>
              <a:rPr lang="ru-RU" sz="1400" b="0" i="0" dirty="0">
                <a:solidFill>
                  <a:srgbClr val="000000"/>
                </a:solidFill>
                <a:latin typeface="Times New Roman" charset="0"/>
                <a:ea typeface="Times New Roman" charset="0"/>
              </a:rPr>
              <a:t> за </a:t>
            </a:r>
            <a:r>
              <a:rPr lang="ru-RU" sz="1400" b="0" i="0" dirty="0" err="1">
                <a:solidFill>
                  <a:srgbClr val="000000"/>
                </a:solidFill>
                <a:latin typeface="Times New Roman" charset="0"/>
                <a:ea typeface="Times New Roman" charset="0"/>
              </a:rPr>
              <a:t>суміцниством</a:t>
            </a:r>
            <a:endParaRPr lang="ko-KR" altLang="en-US" sz="1400" b="0" i="0" dirty="0">
              <a:solidFill>
                <a:srgbClr val="000000"/>
              </a:solidFill>
              <a:latin typeface="Times New Roman" charset="0"/>
              <a:ea typeface="Times New Roman" charset="0"/>
            </a:endParaRPr>
          </a:p>
          <a:p>
            <a:pPr marL="228600" indent="-228600" latinLnBrk="0">
              <a:buFontTx/>
              <a:buNone/>
            </a:pPr>
            <a:endParaRPr lang="ko-KR" altLang="en-US" sz="1400" b="0" i="0" dirty="0">
              <a:solidFill>
                <a:srgbClr val="000000"/>
              </a:solidFill>
              <a:latin typeface="Times New Roman" charset="0"/>
              <a:ea typeface="Times New Roman" charset="0"/>
            </a:endParaRPr>
          </a:p>
          <a:p>
            <a:pPr marL="228600" indent="-228600" latinLnBrk="0">
              <a:buFontTx/>
              <a:buNone/>
            </a:pPr>
            <a:r>
              <a:rPr lang="ru-RU" sz="1400" b="1" i="0" dirty="0" err="1">
                <a:solidFill>
                  <a:srgbClr val="000000"/>
                </a:solidFill>
                <a:latin typeface="Times New Roman" charset="0"/>
                <a:ea typeface="Times New Roman" charset="0"/>
              </a:rPr>
              <a:t>Фінансове</a:t>
            </a:r>
            <a:r>
              <a:rPr lang="ru-RU" sz="1400" b="1" i="0" dirty="0">
                <a:solidFill>
                  <a:srgbClr val="000000"/>
                </a:solidFill>
                <a:latin typeface="Times New Roman" charset="0"/>
                <a:ea typeface="Times New Roman" charset="0"/>
              </a:rPr>
              <a:t> </a:t>
            </a:r>
            <a:r>
              <a:rPr lang="ru-RU" sz="1400" b="1" i="0" dirty="0" err="1">
                <a:solidFill>
                  <a:srgbClr val="000000"/>
                </a:solidFill>
                <a:latin typeface="Times New Roman" charset="0"/>
                <a:ea typeface="Times New Roman" charset="0"/>
              </a:rPr>
              <a:t>забезпеченнявиконання</a:t>
            </a:r>
            <a:r>
              <a:rPr lang="ru-RU" sz="1400" b="1" i="0" dirty="0">
                <a:solidFill>
                  <a:srgbClr val="000000"/>
                </a:solidFill>
                <a:latin typeface="Times New Roman" charset="0"/>
                <a:ea typeface="Times New Roman" charset="0"/>
              </a:rPr>
              <a:t> </a:t>
            </a:r>
            <a:r>
              <a:rPr lang="ru-RU" sz="1400" b="1" i="0" dirty="0" err="1">
                <a:solidFill>
                  <a:srgbClr val="000000"/>
                </a:solidFill>
                <a:latin typeface="Times New Roman" charset="0"/>
                <a:ea typeface="Times New Roman" charset="0"/>
              </a:rPr>
              <a:t>робіт:</a:t>
            </a:r>
            <a:r>
              <a:rPr lang="ru-RU" sz="1400" b="0" i="0" dirty="0" err="1">
                <a:solidFill>
                  <a:srgbClr val="000000"/>
                </a:solidFill>
                <a:latin typeface="Times New Roman" charset="0"/>
                <a:ea typeface="Times New Roman" charset="0"/>
              </a:rPr>
              <a:t>згідно</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показників</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консолідованого</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бізнес</a:t>
            </a:r>
            <a:r>
              <a:rPr lang="ru-RU" sz="1400" b="0" i="0" dirty="0">
                <a:solidFill>
                  <a:srgbClr val="000000"/>
                </a:solidFill>
                <a:latin typeface="Times New Roman" charset="0"/>
                <a:ea typeface="Times New Roman" charset="0"/>
              </a:rPr>
              <a:t>-плану і </a:t>
            </a:r>
            <a:r>
              <a:rPr lang="ru-RU" sz="1400" b="0" i="0" dirty="0" err="1">
                <a:solidFill>
                  <a:srgbClr val="000000"/>
                </a:solidFill>
                <a:latin typeface="Times New Roman" charset="0"/>
                <a:ea typeface="Times New Roman" charset="0"/>
              </a:rPr>
              <a:t>показників</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місячного</a:t>
            </a:r>
            <a:r>
              <a:rPr lang="ru-RU" sz="1400" b="0" i="0" dirty="0">
                <a:solidFill>
                  <a:srgbClr val="000000"/>
                </a:solidFill>
                <a:latin typeface="Times New Roman" charset="0"/>
                <a:ea typeface="Times New Roman" charset="0"/>
              </a:rPr>
              <a:t> плану руху </a:t>
            </a:r>
            <a:r>
              <a:rPr lang="ru-RU" sz="1400" b="0" i="0" dirty="0" err="1">
                <a:solidFill>
                  <a:srgbClr val="000000"/>
                </a:solidFill>
                <a:latin typeface="Times New Roman" charset="0"/>
                <a:ea typeface="Times New Roman" charset="0"/>
              </a:rPr>
              <a:t>грошових</a:t>
            </a:r>
            <a:r>
              <a:rPr lang="ru-RU" sz="1400" b="0" i="0" dirty="0">
                <a:solidFill>
                  <a:srgbClr val="000000"/>
                </a:solidFill>
                <a:latin typeface="Times New Roman" charset="0"/>
                <a:ea typeface="Times New Roman" charset="0"/>
              </a:rPr>
              <a:t> </a:t>
            </a:r>
            <a:r>
              <a:rPr lang="ru-RU" sz="1400" b="0" i="0" dirty="0" err="1">
                <a:solidFill>
                  <a:srgbClr val="000000"/>
                </a:solidFill>
                <a:latin typeface="Times New Roman" charset="0"/>
                <a:ea typeface="Times New Roman" charset="0"/>
              </a:rPr>
              <a:t>коштів</a:t>
            </a:r>
            <a:endParaRPr lang="ko-KR" altLang="en-US" sz="1400" b="0" i="0" dirty="0">
              <a:solidFill>
                <a:srgbClr val="000000"/>
              </a:solidFill>
              <a:latin typeface="Times New Roman" charset="0"/>
              <a:ea typeface="Times New Roman" charset="0"/>
            </a:endParaRPr>
          </a:p>
          <a:p>
            <a:pPr marL="228600" indent="-228600" latinLnBrk="0">
              <a:buFontTx/>
              <a:buNone/>
            </a:pPr>
            <a:endParaRPr lang="ko-KR" altLang="en-US" sz="1400" b="0" i="0" dirty="0">
              <a:solidFill>
                <a:srgbClr val="000000"/>
              </a:solidFill>
              <a:latin typeface="Times New Roman" charset="0"/>
              <a:ea typeface="Times New Roman" charset="0"/>
            </a:endParaRPr>
          </a:p>
          <a:p>
            <a:pPr marL="228600" indent="-228600" latinLnBrk="0">
              <a:buFontTx/>
              <a:buNone/>
            </a:pPr>
            <a:r>
              <a:rPr lang="ru-RU" sz="1400" b="1" i="0" dirty="0" err="1">
                <a:solidFill>
                  <a:srgbClr val="000000"/>
                </a:solidFill>
                <a:latin typeface="Times New Roman" charset="0"/>
                <a:ea typeface="Times New Roman" charset="0"/>
              </a:rPr>
              <a:t>Власник</a:t>
            </a:r>
            <a:r>
              <a:rPr lang="ru-RU" sz="1400" b="1" i="0" dirty="0">
                <a:solidFill>
                  <a:srgbClr val="000000"/>
                </a:solidFill>
                <a:latin typeface="Times New Roman" charset="0"/>
                <a:ea typeface="Times New Roman" charset="0"/>
              </a:rPr>
              <a:t> </a:t>
            </a:r>
            <a:r>
              <a:rPr lang="ru-RU" sz="1400" b="1" i="0" dirty="0" err="1">
                <a:solidFill>
                  <a:srgbClr val="000000"/>
                </a:solidFill>
                <a:latin typeface="Times New Roman" charset="0"/>
                <a:ea typeface="Times New Roman" charset="0"/>
              </a:rPr>
              <a:t>процесу</a:t>
            </a:r>
            <a:r>
              <a:rPr lang="ru-RU" sz="1400" b="1" i="0" dirty="0">
                <a:solidFill>
                  <a:srgbClr val="000000"/>
                </a:solidFill>
                <a:latin typeface="Times New Roman" charset="0"/>
                <a:ea typeface="Times New Roman" charset="0"/>
              </a:rPr>
              <a:t>: </a:t>
            </a:r>
            <a:r>
              <a:rPr lang="ru-RU" sz="1400" b="0" i="0" dirty="0">
                <a:solidFill>
                  <a:srgbClr val="000000"/>
                </a:solidFill>
                <a:latin typeface="Times New Roman" charset="0"/>
                <a:ea typeface="Times New Roman" charset="0"/>
              </a:rPr>
              <a:t>директор з набору </a:t>
            </a:r>
            <a:r>
              <a:rPr lang="ru-RU" sz="1400" b="0" i="0" dirty="0" err="1">
                <a:solidFill>
                  <a:srgbClr val="000000"/>
                </a:solidFill>
                <a:latin typeface="Times New Roman" charset="0"/>
                <a:ea typeface="Times New Roman" charset="0"/>
              </a:rPr>
              <a:t>землі</a:t>
            </a:r>
            <a:endParaRPr lang="ko-KR" altLang="en-US" sz="1400" b="0" i="0" dirty="0">
              <a:solidFill>
                <a:srgbClr val="000000"/>
              </a:solidFill>
              <a:latin typeface="Times New Roman" charset="0"/>
              <a:ea typeface="Times New Roman" charset="0"/>
            </a:endParaRPr>
          </a:p>
          <a:p>
            <a:pPr marL="228600" indent="-228600" latinLnBrk="0">
              <a:buFontTx/>
              <a:buNone/>
            </a:pPr>
            <a:endParaRPr lang="ko-KR" altLang="en-US" sz="1400" dirty="0">
              <a:latin typeface="Times New Roman" charset="0"/>
              <a:ea typeface="Times New Roman" charset="0"/>
            </a:endParaRPr>
          </a:p>
          <a:p>
            <a:pPr marL="0" indent="0" algn="l" hangingPunct="1"/>
            <a:endParaRPr lang="ko-KR" altLang="en-US" sz="1800" dirty="0">
              <a:latin typeface="Segoe UI" charset="0"/>
              <a:ea typeface="Segoe U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0" y="2762250"/>
            <a:ext cx="10516235" cy="1326515"/>
          </a:xfrm>
          <a:prstGeom prst="rect">
            <a:avLst/>
          </a:prstGeom>
        </p:spPr>
        <p:txBody>
          <a:bodyPr vert="horz" wrap="square" lIns="91440" tIns="45720" rIns="91440" bIns="45720" numCol="1" anchor="ctr">
            <a:normAutofit/>
          </a:bodyPr>
          <a:lstStyle/>
          <a:p>
            <a:pPr marL="228600" indent="-228600" algn="ctr" latinLnBrk="0">
              <a:buFontTx/>
              <a:buNone/>
            </a:pPr>
            <a:r>
              <a:rPr sz="3200" b="1" i="0">
                <a:solidFill>
                  <a:srgbClr val="000000"/>
                </a:solidFill>
                <a:latin typeface="Times New Roman" charset="0"/>
                <a:ea typeface="Times New Roman" charset="0"/>
              </a:rPr>
              <a:t>Показники оцінки стану бізнес-процесів </a:t>
            </a:r>
            <a:br>
              <a:rPr lang="ru-RU" sz="3200" b="1" i="0">
                <a:solidFill>
                  <a:srgbClr val="000000"/>
                </a:solidFill>
                <a:latin typeface="Times New Roman" charset="0"/>
                <a:ea typeface="Times New Roman" charset="0"/>
              </a:rPr>
            </a:br>
            <a:r>
              <a:rPr sz="3200" b="1" i="0">
                <a:solidFill>
                  <a:srgbClr val="000000"/>
                </a:solidFill>
                <a:latin typeface="Times New Roman" charset="0"/>
                <a:ea typeface="Times New Roman" charset="0"/>
              </a:rPr>
              <a:t>"збут -  постачання - торгівля"</a:t>
            </a:r>
            <a:endParaRPr lang="ko-KR" altLang="en-US" sz="32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E90ED1-63A8-C65E-22F6-FAD926ECC513}"/>
              </a:ext>
            </a:extLst>
          </p:cNvPr>
          <p:cNvSpPr>
            <a:spLocks noGrp="1"/>
          </p:cNvSpPr>
          <p:nvPr>
            <p:ph idx="1"/>
          </p:nvPr>
        </p:nvSpPr>
        <p:spPr>
          <a:xfrm>
            <a:off x="1125070" y="1592543"/>
            <a:ext cx="10516235" cy="4352290"/>
          </a:xfrm>
        </p:spPr>
        <p:txBody>
          <a:bodyPr>
            <a:normAutofit lnSpcReduction="10000"/>
          </a:bodyPr>
          <a:lstStyle/>
          <a:p>
            <a:pPr marL="0" indent="0">
              <a:buNone/>
            </a:pPr>
            <a:r>
              <a:rPr lang="uk-UA" dirty="0"/>
              <a:t>Основними оціночними критерієм стану бізнес-процесів «збут – постачання –торгівля» є фінансовий результат і задоволеність клієнта (споживача) товаром чи послугою.</a:t>
            </a:r>
          </a:p>
          <a:p>
            <a:pPr marL="0" indent="0">
              <a:buNone/>
            </a:pPr>
            <a:r>
              <a:rPr lang="uk-UA" dirty="0"/>
              <a:t>Дані про міру задоволеності клієнта товаром (послугами)організації  можна отримати за допомогою двох способів:</a:t>
            </a:r>
          </a:p>
          <a:p>
            <a:pPr marL="0" indent="0">
              <a:buNone/>
            </a:pPr>
            <a:r>
              <a:rPr lang="uk-UA" dirty="0"/>
              <a:t>• анкетування представників клієнта, споживача або замовника      згідно спеціально створених анкет;</a:t>
            </a:r>
          </a:p>
          <a:p>
            <a:pPr marL="0" indent="0">
              <a:buNone/>
            </a:pPr>
            <a:r>
              <a:rPr lang="uk-UA" dirty="0"/>
              <a:t>• аналіз взаємин із клієнтами, споживачами і постачальниками на            підставі власних даних, що сформовані у звітах операторів та власників  процесів (непряма оцінка задоволеності).</a:t>
            </a:r>
          </a:p>
        </p:txBody>
      </p:sp>
    </p:spTree>
    <p:extLst>
      <p:ext uri="{BB962C8B-B14F-4D97-AF65-F5344CB8AC3E}">
        <p14:creationId xmlns:p14="http://schemas.microsoft.com/office/powerpoint/2010/main" val="110673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4760B74-1492-B762-C8DF-1FAADBC657F2}"/>
              </a:ext>
            </a:extLst>
          </p:cNvPr>
          <p:cNvSpPr>
            <a:spLocks noGrp="1"/>
          </p:cNvSpPr>
          <p:nvPr>
            <p:ph idx="1"/>
          </p:nvPr>
        </p:nvSpPr>
        <p:spPr>
          <a:xfrm>
            <a:off x="838200" y="1595718"/>
            <a:ext cx="10516235" cy="4582198"/>
          </a:xfrm>
        </p:spPr>
        <p:txBody>
          <a:bodyPr>
            <a:normAutofit/>
          </a:bodyPr>
          <a:lstStyle/>
          <a:p>
            <a:pPr marL="0" indent="0">
              <a:buNone/>
            </a:pPr>
            <a:r>
              <a:rPr lang="uk-UA" b="1" dirty="0"/>
              <a:t>Анкетування клієнтів. </a:t>
            </a:r>
            <a:r>
              <a:rPr lang="uk-UA" dirty="0"/>
              <a:t>Дані задоволеності клієнтів найпростіше        отримати анкетуванням клієнтів, замовників і кінцевих споживачів. Для цього клієнту пропонують анкету, у якій просять зазначити                 інформацію про ступінь задоволеності продуктом і взаєминами з   організацією-постачальником. При проведенні опитування в анкету можна включати оцінку значимості даного критерію для клієнта.</a:t>
            </a:r>
          </a:p>
          <a:p>
            <a:pPr marL="0" indent="0">
              <a:buNone/>
            </a:pPr>
            <a:r>
              <a:rPr lang="uk-UA" dirty="0"/>
              <a:t>Як показує практика, на такі анкети відгукується не більш 20-25%     клієнтів. Часто вірогідність відповідей невелика. Більш докладно     слід зупинитися на непрямих оцінках міри задоволеності клієнта.</a:t>
            </a:r>
          </a:p>
        </p:txBody>
      </p:sp>
    </p:spTree>
    <p:extLst>
      <p:ext uri="{BB962C8B-B14F-4D97-AF65-F5344CB8AC3E}">
        <p14:creationId xmlns:p14="http://schemas.microsoft.com/office/powerpoint/2010/main" val="1787425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F34EE99-635F-7668-7F4B-FD5BC4619125}"/>
              </a:ext>
            </a:extLst>
          </p:cNvPr>
          <p:cNvSpPr>
            <a:spLocks noGrp="1"/>
          </p:cNvSpPr>
          <p:nvPr>
            <p:ph idx="1"/>
          </p:nvPr>
        </p:nvSpPr>
        <p:spPr>
          <a:xfrm>
            <a:off x="838200" y="493059"/>
            <a:ext cx="10516235" cy="5684856"/>
          </a:xfrm>
        </p:spPr>
        <p:txBody>
          <a:bodyPr>
            <a:normAutofit fontScale="92500" lnSpcReduction="10000"/>
          </a:bodyPr>
          <a:lstStyle/>
          <a:p>
            <a:pPr marL="0" indent="0">
              <a:buNone/>
            </a:pPr>
            <a:r>
              <a:rPr lang="uk-UA" b="1" dirty="0"/>
              <a:t>Непряма оцінка задоволеності клієнтів. </a:t>
            </a:r>
            <a:r>
              <a:rPr lang="uk-UA" dirty="0"/>
              <a:t>Найчастіше вона буває      більш об'єктивна, ніж оцінка методом анкетування. Усі основні дані для проведення такої оцінки є доступними і придатними для           регулярної обробки.</a:t>
            </a:r>
          </a:p>
          <a:p>
            <a:pPr marL="0" indent="0">
              <a:buNone/>
            </a:pPr>
            <a:r>
              <a:rPr lang="uk-UA" dirty="0"/>
              <a:t>З допомогою непрямої оцінки ступінь задоволеності клієнта можна оцінити за наступними показниками:</a:t>
            </a:r>
          </a:p>
          <a:p>
            <a:pPr marL="0" indent="0">
              <a:buNone/>
            </a:pPr>
            <a:r>
              <a:rPr lang="ru-RU" b="1" dirty="0"/>
              <a:t>1. </a:t>
            </a:r>
            <a:r>
              <a:rPr lang="ru-RU" b="1" dirty="0" err="1"/>
              <a:t>Ріст</a:t>
            </a:r>
            <a:r>
              <a:rPr lang="ru-RU" b="1" dirty="0"/>
              <a:t> </a:t>
            </a:r>
            <a:r>
              <a:rPr lang="ru-RU" b="1" dirty="0" err="1"/>
              <a:t>обсягу</a:t>
            </a:r>
            <a:r>
              <a:rPr lang="ru-RU" b="1" dirty="0"/>
              <a:t> </a:t>
            </a:r>
            <a:r>
              <a:rPr lang="ru-RU" b="1" dirty="0" err="1"/>
              <a:t>продажів</a:t>
            </a:r>
            <a:r>
              <a:rPr lang="ru-RU" b="1" dirty="0"/>
              <a:t> </a:t>
            </a:r>
            <a:r>
              <a:rPr lang="ru-RU" b="1" dirty="0" err="1"/>
              <a:t>продукції</a:t>
            </a:r>
            <a:r>
              <a:rPr lang="ru-RU" b="1" dirty="0"/>
              <a:t> (</a:t>
            </a:r>
            <a:r>
              <a:rPr lang="ru-RU" b="1" dirty="0" err="1"/>
              <a:t>послуг</a:t>
            </a:r>
            <a:r>
              <a:rPr lang="ru-RU" b="1" dirty="0"/>
              <a:t>). </a:t>
            </a:r>
            <a:r>
              <a:rPr lang="ru-RU" dirty="0" err="1"/>
              <a:t>Цей</a:t>
            </a:r>
            <a:r>
              <a:rPr lang="ru-RU" dirty="0"/>
              <a:t> </a:t>
            </a:r>
            <a:r>
              <a:rPr lang="ru-RU" dirty="0" err="1"/>
              <a:t>показник</a:t>
            </a:r>
            <a:r>
              <a:rPr lang="ru-RU" dirty="0"/>
              <a:t> </a:t>
            </a:r>
            <a:r>
              <a:rPr lang="ru-RU" dirty="0" err="1"/>
              <a:t>може</a:t>
            </a:r>
            <a:r>
              <a:rPr lang="ru-RU" dirty="0"/>
              <a:t>                             </a:t>
            </a:r>
            <a:r>
              <a:rPr lang="ru-RU" dirty="0" err="1"/>
              <a:t>коливатися</a:t>
            </a:r>
            <a:r>
              <a:rPr lang="ru-RU" dirty="0"/>
              <a:t> </a:t>
            </a:r>
            <a:r>
              <a:rPr lang="ru-RU" dirty="0" err="1"/>
              <a:t>близько</a:t>
            </a:r>
            <a:r>
              <a:rPr lang="ru-RU" dirty="0"/>
              <a:t> </a:t>
            </a:r>
            <a:r>
              <a:rPr lang="ru-RU" dirty="0" err="1"/>
              <a:t>середнього</a:t>
            </a:r>
            <a:r>
              <a:rPr lang="ru-RU" dirty="0"/>
              <a:t> </a:t>
            </a:r>
            <a:r>
              <a:rPr lang="ru-RU" dirty="0" err="1"/>
              <a:t>значення</a:t>
            </a:r>
            <a:r>
              <a:rPr lang="ru-RU" dirty="0"/>
              <a:t>, тому для </a:t>
            </a:r>
            <a:r>
              <a:rPr lang="ru-RU" dirty="0" err="1"/>
              <a:t>його</a:t>
            </a:r>
            <a:r>
              <a:rPr lang="ru-RU" dirty="0"/>
              <a:t> </a:t>
            </a:r>
            <a:r>
              <a:rPr lang="ru-RU" dirty="0" err="1"/>
              <a:t>адекватної</a:t>
            </a:r>
            <a:r>
              <a:rPr lang="ru-RU" dirty="0"/>
              <a:t>        </a:t>
            </a:r>
            <a:r>
              <a:rPr lang="ru-RU" dirty="0" err="1"/>
              <a:t>оцінки</a:t>
            </a:r>
            <a:r>
              <a:rPr lang="ru-RU" dirty="0"/>
              <a:t> </a:t>
            </a:r>
            <a:r>
              <a:rPr lang="ru-RU" dirty="0" err="1"/>
              <a:t>краще</a:t>
            </a:r>
            <a:r>
              <a:rPr lang="ru-RU" dirty="0"/>
              <a:t> </a:t>
            </a:r>
            <a:r>
              <a:rPr lang="ru-RU" dirty="0" err="1"/>
              <a:t>скористатися</a:t>
            </a:r>
            <a:r>
              <a:rPr lang="ru-RU" dirty="0"/>
              <a:t> тренд-</a:t>
            </a:r>
            <a:r>
              <a:rPr lang="ru-RU" dirty="0" err="1"/>
              <a:t>аналізом</a:t>
            </a:r>
            <a:r>
              <a:rPr lang="ru-RU" dirty="0"/>
              <a:t> </a:t>
            </a:r>
            <a:r>
              <a:rPr lang="ru-RU" dirty="0" err="1"/>
              <a:t>або</a:t>
            </a:r>
            <a:r>
              <a:rPr lang="ru-RU" dirty="0"/>
              <a:t> </a:t>
            </a:r>
            <a:r>
              <a:rPr lang="ru-RU" dirty="0" err="1"/>
              <a:t>регресійним</a:t>
            </a:r>
            <a:r>
              <a:rPr lang="ru-RU" dirty="0"/>
              <a:t>  </a:t>
            </a:r>
            <a:r>
              <a:rPr lang="ru-RU" dirty="0" err="1"/>
              <a:t>аналізом</a:t>
            </a:r>
            <a:r>
              <a:rPr lang="ru-RU" dirty="0"/>
              <a:t>. У </a:t>
            </a:r>
            <a:r>
              <a:rPr lang="ru-RU" dirty="0" err="1"/>
              <a:t>багатьох</a:t>
            </a:r>
            <a:r>
              <a:rPr lang="ru-RU" dirty="0"/>
              <a:t>  </a:t>
            </a:r>
            <a:r>
              <a:rPr lang="ru-RU" dirty="0" err="1"/>
              <a:t>галузях</a:t>
            </a:r>
            <a:r>
              <a:rPr lang="ru-RU" dirty="0"/>
              <a:t> попит на </a:t>
            </a:r>
            <a:r>
              <a:rPr lang="ru-RU" dirty="0" err="1"/>
              <a:t>продукцію</a:t>
            </a:r>
            <a:r>
              <a:rPr lang="ru-RU" dirty="0"/>
              <a:t> носить </a:t>
            </a:r>
            <a:r>
              <a:rPr lang="ru-RU" dirty="0" err="1"/>
              <a:t>сезонний</a:t>
            </a:r>
            <a:r>
              <a:rPr lang="ru-RU" dirty="0"/>
              <a:t>  характер, тому   для </a:t>
            </a:r>
            <a:r>
              <a:rPr lang="ru-RU" dirty="0" err="1"/>
              <a:t>адекватної</a:t>
            </a:r>
            <a:r>
              <a:rPr lang="ru-RU" dirty="0"/>
              <a:t> </a:t>
            </a:r>
            <a:r>
              <a:rPr lang="ru-RU" dirty="0" err="1"/>
              <a:t>оцінки</a:t>
            </a:r>
            <a:r>
              <a:rPr lang="ru-RU" dirty="0"/>
              <a:t> </a:t>
            </a:r>
            <a:r>
              <a:rPr lang="ru-RU" dirty="0" err="1"/>
              <a:t>враховують</a:t>
            </a:r>
            <a:r>
              <a:rPr lang="ru-RU" dirty="0"/>
              <a:t> фактор </a:t>
            </a:r>
            <a:r>
              <a:rPr lang="ru-RU" dirty="0" err="1"/>
              <a:t>сезонності</a:t>
            </a:r>
            <a:r>
              <a:rPr lang="ru-RU" dirty="0"/>
              <a:t>. </a:t>
            </a:r>
            <a:r>
              <a:rPr lang="ru-RU" dirty="0" err="1"/>
              <a:t>Такий</a:t>
            </a:r>
            <a:r>
              <a:rPr lang="ru-RU" dirty="0"/>
              <a:t> </a:t>
            </a:r>
            <a:r>
              <a:rPr lang="ru-RU" dirty="0" err="1"/>
              <a:t>облік</a:t>
            </a:r>
            <a:r>
              <a:rPr lang="ru-RU" dirty="0"/>
              <a:t> </a:t>
            </a:r>
            <a:r>
              <a:rPr lang="ru-RU" dirty="0" err="1"/>
              <a:t>проводять</a:t>
            </a:r>
            <a:r>
              <a:rPr lang="ru-RU" dirty="0"/>
              <a:t> шляхом </a:t>
            </a:r>
            <a:r>
              <a:rPr lang="ru-RU" dirty="0" err="1"/>
              <a:t>співставлення</a:t>
            </a:r>
            <a:r>
              <a:rPr lang="ru-RU" dirty="0"/>
              <a:t> — </a:t>
            </a:r>
            <a:r>
              <a:rPr lang="ru-RU" dirty="0" err="1"/>
              <a:t>відношення</a:t>
            </a:r>
            <a:r>
              <a:rPr lang="ru-RU" dirty="0"/>
              <a:t> величин </a:t>
            </a:r>
            <a:r>
              <a:rPr lang="ru-RU" dirty="0" err="1"/>
              <a:t>обсягу</a:t>
            </a:r>
            <a:r>
              <a:rPr lang="ru-RU" dirty="0"/>
              <a:t> продажу за    </a:t>
            </a:r>
            <a:r>
              <a:rPr lang="ru-RU" dirty="0" err="1"/>
              <a:t>звітний</a:t>
            </a:r>
            <a:r>
              <a:rPr lang="ru-RU" dirty="0"/>
              <a:t> </a:t>
            </a:r>
            <a:r>
              <a:rPr lang="ru-RU" dirty="0" err="1"/>
              <a:t>період</a:t>
            </a:r>
            <a:r>
              <a:rPr lang="ru-RU" dirty="0"/>
              <a:t> до </a:t>
            </a:r>
            <a:r>
              <a:rPr lang="ru-RU" dirty="0" err="1"/>
              <a:t>величини</a:t>
            </a:r>
            <a:r>
              <a:rPr lang="ru-RU" dirty="0"/>
              <a:t> </a:t>
            </a:r>
            <a:r>
              <a:rPr lang="ru-RU" dirty="0" err="1"/>
              <a:t>обсягу</a:t>
            </a:r>
            <a:r>
              <a:rPr lang="ru-RU" dirty="0"/>
              <a:t> продаж за </a:t>
            </a:r>
            <a:r>
              <a:rPr lang="ru-RU" dirty="0" err="1"/>
              <a:t>аналогічний</a:t>
            </a:r>
            <a:r>
              <a:rPr lang="ru-RU" dirty="0"/>
              <a:t> </a:t>
            </a:r>
            <a:r>
              <a:rPr lang="ru-RU" dirty="0" err="1"/>
              <a:t>період</a:t>
            </a:r>
            <a:r>
              <a:rPr lang="ru-RU" dirty="0"/>
              <a:t>             </a:t>
            </a:r>
            <a:r>
              <a:rPr lang="ru-RU" dirty="0" err="1"/>
              <a:t>минулого</a:t>
            </a:r>
            <a:r>
              <a:rPr lang="ru-RU" dirty="0"/>
              <a:t> року (</a:t>
            </a:r>
            <a:r>
              <a:rPr lang="ru-RU" dirty="0" err="1"/>
              <a:t>із</a:t>
            </a:r>
            <a:r>
              <a:rPr lang="ru-RU" dirty="0"/>
              <a:t> </a:t>
            </a:r>
            <a:r>
              <a:rPr lang="ru-RU" dirty="0" err="1"/>
              <a:t>врахуванням</a:t>
            </a:r>
            <a:r>
              <a:rPr lang="ru-RU" dirty="0"/>
              <a:t> та без </a:t>
            </a:r>
            <a:r>
              <a:rPr lang="ru-RU" dirty="0" err="1"/>
              <a:t>врахування</a:t>
            </a:r>
            <a:r>
              <a:rPr lang="ru-RU" dirty="0"/>
              <a:t> </a:t>
            </a:r>
            <a:r>
              <a:rPr lang="ru-RU" dirty="0" err="1"/>
              <a:t>факторів</a:t>
            </a:r>
            <a:r>
              <a:rPr lang="ru-RU" dirty="0"/>
              <a:t> </a:t>
            </a:r>
            <a:r>
              <a:rPr lang="ru-RU" dirty="0" err="1"/>
              <a:t>сезонності</a:t>
            </a:r>
            <a:r>
              <a:rPr lang="ru-RU" dirty="0"/>
              <a:t>     </a:t>
            </a:r>
            <a:r>
              <a:rPr lang="ru-RU" dirty="0" err="1"/>
              <a:t>попиту</a:t>
            </a:r>
            <a:r>
              <a:rPr lang="ru-RU" dirty="0"/>
              <a:t> на </a:t>
            </a:r>
            <a:r>
              <a:rPr lang="ru-RU" dirty="0" err="1"/>
              <a:t>виконання</a:t>
            </a:r>
            <a:r>
              <a:rPr lang="ru-RU" dirty="0"/>
              <a:t> </a:t>
            </a:r>
            <a:r>
              <a:rPr lang="ru-RU" dirty="0" err="1"/>
              <a:t>робіт</a:t>
            </a:r>
            <a:r>
              <a:rPr lang="ru-RU" dirty="0"/>
              <a:t>).</a:t>
            </a:r>
            <a:endParaRPr lang="uk-UA" dirty="0"/>
          </a:p>
        </p:txBody>
      </p:sp>
    </p:spTree>
    <p:extLst>
      <p:ext uri="{BB962C8B-B14F-4D97-AF65-F5344CB8AC3E}">
        <p14:creationId xmlns:p14="http://schemas.microsoft.com/office/powerpoint/2010/main" val="2384294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2B82ADD-8935-F511-418D-E77F314D90E1}"/>
              </a:ext>
            </a:extLst>
          </p:cNvPr>
          <p:cNvSpPr>
            <a:spLocks noGrp="1"/>
          </p:cNvSpPr>
          <p:nvPr>
            <p:ph idx="1"/>
          </p:nvPr>
        </p:nvSpPr>
        <p:spPr>
          <a:xfrm>
            <a:off x="1143000" y="1479177"/>
            <a:ext cx="10516235" cy="4492549"/>
          </a:xfrm>
        </p:spPr>
        <p:txBody>
          <a:bodyPr>
            <a:normAutofit/>
          </a:bodyPr>
          <a:lstStyle/>
          <a:p>
            <a:pPr marL="0" indent="0">
              <a:buNone/>
            </a:pPr>
            <a:r>
              <a:rPr lang="uk-UA" b="1" dirty="0"/>
              <a:t>2. Тривалість ділових </a:t>
            </a:r>
            <a:r>
              <a:rPr lang="uk-UA" b="1" dirty="0" err="1"/>
              <a:t>зв'язків</a:t>
            </a:r>
            <a:r>
              <a:rPr lang="uk-UA" b="1" dirty="0"/>
              <a:t>. </a:t>
            </a:r>
            <a:r>
              <a:rPr lang="uk-UA" dirty="0"/>
              <a:t>Даний показник зростає при              стабільній роботі на ринку із постійними клієнтами і знижується, якщо компанія втрачає постійних клієнтів або часто обновляє їх           перелік. З іншого боку, даний показник зовсім непридатний у          випадку монопольного статусу постачальника для споживача, що   пов'язаний із ним нерозривним технологічним ланцюжком               (наприклад, для оцінки задоволеності металургійного комбінату,    зв'язаного нерозривним ланцюжком із кар’єром або                            гірничо-збагачувальним комбінатом). Цей показник може також     змінюватися при збільшенні/зменшенні загальної кількості клієнтів.</a:t>
            </a:r>
          </a:p>
        </p:txBody>
      </p:sp>
    </p:spTree>
    <p:extLst>
      <p:ext uri="{BB962C8B-B14F-4D97-AF65-F5344CB8AC3E}">
        <p14:creationId xmlns:p14="http://schemas.microsoft.com/office/powerpoint/2010/main" val="602545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26374E9-599B-25BC-48AA-861DBC0E6BE9}"/>
              </a:ext>
            </a:extLst>
          </p:cNvPr>
          <p:cNvSpPr>
            <a:spLocks noGrp="1"/>
          </p:cNvSpPr>
          <p:nvPr>
            <p:ph idx="1"/>
          </p:nvPr>
        </p:nvSpPr>
        <p:spPr>
          <a:xfrm>
            <a:off x="1169894" y="824754"/>
            <a:ext cx="10516235" cy="5684856"/>
          </a:xfrm>
        </p:spPr>
        <p:txBody>
          <a:bodyPr>
            <a:normAutofit lnSpcReduction="10000"/>
          </a:bodyPr>
          <a:lstStyle/>
          <a:p>
            <a:pPr marL="0" indent="0">
              <a:buNone/>
            </a:pPr>
            <a:r>
              <a:rPr lang="uk-UA" b="1" dirty="0"/>
              <a:t>3. Кількість (відсоток) постійних клієнтів. </a:t>
            </a:r>
            <a:r>
              <a:rPr lang="uk-UA" dirty="0"/>
              <a:t>Застосування цього          показника потребує визначення, кого вважати постійними                клієнтами компанії, який термін </a:t>
            </a:r>
            <a:r>
              <a:rPr lang="uk-UA" dirty="0" err="1"/>
              <a:t>співробітницта</a:t>
            </a:r>
            <a:r>
              <a:rPr lang="uk-UA" dirty="0"/>
              <a:t> можна прийняти за критерій сталості. Для молодих компаній зі швидким оборотом       товарів такий термін може бути рівний 1-2 рокам. Для компаній із  тривалою історією термін може сягати 10-15 років і </a:t>
            </a:r>
            <a:r>
              <a:rPr lang="uk-UA" dirty="0" err="1"/>
              <a:t>т.д</a:t>
            </a:r>
            <a:r>
              <a:rPr lang="uk-UA" dirty="0"/>
              <a:t>.</a:t>
            </a:r>
          </a:p>
          <a:p>
            <a:pPr marL="0" indent="0">
              <a:buNone/>
            </a:pPr>
            <a:r>
              <a:rPr lang="uk-UA" b="1" dirty="0"/>
              <a:t>4. Кількість претензій, рекламацій, скарг, зауважень. </a:t>
            </a:r>
            <a:r>
              <a:rPr lang="uk-UA" dirty="0"/>
              <a:t>Наявність     обліку претензій і рекламацій є однією із обов'язкових умов для     організації, що прагне досягти успіху. Дуже часто клієнт перед         підписанням великого або важливого контракту перевіряє чи          проводить партнер такий облік і що він робить для усунення             причин рекламацій. При цьому, аудит організації можуть                   проводити фахівці організації-клієнта або третя сторона —                уповноважений орган, якому довіряє клієнт.</a:t>
            </a:r>
          </a:p>
        </p:txBody>
      </p:sp>
    </p:spTree>
    <p:extLst>
      <p:ext uri="{BB962C8B-B14F-4D97-AF65-F5344CB8AC3E}">
        <p14:creationId xmlns:p14="http://schemas.microsoft.com/office/powerpoint/2010/main" val="1485867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49AA36-04B2-0BD5-096E-BB725E81D5BD}"/>
              </a:ext>
            </a:extLst>
          </p:cNvPr>
          <p:cNvSpPr>
            <a:spLocks noGrp="1"/>
          </p:cNvSpPr>
          <p:nvPr>
            <p:ph idx="1"/>
          </p:nvPr>
        </p:nvSpPr>
        <p:spPr>
          <a:xfrm>
            <a:off x="838200" y="1255059"/>
            <a:ext cx="10516235" cy="4922856"/>
          </a:xfrm>
        </p:spPr>
        <p:txBody>
          <a:bodyPr>
            <a:normAutofit fontScale="70000" lnSpcReduction="20000"/>
          </a:bodyPr>
          <a:lstStyle/>
          <a:p>
            <a:pPr marL="0" indent="0">
              <a:buNone/>
            </a:pPr>
            <a:r>
              <a:rPr lang="uk-UA" b="1" dirty="0"/>
              <a:t>5. Кількість (відсоток) клієнтів, «втрачених» за період часу. </a:t>
            </a:r>
            <a:r>
              <a:rPr lang="uk-UA" dirty="0"/>
              <a:t>Даний показник не</a:t>
            </a:r>
          </a:p>
          <a:p>
            <a:pPr marL="0" indent="0">
              <a:buNone/>
            </a:pPr>
            <a:r>
              <a:rPr lang="uk-UA" dirty="0"/>
              <a:t>завжди відображає реальну картину поліпшення або погіршення загального успіху</a:t>
            </a:r>
          </a:p>
          <a:p>
            <a:pPr marL="0" indent="0">
              <a:buNone/>
            </a:pPr>
            <a:r>
              <a:rPr lang="uk-UA" dirty="0"/>
              <a:t>організації, так як організація може свідомо скорочувати кількість невигідних клієнтів.</a:t>
            </a:r>
          </a:p>
          <a:p>
            <a:pPr marL="0" indent="0">
              <a:buNone/>
            </a:pPr>
            <a:r>
              <a:rPr lang="uk-UA" b="1" dirty="0"/>
              <a:t>6.Частка ринку, що покриває продукт (послуга). </a:t>
            </a:r>
            <a:r>
              <a:rPr lang="uk-UA" dirty="0"/>
              <a:t>Вимірюється, як правило, у відсотках</a:t>
            </a:r>
          </a:p>
          <a:p>
            <a:pPr marL="0" indent="0">
              <a:buNone/>
            </a:pPr>
            <a:r>
              <a:rPr lang="uk-UA" dirty="0"/>
              <a:t>від загальної місткості ринкового сегменту. Показник дозволяє організації оцінити власний</a:t>
            </a:r>
          </a:p>
          <a:p>
            <a:pPr marL="0" indent="0">
              <a:buNone/>
            </a:pPr>
            <a:r>
              <a:rPr lang="uk-UA" dirty="0"/>
              <a:t>стан у даному сегменті ринку. При аналізі слід враховувати, що зміна загальної місткості</a:t>
            </a:r>
          </a:p>
          <a:p>
            <a:pPr marL="0" indent="0">
              <a:buNone/>
            </a:pPr>
            <a:r>
              <a:rPr lang="uk-UA" dirty="0"/>
              <a:t>сегменту ринку, з однієї сторони, може сильно впливати на значення цього показника, але з</a:t>
            </a:r>
          </a:p>
          <a:p>
            <a:pPr marL="0" indent="0">
              <a:buNone/>
            </a:pPr>
            <a:r>
              <a:rPr lang="uk-UA" dirty="0"/>
              <a:t>іншої сторони, дає керівництву привід для міркувань щодо необхідності змін — розширення</a:t>
            </a:r>
          </a:p>
          <a:p>
            <a:pPr marL="0" indent="0">
              <a:buNone/>
            </a:pPr>
            <a:r>
              <a:rPr lang="uk-UA" dirty="0"/>
              <a:t>виробництва або перехід на випуск іншого продукту.</a:t>
            </a:r>
          </a:p>
          <a:p>
            <a:pPr marL="0" indent="0">
              <a:buNone/>
            </a:pPr>
            <a:r>
              <a:rPr lang="uk-UA" b="1" dirty="0"/>
              <a:t>7. Кількість «іміджевих клієнтів». </a:t>
            </a:r>
            <a:r>
              <a:rPr lang="uk-UA" dirty="0"/>
              <a:t>Показник використовують не дуже часто (як правило,</a:t>
            </a:r>
          </a:p>
          <a:p>
            <a:pPr marL="0" indent="0">
              <a:buNone/>
            </a:pPr>
            <a:r>
              <a:rPr lang="uk-UA" dirty="0"/>
              <a:t>при оцінці діяльності всієї організації або діяльності служб маркетингу і збуту). Вимірюється</a:t>
            </a:r>
          </a:p>
          <a:p>
            <a:pPr marL="0" indent="0">
              <a:buNone/>
            </a:pPr>
            <a:r>
              <a:rPr lang="uk-UA" dirty="0"/>
              <a:t>кількістю клієнтів, які підвищують імідж організації, і тому згадування про них є для</a:t>
            </a:r>
          </a:p>
          <a:p>
            <a:pPr marL="0" indent="0">
              <a:buNone/>
            </a:pPr>
            <a:r>
              <a:rPr lang="uk-UA" dirty="0"/>
              <a:t>організації гарною рекламою. У дореволюційній Росії, наприклад, існувало почесне звання</a:t>
            </a:r>
          </a:p>
          <a:p>
            <a:pPr marL="0" indent="0">
              <a:buNone/>
            </a:pPr>
            <a:r>
              <a:rPr lang="uk-UA" dirty="0"/>
              <a:t>«Постачальник Імператорського двору». Сьогодні компанії пишаються своїми поставками</a:t>
            </a:r>
          </a:p>
          <a:p>
            <a:pPr marL="0" indent="0">
              <a:buNone/>
            </a:pPr>
            <a:r>
              <a:rPr lang="uk-UA" dirty="0"/>
              <a:t>для таких корпорацій, як «Тойота», «Соні», «Мерседес», «Джонсон і Джонсон» та ін.</a:t>
            </a:r>
          </a:p>
        </p:txBody>
      </p:sp>
    </p:spTree>
    <p:extLst>
      <p:ext uri="{BB962C8B-B14F-4D97-AF65-F5344CB8AC3E}">
        <p14:creationId xmlns:p14="http://schemas.microsoft.com/office/powerpoint/2010/main" val="20303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0" y="365125"/>
            <a:ext cx="10516235" cy="1326515"/>
          </a:xfrm>
          <a:prstGeom prst="rect">
            <a:avLst/>
          </a:prstGeom>
        </p:spPr>
        <p:txBody>
          <a:bodyPr vert="horz" wrap="square" lIns="91440" tIns="45720" rIns="91440" bIns="45720" numCol="1" anchor="ctr">
            <a:normAutofit/>
          </a:bodyPr>
          <a:lstStyle/>
          <a:p>
            <a:pPr marL="0" indent="0" rtl="0"/>
            <a:r>
              <a:rPr lang="ru-RU" altLang="ko-KR"/>
              <a:t>План:</a:t>
            </a:r>
            <a:endParaRPr lang="ko-KR" altLang="en-US"/>
          </a:p>
        </p:txBody>
      </p:sp>
      <p:sp>
        <p:nvSpPr>
          <p:cNvPr id="3" name="Content Placeholder 2"/>
          <p:cNvSpPr txBox="1">
            <a:spLocks noGrp="1"/>
          </p:cNvSpPr>
          <p:nvPr>
            <p:ph idx="1"/>
          </p:nvPr>
        </p:nvSpPr>
        <p:spPr>
          <a:xfrm>
            <a:off x="838200" y="1825625"/>
            <a:ext cx="10516235" cy="2270760"/>
          </a:xfrm>
          <a:prstGeom prst="rect">
            <a:avLst/>
          </a:prstGeom>
        </p:spPr>
        <p:txBody>
          <a:bodyPr vert="horz" wrap="square" lIns="91440" tIns="45720" rIns="91440" bIns="45720" numCol="1" anchor="t">
            <a:normAutofit/>
          </a:bodyPr>
          <a:lstStyle/>
          <a:p>
            <a:pPr marL="228600" indent="-228600" latinLnBrk="0">
              <a:buFont typeface="Arial"/>
              <a:buChar char="•"/>
            </a:pPr>
            <a:r>
              <a:rPr sz="2400" b="0" i="0">
                <a:solidFill>
                  <a:srgbClr val="000000"/>
                </a:solidFill>
                <a:latin typeface="Times New Roman" charset="0"/>
                <a:ea typeface="Times New Roman" charset="0"/>
              </a:rPr>
              <a:t>Опис бізнес процесів на етапі реалізації продукції постачання, продаж і збут</a:t>
            </a:r>
            <a:endParaRPr lang="ko-KR" altLang="en-US" sz="2400" b="0" i="0">
              <a:solidFill>
                <a:srgbClr val="000000"/>
              </a:solidFill>
              <a:latin typeface="Times New Roman" charset="0"/>
              <a:ea typeface="Times New Roman" charset="0"/>
            </a:endParaRPr>
          </a:p>
          <a:p>
            <a:pPr marL="228600" indent="-228600" latinLnBrk="0">
              <a:buFont typeface="Arial"/>
              <a:buChar char="•"/>
            </a:pPr>
            <a:r>
              <a:rPr sz="2400" b="0" i="0">
                <a:solidFill>
                  <a:srgbClr val="000000"/>
                </a:solidFill>
                <a:latin typeface="Times New Roman" charset="0"/>
                <a:ea typeface="Times New Roman" charset="0"/>
              </a:rPr>
              <a:t> Моделі управління торгово-комерційною діяльністю</a:t>
            </a:r>
            <a:endParaRPr lang="ko-KR" altLang="en-US" sz="2400" b="0" i="0">
              <a:solidFill>
                <a:srgbClr val="000000"/>
              </a:solidFill>
              <a:latin typeface="Times New Roman" charset="0"/>
              <a:ea typeface="Times New Roman" charset="0"/>
            </a:endParaRPr>
          </a:p>
          <a:p>
            <a:pPr marL="228600" indent="-228600" latinLnBrk="0">
              <a:buFont typeface="Arial"/>
              <a:buChar char="•"/>
            </a:pPr>
            <a:r>
              <a:rPr sz="2400" b="0" i="0">
                <a:solidFill>
                  <a:srgbClr val="000000"/>
                </a:solidFill>
                <a:latin typeface="Times New Roman" charset="0"/>
                <a:ea typeface="Times New Roman" charset="0"/>
              </a:rPr>
              <a:t>Показники оцінки стану бізнес-процесів "збут -  постачання - торгівля"</a:t>
            </a:r>
            <a:endParaRPr lang="ko-KR" altLang="en-US" sz="2400">
              <a:latin typeface="Times New Roman" charset="0"/>
              <a:ea typeface="Times New Roman"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0D9356-6BDF-4E66-FE8C-D1F3A3F04F16}"/>
              </a:ext>
            </a:extLst>
          </p:cNvPr>
          <p:cNvSpPr>
            <a:spLocks noGrp="1"/>
          </p:cNvSpPr>
          <p:nvPr>
            <p:ph type="title"/>
          </p:nvPr>
        </p:nvSpPr>
        <p:spPr>
          <a:xfrm>
            <a:off x="838200" y="365126"/>
            <a:ext cx="10516235" cy="710640"/>
          </a:xfrm>
        </p:spPr>
        <p:txBody>
          <a:bodyPr>
            <a:normAutofit fontScale="90000"/>
          </a:bodyPr>
          <a:lstStyle/>
          <a:p>
            <a:r>
              <a:rPr lang="ru-RU" dirty="0" err="1"/>
              <a:t>Питання</a:t>
            </a:r>
            <a:r>
              <a:rPr lang="ru-RU" dirty="0"/>
              <a:t> для контролю </a:t>
            </a:r>
            <a:r>
              <a:rPr lang="ru-RU" dirty="0" err="1"/>
              <a:t>знань</a:t>
            </a:r>
            <a:r>
              <a:rPr lang="ru-RU" dirty="0"/>
              <a:t> та </a:t>
            </a:r>
            <a:r>
              <a:rPr lang="ru-RU" dirty="0" err="1"/>
              <a:t>обговорення</a:t>
            </a:r>
            <a:endParaRPr lang="uk-UA" dirty="0"/>
          </a:p>
        </p:txBody>
      </p:sp>
      <p:sp>
        <p:nvSpPr>
          <p:cNvPr id="3" name="Объект 2">
            <a:extLst>
              <a:ext uri="{FF2B5EF4-FFF2-40B4-BE49-F238E27FC236}">
                <a16:creationId xmlns:a16="http://schemas.microsoft.com/office/drawing/2014/main" id="{AD795283-CBCA-B1AE-495C-2C0C3DE1066E}"/>
              </a:ext>
            </a:extLst>
          </p:cNvPr>
          <p:cNvSpPr>
            <a:spLocks noGrp="1"/>
          </p:cNvSpPr>
          <p:nvPr>
            <p:ph idx="1"/>
          </p:nvPr>
        </p:nvSpPr>
        <p:spPr>
          <a:xfrm>
            <a:off x="838200" y="1757082"/>
            <a:ext cx="10717306" cy="4735791"/>
          </a:xfrm>
        </p:spPr>
        <p:txBody>
          <a:bodyPr>
            <a:normAutofit fontScale="70000" lnSpcReduction="20000"/>
          </a:bodyPr>
          <a:lstStyle/>
          <a:p>
            <a:pPr marL="0" indent="0">
              <a:buNone/>
            </a:pPr>
            <a:r>
              <a:rPr lang="uk-UA" dirty="0"/>
              <a:t>1. </a:t>
            </a:r>
            <a:r>
              <a:rPr lang="uk-UA" dirty="0" err="1"/>
              <a:t>Проконметуйте</a:t>
            </a:r>
            <a:r>
              <a:rPr lang="uk-UA" dirty="0"/>
              <a:t> </a:t>
            </a:r>
            <a:r>
              <a:rPr lang="uk-UA"/>
              <a:t>цілі торгово-комерційної </a:t>
            </a:r>
            <a:r>
              <a:rPr lang="uk-UA" dirty="0"/>
              <a:t>діяльності підприємства і шляхи їх досягнення.</a:t>
            </a:r>
          </a:p>
          <a:p>
            <a:pPr marL="0" indent="0">
              <a:buNone/>
            </a:pPr>
            <a:r>
              <a:rPr lang="uk-UA" dirty="0"/>
              <a:t>2. Прокоментуйте передумови успіху при побудові моделі управління торговельною діяльністю.</a:t>
            </a:r>
          </a:p>
          <a:p>
            <a:pPr marL="0" indent="0">
              <a:buNone/>
            </a:pPr>
            <a:r>
              <a:rPr lang="uk-UA" dirty="0"/>
              <a:t>3. Прокоментуйте перелік робіт, що визначають зміст бізнес-процесу «Управляти</a:t>
            </a:r>
          </a:p>
          <a:p>
            <a:pPr marL="0" indent="0">
              <a:buNone/>
            </a:pPr>
            <a:r>
              <a:rPr lang="uk-UA" dirty="0"/>
              <a:t>збереженням товарних запасів».</a:t>
            </a:r>
          </a:p>
          <a:p>
            <a:pPr marL="0" indent="0">
              <a:buNone/>
            </a:pPr>
            <a:r>
              <a:rPr lang="uk-UA" dirty="0"/>
              <a:t>4. Опишіть і прокоментуйте бізнес-структуру торгового підприємства.</a:t>
            </a:r>
          </a:p>
          <a:p>
            <a:pPr marL="0" indent="0">
              <a:buNone/>
            </a:pPr>
            <a:r>
              <a:rPr lang="uk-UA" dirty="0"/>
              <a:t>5. Прокоментуйте зв'язок між функціями управління і бізнес-процесами у роздрібній</a:t>
            </a:r>
          </a:p>
          <a:p>
            <a:pPr marL="0" indent="0">
              <a:buNone/>
            </a:pPr>
            <a:r>
              <a:rPr lang="uk-UA" dirty="0"/>
              <a:t>торговельній компанії.</a:t>
            </a:r>
          </a:p>
          <a:p>
            <a:pPr marL="0" indent="0">
              <a:buNone/>
            </a:pPr>
            <a:r>
              <a:rPr lang="uk-UA" dirty="0"/>
              <a:t>6. Сформулюйте перелік вимог, що мають забезпечувати процеси формування баз даних,</a:t>
            </a:r>
          </a:p>
          <a:p>
            <a:pPr marL="0" indent="0">
              <a:buNone/>
            </a:pPr>
            <a:r>
              <a:rPr lang="uk-UA" dirty="0"/>
              <a:t>інформаційного забезпечення, підтримки логістичних і закупівельних процесів торгово-</a:t>
            </a:r>
          </a:p>
          <a:p>
            <a:pPr marL="0" indent="0">
              <a:buNone/>
            </a:pPr>
            <a:r>
              <a:rPr lang="uk-UA" dirty="0"/>
              <a:t>комерційної компанії.</a:t>
            </a:r>
          </a:p>
          <a:p>
            <a:pPr marL="0" indent="0">
              <a:buNone/>
            </a:pPr>
            <a:r>
              <a:rPr lang="uk-UA" dirty="0"/>
              <a:t>7. Прокоментуйте сукупність бізнес-процесів життєвого циклу, що описують комерційну</a:t>
            </a:r>
          </a:p>
          <a:p>
            <a:pPr marL="0" indent="0">
              <a:buNone/>
            </a:pPr>
            <a:r>
              <a:rPr lang="uk-UA" dirty="0"/>
              <a:t>діяльність окремого торгово-комерційного підприємства.</a:t>
            </a:r>
          </a:p>
          <a:p>
            <a:pPr marL="0" indent="0">
              <a:buNone/>
            </a:pPr>
            <a:r>
              <a:rPr lang="uk-UA" dirty="0"/>
              <a:t>8. Прокоментуйте способи і форми отримання даних про задоволеність клієнта товаром</a:t>
            </a:r>
          </a:p>
          <a:p>
            <a:pPr marL="0" indent="0">
              <a:buNone/>
            </a:pPr>
            <a:r>
              <a:rPr lang="uk-UA" dirty="0"/>
              <a:t>(послугами).</a:t>
            </a:r>
          </a:p>
          <a:p>
            <a:pPr marL="0" indent="0">
              <a:buNone/>
            </a:pPr>
            <a:r>
              <a:rPr lang="uk-UA" dirty="0"/>
              <a:t>9. Прокоментуйте способи непрямої оцінки задоволеності клієнта товаром (послугами).</a:t>
            </a:r>
          </a:p>
        </p:txBody>
      </p:sp>
    </p:spTree>
    <p:extLst>
      <p:ext uri="{BB962C8B-B14F-4D97-AF65-F5344CB8AC3E}">
        <p14:creationId xmlns:p14="http://schemas.microsoft.com/office/powerpoint/2010/main" val="133083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0" y="2762250"/>
            <a:ext cx="10516235" cy="1326515"/>
          </a:xfrm>
          <a:prstGeom prst="rect">
            <a:avLst/>
          </a:prstGeom>
        </p:spPr>
        <p:txBody>
          <a:bodyPr vert="horz" wrap="square" lIns="91440" tIns="45720" rIns="91440" bIns="45720" numCol="1" anchor="ctr">
            <a:normAutofit/>
          </a:bodyPr>
          <a:lstStyle/>
          <a:p>
            <a:pPr marL="228600" indent="-228600" algn="ctr" latinLnBrk="0">
              <a:buFontTx/>
              <a:buNone/>
            </a:pPr>
            <a:r>
              <a:rPr sz="3200" b="1" i="0">
                <a:solidFill>
                  <a:srgbClr val="000000"/>
                </a:solidFill>
                <a:latin typeface="Times New Roman" charset="0"/>
                <a:ea typeface="Times New Roman" charset="0"/>
              </a:rPr>
              <a:t>Опис бізнес процесів на етапі реалізації продукції постачання, продаж і збут</a:t>
            </a:r>
            <a:endParaRPr lang="ko-KR" altLang="en-US" sz="3200" b="1">
              <a:latin typeface="Times New Roman" charset="0"/>
              <a:ea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966470" y="770329"/>
            <a:ext cx="10259060" cy="5334635"/>
          </a:xfrm>
          <a:prstGeom prst="rect">
            <a:avLst/>
          </a:prstGeom>
        </p:spPr>
        <p:txBody>
          <a:bodyPr vert="horz" wrap="square" lIns="91440" tIns="45720" rIns="91440" bIns="45720" numCol="1" anchor="t">
            <a:normAutofit lnSpcReduction="10000"/>
          </a:bodyPr>
          <a:lstStyle/>
          <a:p>
            <a:pPr marL="228600" indent="-228600" latinLnBrk="0">
              <a:buFontTx/>
              <a:buNone/>
            </a:pPr>
            <a:r>
              <a:rPr sz="2000" b="0" i="0" dirty="0">
                <a:solidFill>
                  <a:srgbClr val="000000"/>
                </a:solidFill>
                <a:latin typeface="Times New Roman" charset="0"/>
                <a:ea typeface="Times New Roman" charset="0"/>
              </a:rPr>
              <a:t>Діяльність будь-якої організації спрямована на задоволення потреб конкретного споживача</a:t>
            </a:r>
            <a:r>
              <a:rPr lang="uk-UA" sz="2000" b="0" i="0" dirty="0">
                <a:solidFill>
                  <a:srgbClr val="000000"/>
                </a:solidFill>
                <a:latin typeface="Times New Roman" charset="0"/>
                <a:ea typeface="Times New Roman" charset="0"/>
              </a:rPr>
              <a:t> </a:t>
            </a:r>
            <a:r>
              <a:rPr sz="2000" b="0" i="0" dirty="0">
                <a:solidFill>
                  <a:srgbClr val="000000"/>
                </a:solidFill>
                <a:latin typeface="Times New Roman" charset="0"/>
                <a:ea typeface="Times New Roman" charset="0"/>
              </a:rPr>
              <a:t>або потреб споживчого ринку. Це прагнення мотивоване безперервно простаючою конкуренцією, зростанням вимог споживача до продукції (послуг), що йому пропонують, розвитком рівня технологій виробництва та інше. Тому, задоволення потреб споживача потребує злагодженої взаємодії власників бізнес-процесів підприємства не виробництва продукції, а на таш її реалізації. Залежно від рівня завершеності виробництва продукції масштабів і технології виробництва підприємство може обирати різні моделі доведення продукції до споживача</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Особливо актуальним постає питання розробки ефективних моделей управління бізнес- процесами. Для проведення раціонального скорочення витрат або підтримання існуючих обсягів роздрібного товарообороту необхідно створити механізм управління основними бізнес-процесами роздрібної торговельної компанії (категорійний менеджмент, логістика закупівлі, продаж), вимоги до інструментарію підтримки ключових управлінських рішень. які в спростили процес концептуалізації і наступної автоматизації бізнес моделей роздрібних торговельних компаній.</a:t>
            </a:r>
            <a:endParaRPr lang="ko-KR" altLang="en-US" sz="2000" b="0" i="0" dirty="0">
              <a:solidFill>
                <a:srgbClr val="000000"/>
              </a:solidFill>
              <a:latin typeface="Times New Roman" charset="0"/>
              <a:ea typeface="Times New Roman" charset="0"/>
            </a:endParaRPr>
          </a:p>
          <a:p>
            <a:pPr marL="228600" indent="-228600" latinLnBrk="0">
              <a:buFontTx/>
              <a:buNone/>
            </a:pPr>
            <a:r>
              <a:rPr sz="2000" b="0" i="0" dirty="0">
                <a:solidFill>
                  <a:srgbClr val="000000"/>
                </a:solidFill>
                <a:latin typeface="Times New Roman" charset="0"/>
                <a:ea typeface="Times New Roman" charset="0"/>
              </a:rPr>
              <a:t>Оптимізація моделі управління торговельною діяльністю, як правило відбувається на рівні компанії -  інтегратора торговельної мережі.</a:t>
            </a:r>
            <a:endParaRPr lang="ko-KR" altLang="en-US" sz="2000" dirty="0">
              <a:latin typeface="Times New Roman" charset="0"/>
              <a:ea typeface="Times New Roman" charset="0"/>
            </a:endParaRPr>
          </a:p>
          <a:p>
            <a:pPr marL="228600" indent="-228600" latinLnBrk="0">
              <a:buFontTx/>
              <a:buNone/>
            </a:pPr>
            <a:endParaRPr lang="ko-KR" altLang="en-US" sz="2000" dirty="0">
              <a:latin typeface="Times New Roman" charset="0"/>
              <a:ea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837882" y="605678"/>
            <a:ext cx="10516235" cy="6477635"/>
          </a:xfrm>
          <a:prstGeom prst="rect">
            <a:avLst/>
          </a:prstGeom>
        </p:spPr>
        <p:txBody>
          <a:bodyPr vert="horz" wrap="square" lIns="91440" tIns="45720" rIns="91440" bIns="45720" numCol="1" anchor="t">
            <a:normAutofit/>
          </a:bodyPr>
          <a:lstStyle/>
          <a:p>
            <a:pPr marL="228600" indent="-228600" latinLnBrk="0">
              <a:buFontTx/>
              <a:buNone/>
            </a:pPr>
            <a:r>
              <a:rPr sz="2400" b="0" i="0" dirty="0">
                <a:solidFill>
                  <a:srgbClr val="000000"/>
                </a:solidFill>
                <a:latin typeface="Times New Roman" charset="0"/>
                <a:ea typeface="Times New Roman" charset="0"/>
              </a:rPr>
              <a:t>Ключовими передумовами успіху моделювання і актуалізації системи управління торговельною діяльністю можна вважати </a:t>
            </a:r>
            <a:r>
              <a:rPr lang="ru-RU" sz="2400" b="0" i="0" dirty="0">
                <a:solidFill>
                  <a:srgbClr val="000000"/>
                </a:solidFill>
                <a:latin typeface="Times New Roman" charset="0"/>
                <a:ea typeface="Times New Roman" charset="0"/>
              </a:rPr>
              <a:t>:</a:t>
            </a:r>
            <a:endParaRPr lang="ko-KR" altLang="en-US" sz="2400" b="0" i="0" dirty="0">
              <a:solidFill>
                <a:srgbClr val="000000"/>
              </a:solidFill>
              <a:latin typeface="Times New Roman" charset="0"/>
              <a:ea typeface="Times New Roman" charset="0"/>
            </a:endParaRPr>
          </a:p>
          <a:p>
            <a:pPr marL="228600" indent="-228600" latinLnBrk="0">
              <a:buFontTx/>
              <a:buNone/>
            </a:pPr>
            <a:r>
              <a:rPr sz="2400" b="0" i="0" dirty="0">
                <a:solidFill>
                  <a:srgbClr val="000000"/>
                </a:solidFill>
                <a:latin typeface="Times New Roman" charset="0"/>
                <a:ea typeface="Times New Roman" charset="0"/>
              </a:rPr>
              <a:t>• централізація процесів, в яких можлива економія завдяки масштабу,</a:t>
            </a:r>
            <a:endParaRPr lang="ko-KR" altLang="en-US" sz="2400" b="0" i="0" dirty="0">
              <a:solidFill>
                <a:srgbClr val="000000"/>
              </a:solidFill>
              <a:latin typeface="Times New Roman" charset="0"/>
              <a:ea typeface="Times New Roman" charset="0"/>
            </a:endParaRPr>
          </a:p>
          <a:p>
            <a:pPr marL="228600" indent="-228600" latinLnBrk="0">
              <a:buFontTx/>
              <a:buNone/>
            </a:pPr>
            <a:r>
              <a:rPr sz="2400" b="0" i="0" dirty="0">
                <a:solidFill>
                  <a:srgbClr val="000000"/>
                </a:solidFill>
                <a:latin typeface="Times New Roman" charset="0"/>
                <a:ea typeface="Times New Roman" charset="0"/>
              </a:rPr>
              <a:t>• стандартизація процесів, що виконуються на рівні філій, </a:t>
            </a:r>
            <a:endParaRPr lang="ko-KR" altLang="en-US" sz="2400" b="0" i="0" dirty="0">
              <a:solidFill>
                <a:srgbClr val="000000"/>
              </a:solidFill>
              <a:latin typeface="Times New Roman" charset="0"/>
              <a:ea typeface="Times New Roman" charset="0"/>
            </a:endParaRPr>
          </a:p>
          <a:p>
            <a:pPr marL="228600" indent="-228600" latinLnBrk="0">
              <a:buFontTx/>
              <a:buNone/>
            </a:pPr>
            <a:r>
              <a:rPr sz="2400" b="0" i="0" dirty="0">
                <a:solidFill>
                  <a:srgbClr val="000000"/>
                </a:solidFill>
                <a:latin typeface="Times New Roman" charset="0"/>
                <a:ea typeface="Times New Roman" charset="0"/>
              </a:rPr>
              <a:t>• тиражування взірців найкращої практики окремих торгових точок, що функціонують у мережі.</a:t>
            </a:r>
            <a:endParaRPr lang="ko-KR" altLang="en-US" sz="2400" b="0" i="0" dirty="0">
              <a:solidFill>
                <a:srgbClr val="000000"/>
              </a:solidFill>
              <a:latin typeface="Times New Roman" charset="0"/>
              <a:ea typeface="Times New Roman" charset="0"/>
            </a:endParaRPr>
          </a:p>
          <a:p>
            <a:pPr marL="228600" indent="-228600" latinLnBrk="0">
              <a:buFontTx/>
              <a:buNone/>
            </a:pPr>
            <a:endParaRPr lang="ko-KR" altLang="en-US" sz="2400" b="0" i="0" dirty="0">
              <a:solidFill>
                <a:srgbClr val="000000"/>
              </a:solidFill>
              <a:latin typeface="Times New Roman" charset="0"/>
              <a:ea typeface="Times New Roman" charset="0"/>
            </a:endParaRPr>
          </a:p>
          <a:p>
            <a:pPr marL="228600" indent="-228600" latinLnBrk="0">
              <a:buFontTx/>
              <a:buNone/>
            </a:pPr>
            <a:endParaRPr lang="ko-KR" altLang="en-US" sz="2400" b="0" i="0" dirty="0">
              <a:solidFill>
                <a:srgbClr val="000000"/>
              </a:solidFill>
              <a:latin typeface="Times New Roman" charset="0"/>
              <a:ea typeface="Times New Roman" charset="0"/>
            </a:endParaRPr>
          </a:p>
          <a:p>
            <a:pPr marL="228600" indent="-228600" latinLnBrk="0">
              <a:buFontTx/>
              <a:buNone/>
            </a:pPr>
            <a:r>
              <a:rPr sz="2400" b="0" i="0" dirty="0">
                <a:solidFill>
                  <a:srgbClr val="000000"/>
                </a:solidFill>
                <a:latin typeface="Times New Roman" charset="0"/>
                <a:ea typeface="Times New Roman" charset="0"/>
              </a:rPr>
              <a:t> Побудова системи управління бізнес-процесами завжди починається із проектування бізнес-структури і визначення ключових показників ефективності роботи кожного із підрозділів, а завершується контролем результатів діяльності роздрібної мережі у розрізі філій, окремих магазинів, товарних груп тощо</a:t>
            </a:r>
            <a:br>
              <a:rPr sz="2400" dirty="0">
                <a:latin typeface="Times New Roman" charset="0"/>
                <a:ea typeface="Times New Roman" charset="0"/>
              </a:rPr>
            </a:br>
            <a:endParaRPr lang="ko-KR" altLang="en-US" sz="2400" dirty="0">
              <a:latin typeface="Times New Roman" charset="0"/>
              <a:ea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Admin/AppData/Roaming/PolarisOffice9/ETemp/10716_19234384/fImage401893474464.jpeg"/>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a:stretch>
            <a:fillRect/>
          </a:stretch>
        </p:blipFill>
        <p:spPr>
          <a:xfrm>
            <a:off x="583565" y="2000250"/>
            <a:ext cx="9723755" cy="4351655"/>
          </a:xfrm>
          <a:prstGeom prst="rect">
            <a:avLst/>
          </a:prstGeom>
          <a:noFill/>
        </p:spPr>
      </p:pic>
      <p:sp>
        <p:nvSpPr>
          <p:cNvPr id="4" name="Текстовое поле 5"/>
          <p:cNvSpPr txBox="1">
            <a:spLocks/>
          </p:cNvSpPr>
          <p:nvPr/>
        </p:nvSpPr>
        <p:spPr>
          <a:xfrm>
            <a:off x="873125" y="381933"/>
            <a:ext cx="8985885" cy="1200785"/>
          </a:xfrm>
          <a:prstGeom prst="rect">
            <a:avLst/>
          </a:prstGeom>
          <a:noFill/>
          <a:ln w="0">
            <a:noFill/>
            <a:prstDash/>
          </a:ln>
        </p:spPr>
        <p:txBody>
          <a:bodyPr vert="horz" wrap="square" lIns="89535" tIns="46355" rIns="89535" bIns="46355" anchor="t">
            <a:spAutoFit/>
          </a:bodyPr>
          <a:lstStyle/>
          <a:p>
            <a:pPr marL="0" indent="0" algn="l" hangingPunct="1"/>
            <a:r>
              <a:rPr sz="1800" dirty="0" err="1">
                <a:latin typeface="Segoe UI" charset="0"/>
                <a:ea typeface="Segoe UI" charset="0"/>
              </a:rPr>
              <a:t>Узагальнене</a:t>
            </a:r>
            <a:r>
              <a:rPr sz="1800" dirty="0">
                <a:latin typeface="Segoe UI" charset="0"/>
                <a:ea typeface="Segoe UI" charset="0"/>
              </a:rPr>
              <a:t> </a:t>
            </a:r>
            <a:r>
              <a:rPr sz="1800" dirty="0" err="1">
                <a:latin typeface="Segoe UI" charset="0"/>
                <a:ea typeface="Segoe UI" charset="0"/>
              </a:rPr>
              <a:t>бачення</a:t>
            </a:r>
            <a:r>
              <a:rPr sz="1800" dirty="0">
                <a:latin typeface="Segoe UI" charset="0"/>
                <a:ea typeface="Segoe UI" charset="0"/>
              </a:rPr>
              <a:t> </a:t>
            </a:r>
            <a:r>
              <a:rPr sz="1800" dirty="0" err="1">
                <a:latin typeface="Segoe UI" charset="0"/>
                <a:ea typeface="Segoe UI" charset="0"/>
              </a:rPr>
              <a:t>бізнес</a:t>
            </a:r>
            <a:r>
              <a:rPr sz="1800" dirty="0">
                <a:latin typeface="Segoe UI" charset="0"/>
                <a:ea typeface="Segoe UI" charset="0"/>
              </a:rPr>
              <a:t>-</a:t>
            </a:r>
            <a:r>
              <a:rPr lang="ru-RU" sz="1800" dirty="0" err="1">
                <a:latin typeface="Segoe UI" charset="0"/>
                <a:ea typeface="Segoe UI" charset="0"/>
              </a:rPr>
              <a:t>структури</a:t>
            </a:r>
            <a:r>
              <a:rPr lang="ru-RU" sz="1800" dirty="0">
                <a:latin typeface="Segoe UI" charset="0"/>
                <a:ea typeface="Segoe UI" charset="0"/>
              </a:rPr>
              <a:t> торгового </a:t>
            </a:r>
            <a:r>
              <a:rPr lang="ru-RU" sz="1800" dirty="0" err="1">
                <a:latin typeface="Segoe UI" charset="0"/>
                <a:ea typeface="Segoe UI" charset="0"/>
              </a:rPr>
              <a:t>підприємства</a:t>
            </a:r>
            <a:r>
              <a:rPr lang="ru-RU" sz="1800" dirty="0">
                <a:latin typeface="Segoe UI" charset="0"/>
                <a:ea typeface="Segoe UI" charset="0"/>
              </a:rPr>
              <a:t> наведено на рис.:</a:t>
            </a:r>
            <a:endParaRPr lang="ko-KR" altLang="en-US" sz="1800" dirty="0">
              <a:latin typeface="Segoe UI" charset="0"/>
              <a:ea typeface="Segoe UI" charset="0"/>
            </a:endParaRPr>
          </a:p>
          <a:p>
            <a:pPr marL="0" indent="0" algn="l" hangingPunct="1"/>
            <a:r>
              <a:rPr lang="ru-RU" sz="1800" dirty="0" err="1">
                <a:latin typeface="Segoe UI" charset="0"/>
                <a:ea typeface="Segoe UI" charset="0"/>
              </a:rPr>
              <a:t>організаційно-управлінські</a:t>
            </a:r>
            <a:r>
              <a:rPr lang="ru-RU" sz="1800" dirty="0">
                <a:latin typeface="Segoe UI" charset="0"/>
                <a:ea typeface="Segoe UI" charset="0"/>
              </a:rPr>
              <a:t> </a:t>
            </a:r>
            <a:r>
              <a:rPr lang="ru-RU" sz="1800" dirty="0" err="1">
                <a:latin typeface="Segoe UI" charset="0"/>
                <a:ea typeface="Segoe UI" charset="0"/>
              </a:rPr>
              <a:t>процеси</a:t>
            </a:r>
            <a:r>
              <a:rPr lang="ru-RU" sz="1800" dirty="0">
                <a:latin typeface="Segoe UI" charset="0"/>
                <a:ea typeface="Segoe UI" charset="0"/>
              </a:rPr>
              <a:t> </a:t>
            </a:r>
            <a:r>
              <a:rPr lang="ru-RU" sz="1800" dirty="0" err="1">
                <a:latin typeface="Segoe UI" charset="0"/>
                <a:ea typeface="Segoe UI" charset="0"/>
              </a:rPr>
              <a:t>описані</a:t>
            </a:r>
            <a:r>
              <a:rPr lang="ru-RU" sz="1800" dirty="0">
                <a:latin typeface="Segoe UI" charset="0"/>
                <a:ea typeface="Segoe UI" charset="0"/>
              </a:rPr>
              <a:t> через </a:t>
            </a:r>
            <a:r>
              <a:rPr lang="ru-RU" sz="1800" dirty="0" err="1">
                <a:latin typeface="Segoe UI" charset="0"/>
                <a:ea typeface="Segoe UI" charset="0"/>
              </a:rPr>
              <a:t>структури</a:t>
            </a:r>
            <a:r>
              <a:rPr lang="ru-RU" sz="1800" dirty="0">
                <a:latin typeface="Segoe UI" charset="0"/>
                <a:ea typeface="Segoe UI" charset="0"/>
              </a:rPr>
              <a:t> бізнез-процесів1-3,7;</a:t>
            </a:r>
            <a:endParaRPr lang="ko-KR" altLang="en-US" sz="1800" dirty="0">
              <a:latin typeface="Segoe UI" charset="0"/>
              <a:ea typeface="Segoe UI" charset="0"/>
            </a:endParaRPr>
          </a:p>
          <a:p>
            <a:pPr marL="0" indent="0" algn="l" hangingPunct="1"/>
            <a:r>
              <a:rPr lang="ru-RU" sz="1800" dirty="0" err="1">
                <a:latin typeface="Segoe UI" charset="0"/>
                <a:ea typeface="Segoe UI" charset="0"/>
              </a:rPr>
              <a:t>процеси</a:t>
            </a:r>
            <a:r>
              <a:rPr lang="ru-RU" sz="1800" dirty="0">
                <a:latin typeface="Segoe UI" charset="0"/>
                <a:ea typeface="Segoe UI" charset="0"/>
              </a:rPr>
              <a:t> </a:t>
            </a:r>
            <a:r>
              <a:rPr lang="ru-RU" sz="1800" dirty="0" err="1">
                <a:latin typeface="Segoe UI" charset="0"/>
                <a:ea typeface="Segoe UI" charset="0"/>
              </a:rPr>
              <a:t>життєвого</a:t>
            </a:r>
            <a:r>
              <a:rPr lang="ru-RU" sz="1800" dirty="0">
                <a:latin typeface="Segoe UI" charset="0"/>
                <a:ea typeface="Segoe UI" charset="0"/>
              </a:rPr>
              <a:t> циклу(</a:t>
            </a:r>
            <a:r>
              <a:rPr lang="ru-RU" sz="1800" dirty="0" err="1">
                <a:latin typeface="Segoe UI" charset="0"/>
                <a:ea typeface="Segoe UI" charset="0"/>
              </a:rPr>
              <a:t>операційні</a:t>
            </a:r>
            <a:r>
              <a:rPr lang="ru-RU" sz="1800" dirty="0">
                <a:latin typeface="Segoe UI" charset="0"/>
                <a:ea typeface="Segoe UI" charset="0"/>
              </a:rPr>
              <a:t> </a:t>
            </a:r>
            <a:r>
              <a:rPr lang="ru-RU" sz="1800" dirty="0" err="1">
                <a:latin typeface="Segoe UI" charset="0"/>
                <a:ea typeface="Segoe UI" charset="0"/>
              </a:rPr>
              <a:t>процеси</a:t>
            </a:r>
            <a:r>
              <a:rPr lang="ru-RU" sz="1800" dirty="0">
                <a:latin typeface="Segoe UI" charset="0"/>
                <a:ea typeface="Segoe UI" charset="0"/>
              </a:rPr>
              <a:t>) </a:t>
            </a:r>
            <a:r>
              <a:rPr lang="ru-RU" sz="1800" dirty="0" err="1">
                <a:latin typeface="Segoe UI" charset="0"/>
                <a:ea typeface="Segoe UI" charset="0"/>
              </a:rPr>
              <a:t>представлені</a:t>
            </a:r>
            <a:r>
              <a:rPr lang="ru-RU" sz="1800" dirty="0">
                <a:latin typeface="Segoe UI" charset="0"/>
                <a:ea typeface="Segoe UI" charset="0"/>
              </a:rPr>
              <a:t> </a:t>
            </a:r>
            <a:r>
              <a:rPr lang="ru-RU" sz="1800" dirty="0" err="1">
                <a:latin typeface="Segoe UI" charset="0"/>
                <a:ea typeface="Segoe UI" charset="0"/>
              </a:rPr>
              <a:t>сукупністю</a:t>
            </a:r>
            <a:r>
              <a:rPr lang="ru-RU" sz="1800" dirty="0">
                <a:latin typeface="Segoe UI" charset="0"/>
                <a:ea typeface="Segoe UI" charset="0"/>
              </a:rPr>
              <a:t> 4-5; </a:t>
            </a:r>
            <a:r>
              <a:rPr lang="ru-RU" sz="1800" dirty="0" err="1">
                <a:latin typeface="Segoe UI" charset="0"/>
                <a:ea typeface="Segoe UI" charset="0"/>
              </a:rPr>
              <a:t>сукупність</a:t>
            </a:r>
            <a:r>
              <a:rPr lang="ru-RU" sz="1800" dirty="0">
                <a:latin typeface="Segoe UI" charset="0"/>
                <a:ea typeface="Segoe UI" charset="0"/>
              </a:rPr>
              <a:t> 6 </a:t>
            </a:r>
            <a:r>
              <a:rPr lang="ru-RU" sz="1800" dirty="0" err="1">
                <a:latin typeface="Segoe UI" charset="0"/>
                <a:ea typeface="Segoe UI" charset="0"/>
              </a:rPr>
              <a:t>описує</a:t>
            </a:r>
            <a:r>
              <a:rPr lang="ru-RU" sz="1800" dirty="0">
                <a:latin typeface="Segoe UI" charset="0"/>
                <a:ea typeface="Segoe UI" charset="0"/>
              </a:rPr>
              <a:t> </a:t>
            </a:r>
            <a:r>
              <a:rPr lang="ru-RU" sz="1800" dirty="0" err="1">
                <a:latin typeface="Segoe UI" charset="0"/>
                <a:ea typeface="Segoe UI" charset="0"/>
              </a:rPr>
              <a:t>забезпечуючі</a:t>
            </a:r>
            <a:r>
              <a:rPr lang="ru-RU" sz="1800" dirty="0">
                <a:latin typeface="Segoe UI" charset="0"/>
                <a:ea typeface="Segoe UI" charset="0"/>
              </a:rPr>
              <a:t> </a:t>
            </a:r>
            <a:r>
              <a:rPr lang="ru-RU" sz="1800" dirty="0" err="1">
                <a:latin typeface="Segoe UI" charset="0"/>
                <a:ea typeface="Segoe UI" charset="0"/>
              </a:rPr>
              <a:t>процеси</a:t>
            </a:r>
            <a:r>
              <a:rPr lang="ru-RU" sz="1800" dirty="0">
                <a:latin typeface="Segoe UI" charset="0"/>
                <a:ea typeface="Segoe UI" charset="0"/>
              </a:rPr>
              <a:t>.</a:t>
            </a:r>
            <a:endParaRPr lang="ko-KR" altLang="en-US" sz="1800" dirty="0">
              <a:latin typeface="Segoe UI" charset="0"/>
              <a:ea typeface="Segoe UI"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Admin/AppData/Roaming/PolarisOffice9/ETemp/10716_19234384/fImage371613435705.jpeg"/>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a:stretch>
            <a:fillRect/>
          </a:stretch>
        </p:blipFill>
        <p:spPr>
          <a:xfrm>
            <a:off x="387350" y="495300"/>
            <a:ext cx="9766935" cy="55168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558800" y="1651000"/>
            <a:ext cx="11316335" cy="4942840"/>
          </a:xfrm>
          <a:prstGeom prst="rect">
            <a:avLst/>
          </a:prstGeom>
        </p:spPr>
        <p:txBody>
          <a:bodyPr vert="horz" wrap="square" lIns="91440" tIns="45720" rIns="91440" bIns="45720" numCol="1" anchor="t">
            <a:normAutofit/>
          </a:bodyPr>
          <a:lstStyle/>
          <a:p>
            <a:pPr marL="228600" indent="-228600" latinLnBrk="0">
              <a:buFontTx/>
              <a:buNone/>
            </a:pPr>
            <a:r>
              <a:rPr sz="1800" b="0" i="0">
                <a:solidFill>
                  <a:srgbClr val="000000"/>
                </a:solidFill>
                <a:latin typeface="Times New Roman" charset="0"/>
                <a:ea typeface="Times New Roman" charset="0"/>
              </a:rPr>
              <a:t>Процеси формування баз даних, інформаційного забезпечення і підтримки логістичних, закупівельних процесів торгово-комерційної компанії мають забезпечувати:</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можливість вибору постачальників на основі звичайних і тендерних закупівель, а також інтернет-аукціонів, що дозволяє скоротити бюджет закупівель і отримати прозорий механізм аналізу пропозицій;</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 наскрізне планування логістичних потоків, що дозволяє оптимізувати обсяги страхових запасів у всіх місцях зберігання, скоротити витрати на підтримання складських потужностей і зменшити транспортні видатки; </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спільне з постачальниками планування поставок і транспортування, що скорочує обсяги страхових запасів і зменшує ризики невиконання поставок: </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оперативний облік зобов'язань постачальників за всіма договорами, що ведеться у сойному інформаційному середовищі: </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оперативний облік руху товарів вздовж усього логістичного ланцюга на основі інформації, яка надходить и складських терміналів і розподільчих центрів у режимі он- лайн </a:t>
            </a:r>
            <a:endParaRPr lang="ko-KR" altLang="en-US" sz="1800" b="0" i="0">
              <a:solidFill>
                <a:srgbClr val="000000"/>
              </a:solidFill>
              <a:latin typeface="Times New Roman" charset="0"/>
              <a:ea typeface="Times New Roman" charset="0"/>
            </a:endParaRPr>
          </a:p>
          <a:p>
            <a:pPr marL="228600" indent="-228600" latinLnBrk="0">
              <a:buFontTx/>
              <a:buNone/>
            </a:pPr>
            <a:r>
              <a:rPr sz="1800" b="0" i="0">
                <a:solidFill>
                  <a:srgbClr val="000000"/>
                </a:solidFill>
                <a:latin typeface="Times New Roman" charset="0"/>
                <a:ea typeface="Times New Roman" charset="0"/>
              </a:rPr>
              <a:t>• централізований контроль кредиторської заборгованості 1 платежів постачальникам що дозволяє поліпшити управління грошовими потоками забезпечити високу лояльність постачальників.</a:t>
            </a:r>
            <a:br>
              <a:rPr sz="1800">
                <a:latin typeface="Times New Roman" charset="0"/>
                <a:ea typeface="Times New Roman" charset="0"/>
              </a:rPr>
            </a:br>
            <a:endParaRPr lang="ko-KR" altLang="en-US" sz="1800">
              <a:latin typeface="Times New Roman" charset="0"/>
              <a:ea typeface="Times New Roman"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996950" y="2762250"/>
            <a:ext cx="10516235" cy="1326515"/>
          </a:xfrm>
          <a:prstGeom prst="rect">
            <a:avLst/>
          </a:prstGeom>
        </p:spPr>
        <p:txBody>
          <a:bodyPr vert="horz" wrap="square" lIns="91440" tIns="45720" rIns="91440" bIns="45720" numCol="1" anchor="ctr">
            <a:normAutofit/>
          </a:bodyPr>
          <a:lstStyle/>
          <a:p>
            <a:pPr marL="228600" indent="-228600" algn="ctr" latinLnBrk="0">
              <a:buFontTx/>
              <a:buNone/>
            </a:pPr>
            <a:r>
              <a:rPr sz="3200" b="1" i="0">
                <a:solidFill>
                  <a:srgbClr val="000000"/>
                </a:solidFill>
                <a:latin typeface="Times New Roman" charset="0"/>
                <a:ea typeface="Times New Roman" charset="0"/>
              </a:rPr>
              <a:t>Моделі управління торгово-комерційною діяльністю</a:t>
            </a:r>
            <a:endParaRPr lang="ko-KR" altLang="en-US" sz="3200" b="1"/>
          </a:p>
        </p:txBody>
      </p:sp>
    </p:spTree>
  </p:cSld>
  <p:clrMapOvr>
    <a:masterClrMapping/>
  </p:clrMapOvr>
</p:sld>
</file>

<file path=ppt/theme/theme1.xml><?xml version="1.0" encoding="utf-8"?>
<a:theme xmlns:a="http://schemas.openxmlformats.org/drawingml/2006/main" name="theme diagonal">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diagonal" id="{BD53DF14-B0D8-4F6B-B540-31CF4860A7D6}" vid="{92CE654B-4F1F-4CC6-A90D-F94E77C470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Pages>13</Pages>
  <Words>1833</Words>
  <Characters>0</Characters>
  <Application>Microsoft Office PowerPoint</Application>
  <DocSecurity>0</DocSecurity>
  <PresentationFormat>Широкоэкранный</PresentationFormat>
  <Lines>0</Lines>
  <Paragraphs>118</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20</vt:i4>
      </vt:variant>
    </vt:vector>
  </HeadingPairs>
  <TitlesOfParts>
    <vt:vector size="27" baseType="lpstr">
      <vt:lpstr>맑은 고딕</vt:lpstr>
      <vt:lpstr>Arial</vt:lpstr>
      <vt:lpstr>Calibri</vt:lpstr>
      <vt:lpstr>Segoe UI</vt:lpstr>
      <vt:lpstr>Times New Roman</vt:lpstr>
      <vt:lpstr>theme diagonal</vt:lpstr>
      <vt:lpstr>Office theme</vt:lpstr>
      <vt:lpstr>Бізнес-процеси, що пов'язані зі споживачем</vt:lpstr>
      <vt:lpstr>План:</vt:lpstr>
      <vt:lpstr>Опис бізнес процесів на етапі реалізації продукції постачання, продаж і збут</vt:lpstr>
      <vt:lpstr>Презентация PowerPoint</vt:lpstr>
      <vt:lpstr>Презентация PowerPoint</vt:lpstr>
      <vt:lpstr>Презентация PowerPoint</vt:lpstr>
      <vt:lpstr>Презентация PowerPoint</vt:lpstr>
      <vt:lpstr>Презентация PowerPoint</vt:lpstr>
      <vt:lpstr>Моделі управління торгово-комерційною діяльністю</vt:lpstr>
      <vt:lpstr>Презентация PowerPoint</vt:lpstr>
      <vt:lpstr>Регламент забезпечення процесу "Управляти орендою земель "</vt:lpstr>
      <vt:lpstr>Критерії оцінки продукту</vt:lpstr>
      <vt:lpstr>Показники оцінки стану бізнес-процесів  "збут -  постачання - торгівля"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Питання для контролю знань та обговорення</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Lenovo Comfy</cp:lastModifiedBy>
  <cp:revision>4</cp:revision>
  <dcterms:modified xsi:type="dcterms:W3CDTF">2023-10-22T20:35:59Z</dcterms:modified>
  <cp:version>9.114.153.51367</cp:version>
</cp:coreProperties>
</file>