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456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4962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4725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47015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4028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20150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6119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7504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367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9610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2559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4039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9368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3517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1163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4497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CBBBA-6BF9-E647-A22E-C28767A2CE5D}" type="datetimeFigureOut">
              <a:rPr lang="ru-UA" smtClean="0"/>
              <a:t>30.09.2024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009F6D-C1E7-0645-B4BF-56679D8BF4C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4768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2E0C4-B370-9DA7-BBF2-C09A8CD59B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Практичне 2-4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5191E4-8756-0355-104A-811BF990A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06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2F9138-1C64-2BC0-CFC2-17A65F30F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77" y="451556"/>
            <a:ext cx="11040533" cy="5870221"/>
          </a:xfrm>
        </p:spPr>
        <p:txBody>
          <a:bodyPr/>
          <a:lstStyle/>
          <a:p>
            <a:r>
              <a:rPr lang="uk-UA" dirty="0"/>
              <a:t>Завдання</a:t>
            </a:r>
          </a:p>
          <a:p>
            <a:r>
              <a:rPr lang="uk-UA" dirty="0"/>
              <a:t>1. Підготувати презентації щодо економістів, які стали лауреатами премії «Пам'яті </a:t>
            </a:r>
            <a:r>
              <a:rPr lang="uk-UA" dirty="0" err="1"/>
              <a:t>А.Нобеля</a:t>
            </a:r>
            <a:r>
              <a:rPr lang="uk-UA" dirty="0"/>
              <a:t>»</a:t>
            </a:r>
          </a:p>
          <a:p>
            <a:r>
              <a:rPr lang="uk-UA" dirty="0"/>
              <a:t>2. Підготувати презентації про адаптацію підприємства або галузі до роботи за умов </a:t>
            </a:r>
            <a:r>
              <a:rPr lang="en-US" dirty="0"/>
              <a:t>Covid-19</a:t>
            </a:r>
            <a:r>
              <a:rPr lang="uk-UA" dirty="0"/>
              <a:t> та повномасштабного вторгнення</a:t>
            </a:r>
          </a:p>
          <a:p>
            <a:r>
              <a:rPr lang="uk-UA" dirty="0"/>
              <a:t>3. Підготувати </a:t>
            </a:r>
            <a:r>
              <a:rPr lang="uk-UA"/>
              <a:t>презентацію по обраному </a:t>
            </a:r>
            <a:r>
              <a:rPr lang="uk-UA" dirty="0"/>
              <a:t>вид ризику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309490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8</TotalTime>
  <Words>45</Words>
  <Application>Microsoft Macintosh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Аспект</vt:lpstr>
      <vt:lpstr>Практичне 2-4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2-4</dc:title>
  <dc:creator>Александр Ткачук</dc:creator>
  <cp:lastModifiedBy>Александр Ткачук</cp:lastModifiedBy>
  <cp:revision>1</cp:revision>
  <dcterms:created xsi:type="dcterms:W3CDTF">2024-09-30T06:08:49Z</dcterms:created>
  <dcterms:modified xsi:type="dcterms:W3CDTF">2024-09-30T06:17:40Z</dcterms:modified>
</cp:coreProperties>
</file>