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10.xml" ContentType="application/vnd.openxmlformats-officedocument.drawingml.diagramColors+xml"/>
  <Override PartName="/ppt/diagrams/colors11.xml" ContentType="application/vnd.openxmlformats-officedocument.drawingml.diagramColors+xml"/>
  <Override PartName="/ppt/diagrams/colors12.xml" ContentType="application/vnd.openxmlformats-officedocument.drawingml.diagramColors+xml"/>
  <Override PartName="/ppt/diagrams/colors13.xml" ContentType="application/vnd.openxmlformats-officedocument.drawingml.diagramColors+xml"/>
  <Override PartName="/ppt/diagrams/colors14.xml" ContentType="application/vnd.openxmlformats-officedocument.drawingml.diagramColors+xml"/>
  <Override PartName="/ppt/diagrams/colors15.xml" ContentType="application/vnd.openxmlformats-officedocument.drawingml.diagramColors+xml"/>
  <Override PartName="/ppt/diagrams/colors16.xml" ContentType="application/vnd.openxmlformats-officedocument.drawingml.diagramColors+xml"/>
  <Override PartName="/ppt/diagrams/colors17.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colors7.xml" ContentType="application/vnd.openxmlformats-officedocument.drawingml.diagramColors+xml"/>
  <Override PartName="/ppt/diagrams/colors8.xml" ContentType="application/vnd.openxmlformats-officedocument.drawingml.diagramColors+xml"/>
  <Override PartName="/ppt/diagrams/colors9.xml" ContentType="application/vnd.openxmlformats-officedocument.drawingml.diagramColors+xml"/>
  <Override PartName="/ppt/diagrams/data1.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diagrams/data12.xml" ContentType="application/vnd.openxmlformats-officedocument.drawingml.diagramData+xml"/>
  <Override PartName="/ppt/diagrams/data13.xml" ContentType="application/vnd.openxmlformats-officedocument.drawingml.diagramData+xml"/>
  <Override PartName="/ppt/diagrams/data14.xml" ContentType="application/vnd.openxmlformats-officedocument.drawingml.diagramData+xml"/>
  <Override PartName="/ppt/diagrams/data15.xml" ContentType="application/vnd.openxmlformats-officedocument.drawingml.diagramData+xml"/>
  <Override PartName="/ppt/diagrams/data16.xml" ContentType="application/vnd.openxmlformats-officedocument.drawingml.diagramData+xml"/>
  <Override PartName="/ppt/diagrams/data17.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rawing1.xml" ContentType="application/vnd.ms-office.drawingml.diagramDrawing+xml"/>
  <Override PartName="/ppt/diagrams/drawing10.xml" ContentType="application/vnd.ms-office.drawingml.diagramDrawing+xml"/>
  <Override PartName="/ppt/diagrams/drawing11.xml" ContentType="application/vnd.ms-office.drawingml.diagramDrawing+xml"/>
  <Override PartName="/ppt/diagrams/drawing12.xml" ContentType="application/vnd.ms-office.drawingml.diagramDrawing+xml"/>
  <Override PartName="/ppt/diagrams/drawing13.xml" ContentType="application/vnd.ms-office.drawingml.diagramDrawing+xml"/>
  <Override PartName="/ppt/diagrams/drawing14.xml" ContentType="application/vnd.ms-office.drawingml.diagramDrawing+xml"/>
  <Override PartName="/ppt/diagrams/drawing15.xml" ContentType="application/vnd.ms-office.drawingml.diagramDrawing+xml"/>
  <Override PartName="/ppt/diagrams/drawing16.xml" ContentType="application/vnd.ms-office.drawingml.diagramDrawing+xml"/>
  <Override PartName="/ppt/diagrams/drawing17.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drawing7.xml" ContentType="application/vnd.ms-office.drawingml.diagramDrawing+xml"/>
  <Override PartName="/ppt/diagrams/drawing8.xml" ContentType="application/vnd.ms-office.drawingml.diagramDrawing+xml"/>
  <Override PartName="/ppt/diagrams/drawing9.xml" ContentType="application/vnd.ms-office.drawingml.diagramDrawing+xml"/>
  <Override PartName="/ppt/diagrams/layout1.xml" ContentType="application/vnd.openxmlformats-officedocument.drawingml.diagramLayout+xml"/>
  <Override PartName="/ppt/diagrams/layout10.xml" ContentType="application/vnd.openxmlformats-officedocument.drawingml.diagramLayout+xml"/>
  <Override PartName="/ppt/diagrams/layout11.xml" ContentType="application/vnd.openxmlformats-officedocument.drawingml.diagramLayout+xml"/>
  <Override PartName="/ppt/diagrams/layout12.xml" ContentType="application/vnd.openxmlformats-officedocument.drawingml.diagramLayout+xml"/>
  <Override PartName="/ppt/diagrams/layout13.xml" ContentType="application/vnd.openxmlformats-officedocument.drawingml.diagramLayout+xml"/>
  <Override PartName="/ppt/diagrams/layout14.xml" ContentType="application/vnd.openxmlformats-officedocument.drawingml.diagramLayout+xml"/>
  <Override PartName="/ppt/diagrams/layout15.xml" ContentType="application/vnd.openxmlformats-officedocument.drawingml.diagramLayout+xml"/>
  <Override PartName="/ppt/diagrams/layout16.xml" ContentType="application/vnd.openxmlformats-officedocument.drawingml.diagramLayout+xml"/>
  <Override PartName="/ppt/diagrams/layout17.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layout7.xml" ContentType="application/vnd.openxmlformats-officedocument.drawingml.diagramLayout+xml"/>
  <Override PartName="/ppt/diagrams/layout8.xml" ContentType="application/vnd.openxmlformats-officedocument.drawingml.diagramLayout+xml"/>
  <Override PartName="/ppt/diagrams/layout9.xml" ContentType="application/vnd.openxmlformats-officedocument.drawingml.diagramLayout+xml"/>
  <Override PartName="/ppt/diagrams/quickStyle1.xml" ContentType="application/vnd.openxmlformats-officedocument.drawingml.diagramStyle+xml"/>
  <Override PartName="/ppt/diagrams/quickStyle10.xml" ContentType="application/vnd.openxmlformats-officedocument.drawingml.diagramStyle+xml"/>
  <Override PartName="/ppt/diagrams/quickStyle11.xml" ContentType="application/vnd.openxmlformats-officedocument.drawingml.diagramStyle+xml"/>
  <Override PartName="/ppt/diagrams/quickStyle12.xml" ContentType="application/vnd.openxmlformats-officedocument.drawingml.diagramStyle+xml"/>
  <Override PartName="/ppt/diagrams/quickStyle13.xml" ContentType="application/vnd.openxmlformats-officedocument.drawingml.diagramStyle+xml"/>
  <Override PartName="/ppt/diagrams/quickStyle14.xml" ContentType="application/vnd.openxmlformats-officedocument.drawingml.diagramStyle+xml"/>
  <Override PartName="/ppt/diagrams/quickStyle15.xml" ContentType="application/vnd.openxmlformats-officedocument.drawingml.diagramStyle+xml"/>
  <Override PartName="/ppt/diagrams/quickStyle16.xml" ContentType="application/vnd.openxmlformats-officedocument.drawingml.diagramStyle+xml"/>
  <Override PartName="/ppt/diagrams/quickStyle17.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diagrams/quickStyle7.xml" ContentType="application/vnd.openxmlformats-officedocument.drawingml.diagramStyle+xml"/>
  <Override PartName="/ppt/diagrams/quickStyle8.xml" ContentType="application/vnd.openxmlformats-officedocument.drawingml.diagramStyle+xml"/>
  <Override PartName="/ppt/diagrams/quickStyle9.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59"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260" r:id="rId46"/>
    <p:sldId id="301" r:id="rId47"/>
    <p:sldId id="302" r:id="rId48"/>
    <p:sldId id="303" r:id="rId49"/>
    <p:sldId id="304" r:id="rId50"/>
    <p:sldId id="305" r:id="rId51"/>
    <p:sldId id="261" r:id="rId52"/>
  </p:sldIdLst>
  <p:sldSz cx="12192000" cy="6858000"/>
  <p:notesSz cx="6858000" cy="9144000"/>
  <p:defaultTextStyle>
    <a:defPPr>
      <a:defRPr lang="en-US"/>
    </a:defPPr>
    <a:lvl1pPr marL="0" lvl="0"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vl6pPr marL="2286000" lvl="5"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6pPr>
    <a:lvl7pPr marL="2743200" lvl="6"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7pPr>
    <a:lvl8pPr marL="3200400" lvl="7"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8pPr>
    <a:lvl9pPr marL="3657600" lvl="8"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9966"/>
    <p:restoredTop sz="94660"/>
  </p:normalViewPr>
  <p:slideViewPr>
    <p:cSldViewPr snapToGrid="0">
      <p:cViewPr varScale="1">
        <p:scale>
          <a:sx n="57" d="100"/>
          <a:sy n="57" d="100"/>
        </p:scale>
        <p:origin x="82" y="6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5" Type="http://schemas.openxmlformats.org/officeDocument/2006/relationships/tableStyles" Target="tableStyles.xml"/><Relationship Id="rId54" Type="http://schemas.openxmlformats.org/officeDocument/2006/relationships/viewProps" Target="viewProps.xml"/><Relationship Id="rId53" Type="http://schemas.openxmlformats.org/officeDocument/2006/relationships/presProps" Target="presProps.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B9A177CE-20CE-445D-AF66-3FDED984A45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B8EEAB1E-06D2-47F0-8C57-8B9D83BA7FAD}">
      <dgm:prSet phldrT="[Текст]" custT="1"/>
      <dgm:spPr/>
      <dgm:t>
        <a:bodyPr/>
        <a:lstStyle/>
        <a:p>
          <a:pPr algn="just"/>
          <a:r>
            <a:rPr lang="uk-UA" sz="2000" noProof="0" dirty="0">
              <a:latin typeface="Times New Roman" panose="02020603050405020304" pitchFamily="18" charset="0"/>
              <a:cs typeface="Times New Roman" panose="02020603050405020304" pitchFamily="18" charset="0"/>
            </a:rPr>
            <a:t>ототожненні співробітниками власних цілей з цілями організації та організацією в цілому через сприйняття її норм і цінностей</a:t>
          </a:r>
        </a:p>
      </dgm:t>
    </dgm:pt>
    <dgm:pt modelId="{E8F25FB0-0D72-48C6-A6BC-0AA7D4370323}" cxnId="{EB090BC5-CE11-45D1-9AB3-395DED5EE3FF}" type="parTrans">
      <dgm:prSet/>
      <dgm:spPr/>
      <dgm:t>
        <a:bodyPr/>
        <a:lstStyle/>
        <a:p>
          <a:endParaRPr lang="ru-RU"/>
        </a:p>
      </dgm:t>
    </dgm:pt>
    <dgm:pt modelId="{15F8845B-4F0C-4946-AC5E-351881CECECB}" cxnId="{EB090BC5-CE11-45D1-9AB3-395DED5EE3FF}" type="sibTrans">
      <dgm:prSet/>
      <dgm:spPr/>
      <dgm:t>
        <a:bodyPr/>
        <a:lstStyle/>
        <a:p>
          <a:endParaRPr lang="ru-RU"/>
        </a:p>
      </dgm:t>
    </dgm:pt>
    <dgm:pt modelId="{AB24CD6C-469A-45F4-840E-A1D1E9ED97C5}">
      <dgm:prSet phldrT="[Текст]" custT="1"/>
      <dgm:spPr/>
      <dgm:t>
        <a:bodyPr/>
        <a:lstStyle/>
        <a:p>
          <a:pPr algn="just"/>
          <a:r>
            <a:rPr lang="uk-UA" sz="2000" noProof="0" dirty="0">
              <a:latin typeface="Times New Roman" panose="02020603050405020304" pitchFamily="18" charset="0"/>
              <a:cs typeface="Times New Roman" panose="02020603050405020304" pitchFamily="18" charset="0"/>
            </a:rPr>
            <a:t>реалізацією норм, що сприяють досягнення цілей</a:t>
          </a:r>
        </a:p>
      </dgm:t>
    </dgm:pt>
    <dgm:pt modelId="{5FDA1F84-AD47-4CF3-879E-C4B546AB7EDE}" cxnId="{3A8FE0A5-8716-4D2A-81D9-418310B76898}" type="parTrans">
      <dgm:prSet/>
      <dgm:spPr/>
      <dgm:t>
        <a:bodyPr/>
        <a:lstStyle/>
        <a:p>
          <a:endParaRPr lang="ru-RU"/>
        </a:p>
      </dgm:t>
    </dgm:pt>
    <dgm:pt modelId="{09BADC99-4242-4824-BD44-931738E87920}" cxnId="{3A8FE0A5-8716-4D2A-81D9-418310B76898}" type="sibTrans">
      <dgm:prSet/>
      <dgm:spPr/>
      <dgm:t>
        <a:bodyPr/>
        <a:lstStyle/>
        <a:p>
          <a:endParaRPr lang="ru-RU"/>
        </a:p>
      </dgm:t>
    </dgm:pt>
    <dgm:pt modelId="{F71075C4-E6D4-4311-87FF-8E8F9E559AAB}">
      <dgm:prSet phldrT="[Текст]" custT="1"/>
      <dgm:spPr/>
      <dgm:t>
        <a:bodyPr/>
        <a:lstStyle/>
        <a:p>
          <a:pPr algn="just"/>
          <a:r>
            <a:rPr lang="uk-UA" sz="2000" noProof="0" dirty="0">
              <a:latin typeface="Times New Roman" panose="02020603050405020304" pitchFamily="18" charset="0"/>
              <a:cs typeface="Times New Roman" panose="02020603050405020304" pitchFamily="18" charset="0"/>
            </a:rPr>
            <a:t>формуванні стратегії розвитку організації</a:t>
          </a:r>
        </a:p>
      </dgm:t>
    </dgm:pt>
    <dgm:pt modelId="{FD4FAB45-A5A4-4B85-B78F-71B81A174F6D}" cxnId="{3509F05C-1D49-4CBC-A30E-8B2C6F436886}" type="parTrans">
      <dgm:prSet/>
      <dgm:spPr/>
      <dgm:t>
        <a:bodyPr/>
        <a:lstStyle/>
        <a:p>
          <a:endParaRPr lang="ru-RU"/>
        </a:p>
      </dgm:t>
    </dgm:pt>
    <dgm:pt modelId="{65B452A7-5E39-4700-9862-5E487BB26825}" cxnId="{3509F05C-1D49-4CBC-A30E-8B2C6F436886}" type="sibTrans">
      <dgm:prSet/>
      <dgm:spPr/>
      <dgm:t>
        <a:bodyPr/>
        <a:lstStyle/>
        <a:p>
          <a:endParaRPr lang="ru-RU"/>
        </a:p>
      </dgm:t>
    </dgm:pt>
    <dgm:pt modelId="{43F941C8-D60E-4144-A82A-9E44A2C9A500}">
      <dgm:prSet phldrT="[Текст]" custT="1"/>
      <dgm:spPr/>
      <dgm:t>
        <a:bodyPr/>
        <a:lstStyle/>
        <a:p>
          <a:pPr algn="just"/>
          <a:r>
            <a:rPr lang="uk-UA" sz="2000" noProof="0" dirty="0">
              <a:latin typeface="Times New Roman" panose="02020603050405020304" pitchFamily="18" charset="0"/>
              <a:cs typeface="Times New Roman" panose="02020603050405020304" pitchFamily="18" charset="0"/>
            </a:rPr>
            <a:t>єдності процесу реалізації стратегії та еволюції корпоративної культури</a:t>
          </a:r>
        </a:p>
      </dgm:t>
    </dgm:pt>
    <dgm:pt modelId="{E7835A76-751E-4B64-8443-14273117A427}" cxnId="{F8759930-484A-4CB4-AA67-D6B74A68C284}" type="parTrans">
      <dgm:prSet/>
      <dgm:spPr/>
      <dgm:t>
        <a:bodyPr/>
        <a:lstStyle/>
        <a:p>
          <a:endParaRPr lang="ru-RU"/>
        </a:p>
      </dgm:t>
    </dgm:pt>
    <dgm:pt modelId="{0D95F1C6-D6E4-4D57-935B-2918882B82F9}" cxnId="{F8759930-484A-4CB4-AA67-D6B74A68C284}" type="sibTrans">
      <dgm:prSet/>
      <dgm:spPr/>
      <dgm:t>
        <a:bodyPr/>
        <a:lstStyle/>
        <a:p>
          <a:endParaRPr lang="ru-RU"/>
        </a:p>
      </dgm:t>
    </dgm:pt>
    <dgm:pt modelId="{FEC4F25A-212A-47B1-9DA5-9E24901BE12B}">
      <dgm:prSet custT="1"/>
      <dgm:spPr/>
      <dgm:t>
        <a:bodyPr/>
        <a:lstStyle/>
        <a:p>
          <a:pPr algn="just"/>
          <a:r>
            <a:rPr lang="uk-UA" sz="2000" noProof="0" dirty="0">
              <a:latin typeface="Times New Roman" panose="02020603050405020304" pitchFamily="18" charset="0"/>
              <a:cs typeface="Times New Roman" panose="02020603050405020304" pitchFamily="18" charset="0"/>
            </a:rPr>
            <a:t>під впливом вимог зовнішнього середовища</a:t>
          </a:r>
        </a:p>
      </dgm:t>
    </dgm:pt>
    <dgm:pt modelId="{987519A3-CD30-4B42-9B1F-07918AAF1072}" cxnId="{1E888ADC-CDBB-4B0D-92D5-B6F53A71330C}" type="parTrans">
      <dgm:prSet/>
      <dgm:spPr/>
      <dgm:t>
        <a:bodyPr/>
        <a:lstStyle/>
        <a:p>
          <a:endParaRPr lang="ru-RU"/>
        </a:p>
      </dgm:t>
    </dgm:pt>
    <dgm:pt modelId="{667D7462-5A9F-412A-9160-F33C07888D59}" cxnId="{1E888ADC-CDBB-4B0D-92D5-B6F53A71330C}" type="sibTrans">
      <dgm:prSet/>
      <dgm:spPr/>
      <dgm:t>
        <a:bodyPr/>
        <a:lstStyle/>
        <a:p>
          <a:endParaRPr lang="ru-RU"/>
        </a:p>
      </dgm:t>
    </dgm:pt>
    <dgm:pt modelId="{7CDB4648-73F5-4455-8BC9-EB814E4CDA70}" type="pres">
      <dgm:prSet presAssocID="{B9A177CE-20CE-445D-AF66-3FDED984A45F}" presName="linear" presStyleCnt="0">
        <dgm:presLayoutVars>
          <dgm:dir/>
          <dgm:animLvl val="lvl"/>
          <dgm:resizeHandles val="exact"/>
        </dgm:presLayoutVars>
      </dgm:prSet>
      <dgm:spPr/>
    </dgm:pt>
    <dgm:pt modelId="{F109285C-D83D-402A-AF19-F5DFCC7DB1CF}" type="pres">
      <dgm:prSet presAssocID="{B8EEAB1E-06D2-47F0-8C57-8B9D83BA7FAD}" presName="parentLin" presStyleCnt="0"/>
      <dgm:spPr/>
    </dgm:pt>
    <dgm:pt modelId="{B3C537B6-FE89-48B5-8517-EB0EEF361F17}" type="pres">
      <dgm:prSet presAssocID="{B8EEAB1E-06D2-47F0-8C57-8B9D83BA7FAD}" presName="parentLeftMargin" presStyleLbl="node1" presStyleIdx="0" presStyleCnt="5"/>
      <dgm:spPr/>
    </dgm:pt>
    <dgm:pt modelId="{B8BC6F68-95D1-4EEB-AA2D-B0DB2266D817}" type="pres">
      <dgm:prSet presAssocID="{B8EEAB1E-06D2-47F0-8C57-8B9D83BA7FAD}" presName="parentText" presStyleLbl="node1" presStyleIdx="0" presStyleCnt="5">
        <dgm:presLayoutVars>
          <dgm:chMax val="0"/>
          <dgm:bulletEnabled val="1"/>
        </dgm:presLayoutVars>
      </dgm:prSet>
      <dgm:spPr/>
    </dgm:pt>
    <dgm:pt modelId="{FCD75C63-758F-479F-A42B-59D2EA527A81}" type="pres">
      <dgm:prSet presAssocID="{B8EEAB1E-06D2-47F0-8C57-8B9D83BA7FAD}" presName="negativeSpace" presStyleCnt="0"/>
      <dgm:spPr/>
    </dgm:pt>
    <dgm:pt modelId="{9C45D7E6-E1D7-47C3-A5C1-3456154A7806}" type="pres">
      <dgm:prSet presAssocID="{B8EEAB1E-06D2-47F0-8C57-8B9D83BA7FAD}" presName="childText" presStyleLbl="conFgAcc1" presStyleIdx="0" presStyleCnt="5">
        <dgm:presLayoutVars>
          <dgm:bulletEnabled val="1"/>
        </dgm:presLayoutVars>
      </dgm:prSet>
      <dgm:spPr/>
    </dgm:pt>
    <dgm:pt modelId="{A3AA44BE-FA8C-444D-81C5-C8E36A6AA8E8}" type="pres">
      <dgm:prSet presAssocID="{15F8845B-4F0C-4946-AC5E-351881CECECB}" presName="spaceBetweenRectangles" presStyleCnt="0"/>
      <dgm:spPr/>
    </dgm:pt>
    <dgm:pt modelId="{A2176C36-A035-464A-BACF-9177E8B8DC94}" type="pres">
      <dgm:prSet presAssocID="{AB24CD6C-469A-45F4-840E-A1D1E9ED97C5}" presName="parentLin" presStyleCnt="0"/>
      <dgm:spPr/>
    </dgm:pt>
    <dgm:pt modelId="{E86F4742-BBA9-4C91-B294-0DEA66841081}" type="pres">
      <dgm:prSet presAssocID="{AB24CD6C-469A-45F4-840E-A1D1E9ED97C5}" presName="parentLeftMargin" presStyleLbl="node1" presStyleIdx="0" presStyleCnt="5"/>
      <dgm:spPr/>
    </dgm:pt>
    <dgm:pt modelId="{239DA4C0-510A-4418-9794-926FBE18800E}" type="pres">
      <dgm:prSet presAssocID="{AB24CD6C-469A-45F4-840E-A1D1E9ED97C5}" presName="parentText" presStyleLbl="node1" presStyleIdx="1" presStyleCnt="5">
        <dgm:presLayoutVars>
          <dgm:chMax val="0"/>
          <dgm:bulletEnabled val="1"/>
        </dgm:presLayoutVars>
      </dgm:prSet>
      <dgm:spPr/>
    </dgm:pt>
    <dgm:pt modelId="{DB13F4E3-5753-48F8-9C66-061114C9155D}" type="pres">
      <dgm:prSet presAssocID="{AB24CD6C-469A-45F4-840E-A1D1E9ED97C5}" presName="negativeSpace" presStyleCnt="0"/>
      <dgm:spPr/>
    </dgm:pt>
    <dgm:pt modelId="{E38B40A7-1559-4119-B7CA-2A1612BC07FE}" type="pres">
      <dgm:prSet presAssocID="{AB24CD6C-469A-45F4-840E-A1D1E9ED97C5}" presName="childText" presStyleLbl="conFgAcc1" presStyleIdx="1" presStyleCnt="5">
        <dgm:presLayoutVars>
          <dgm:bulletEnabled val="1"/>
        </dgm:presLayoutVars>
      </dgm:prSet>
      <dgm:spPr/>
    </dgm:pt>
    <dgm:pt modelId="{B66EFAE3-2790-4309-B1E9-6791E94B6FFC}" type="pres">
      <dgm:prSet presAssocID="{09BADC99-4242-4824-BD44-931738E87920}" presName="spaceBetweenRectangles" presStyleCnt="0"/>
      <dgm:spPr/>
    </dgm:pt>
    <dgm:pt modelId="{95844BDD-2984-48B4-BD8D-97412869A7A5}" type="pres">
      <dgm:prSet presAssocID="{F71075C4-E6D4-4311-87FF-8E8F9E559AAB}" presName="parentLin" presStyleCnt="0"/>
      <dgm:spPr/>
    </dgm:pt>
    <dgm:pt modelId="{344DBD6E-B93E-4AFD-9B7E-5FC8E7F27271}" type="pres">
      <dgm:prSet presAssocID="{F71075C4-E6D4-4311-87FF-8E8F9E559AAB}" presName="parentLeftMargin" presStyleLbl="node1" presStyleIdx="1" presStyleCnt="5"/>
      <dgm:spPr/>
    </dgm:pt>
    <dgm:pt modelId="{0A75128E-E86F-429A-B6CF-F1C352B7A201}" type="pres">
      <dgm:prSet presAssocID="{F71075C4-E6D4-4311-87FF-8E8F9E559AAB}" presName="parentText" presStyleLbl="node1" presStyleIdx="2" presStyleCnt="5">
        <dgm:presLayoutVars>
          <dgm:chMax val="0"/>
          <dgm:bulletEnabled val="1"/>
        </dgm:presLayoutVars>
      </dgm:prSet>
      <dgm:spPr/>
    </dgm:pt>
    <dgm:pt modelId="{AC8AA286-E90F-4FA6-B655-2FEE5E07C841}" type="pres">
      <dgm:prSet presAssocID="{F71075C4-E6D4-4311-87FF-8E8F9E559AAB}" presName="negativeSpace" presStyleCnt="0"/>
      <dgm:spPr/>
    </dgm:pt>
    <dgm:pt modelId="{DE88000E-7C77-41FF-B71D-D3ED3D7032C2}" type="pres">
      <dgm:prSet presAssocID="{F71075C4-E6D4-4311-87FF-8E8F9E559AAB}" presName="childText" presStyleLbl="conFgAcc1" presStyleIdx="2" presStyleCnt="5">
        <dgm:presLayoutVars>
          <dgm:bulletEnabled val="1"/>
        </dgm:presLayoutVars>
      </dgm:prSet>
      <dgm:spPr/>
    </dgm:pt>
    <dgm:pt modelId="{B5219278-A117-4030-9A73-CFB8A66E9EE6}" type="pres">
      <dgm:prSet presAssocID="{65B452A7-5E39-4700-9862-5E487BB26825}" presName="spaceBetweenRectangles" presStyleCnt="0"/>
      <dgm:spPr/>
    </dgm:pt>
    <dgm:pt modelId="{B9175711-52C2-4F03-954A-0947665E2CB3}" type="pres">
      <dgm:prSet presAssocID="{43F941C8-D60E-4144-A82A-9E44A2C9A500}" presName="parentLin" presStyleCnt="0"/>
      <dgm:spPr/>
    </dgm:pt>
    <dgm:pt modelId="{AF7E2795-9FA6-441D-8E13-47A36312387F}" type="pres">
      <dgm:prSet presAssocID="{43F941C8-D60E-4144-A82A-9E44A2C9A500}" presName="parentLeftMargin" presStyleLbl="node1" presStyleIdx="2" presStyleCnt="5"/>
      <dgm:spPr/>
    </dgm:pt>
    <dgm:pt modelId="{61593BC9-915B-471F-8BEE-F867349F650E}" type="pres">
      <dgm:prSet presAssocID="{43F941C8-D60E-4144-A82A-9E44A2C9A500}" presName="parentText" presStyleLbl="node1" presStyleIdx="3" presStyleCnt="5">
        <dgm:presLayoutVars>
          <dgm:chMax val="0"/>
          <dgm:bulletEnabled val="1"/>
        </dgm:presLayoutVars>
      </dgm:prSet>
      <dgm:spPr/>
    </dgm:pt>
    <dgm:pt modelId="{46F00FAB-FE04-4901-A903-5A9300D6D5CA}" type="pres">
      <dgm:prSet presAssocID="{43F941C8-D60E-4144-A82A-9E44A2C9A500}" presName="negativeSpace" presStyleCnt="0"/>
      <dgm:spPr/>
    </dgm:pt>
    <dgm:pt modelId="{DA8AEB48-D0C6-4416-9786-8C79D7A7A9A1}" type="pres">
      <dgm:prSet presAssocID="{43F941C8-D60E-4144-A82A-9E44A2C9A500}" presName="childText" presStyleLbl="conFgAcc1" presStyleIdx="3" presStyleCnt="5">
        <dgm:presLayoutVars>
          <dgm:bulletEnabled val="1"/>
        </dgm:presLayoutVars>
      </dgm:prSet>
      <dgm:spPr/>
    </dgm:pt>
    <dgm:pt modelId="{C66FA3FA-56A8-4BA5-96B6-8B6DE408CDDD}" type="pres">
      <dgm:prSet presAssocID="{0D95F1C6-D6E4-4D57-935B-2918882B82F9}" presName="spaceBetweenRectangles" presStyleCnt="0"/>
      <dgm:spPr/>
    </dgm:pt>
    <dgm:pt modelId="{47AD10DE-4D6B-416B-A7E6-5F3AB22CC946}" type="pres">
      <dgm:prSet presAssocID="{FEC4F25A-212A-47B1-9DA5-9E24901BE12B}" presName="parentLin" presStyleCnt="0"/>
      <dgm:spPr/>
    </dgm:pt>
    <dgm:pt modelId="{5C97CCEE-E63B-46D5-A12E-B7DE59886A92}" type="pres">
      <dgm:prSet presAssocID="{FEC4F25A-212A-47B1-9DA5-9E24901BE12B}" presName="parentLeftMargin" presStyleLbl="node1" presStyleIdx="3" presStyleCnt="5"/>
      <dgm:spPr/>
    </dgm:pt>
    <dgm:pt modelId="{B645D737-D165-456D-860A-38950762BFD3}" type="pres">
      <dgm:prSet presAssocID="{FEC4F25A-212A-47B1-9DA5-9E24901BE12B}" presName="parentText" presStyleLbl="node1" presStyleIdx="4" presStyleCnt="5">
        <dgm:presLayoutVars>
          <dgm:chMax val="0"/>
          <dgm:bulletEnabled val="1"/>
        </dgm:presLayoutVars>
      </dgm:prSet>
      <dgm:spPr/>
    </dgm:pt>
    <dgm:pt modelId="{6D0D2D2A-0D5A-4D49-800A-3E1705861CF4}" type="pres">
      <dgm:prSet presAssocID="{FEC4F25A-212A-47B1-9DA5-9E24901BE12B}" presName="negativeSpace" presStyleCnt="0"/>
      <dgm:spPr/>
    </dgm:pt>
    <dgm:pt modelId="{6E2FEB21-E875-4211-9BBE-119EBBAB71A0}" type="pres">
      <dgm:prSet presAssocID="{FEC4F25A-212A-47B1-9DA5-9E24901BE12B}" presName="childText" presStyleLbl="conFgAcc1" presStyleIdx="4" presStyleCnt="5">
        <dgm:presLayoutVars>
          <dgm:bulletEnabled val="1"/>
        </dgm:presLayoutVars>
      </dgm:prSet>
      <dgm:spPr/>
    </dgm:pt>
  </dgm:ptLst>
  <dgm:cxnLst>
    <dgm:cxn modelId="{FE2F0503-DF9F-410E-859F-3D822CE3BB07}" type="presOf" srcId="{AB24CD6C-469A-45F4-840E-A1D1E9ED97C5}" destId="{239DA4C0-510A-4418-9794-926FBE18800E}" srcOrd="1" destOrd="0" presId="urn:microsoft.com/office/officeart/2005/8/layout/list1"/>
    <dgm:cxn modelId="{E557670C-77CF-4A30-8D34-826B18F73FCB}" type="presOf" srcId="{43F941C8-D60E-4144-A82A-9E44A2C9A500}" destId="{AF7E2795-9FA6-441D-8E13-47A36312387F}" srcOrd="0" destOrd="0" presId="urn:microsoft.com/office/officeart/2005/8/layout/list1"/>
    <dgm:cxn modelId="{49DE4F23-9B7C-4616-A8C9-D474067F1E45}" type="presOf" srcId="{B8EEAB1E-06D2-47F0-8C57-8B9D83BA7FAD}" destId="{B8BC6F68-95D1-4EEB-AA2D-B0DB2266D817}" srcOrd="1" destOrd="0" presId="urn:microsoft.com/office/officeart/2005/8/layout/list1"/>
    <dgm:cxn modelId="{035C892A-1336-4187-A5C6-B74ECDF5241F}" type="presOf" srcId="{F71075C4-E6D4-4311-87FF-8E8F9E559AAB}" destId="{344DBD6E-B93E-4AFD-9B7E-5FC8E7F27271}" srcOrd="0" destOrd="0" presId="urn:microsoft.com/office/officeart/2005/8/layout/list1"/>
    <dgm:cxn modelId="{78AC052D-DDDA-44A8-B746-54BAC4B23EBF}" type="presOf" srcId="{B9A177CE-20CE-445D-AF66-3FDED984A45F}" destId="{7CDB4648-73F5-4455-8BC9-EB814E4CDA70}" srcOrd="0" destOrd="0" presId="urn:microsoft.com/office/officeart/2005/8/layout/list1"/>
    <dgm:cxn modelId="{F8759930-484A-4CB4-AA67-D6B74A68C284}" srcId="{B9A177CE-20CE-445D-AF66-3FDED984A45F}" destId="{43F941C8-D60E-4144-A82A-9E44A2C9A500}" srcOrd="3" destOrd="0" parTransId="{E7835A76-751E-4B64-8443-14273117A427}" sibTransId="{0D95F1C6-D6E4-4D57-935B-2918882B82F9}"/>
    <dgm:cxn modelId="{3509F05C-1D49-4CBC-A30E-8B2C6F436886}" srcId="{B9A177CE-20CE-445D-AF66-3FDED984A45F}" destId="{F71075C4-E6D4-4311-87FF-8E8F9E559AAB}" srcOrd="2" destOrd="0" parTransId="{FD4FAB45-A5A4-4B85-B78F-71B81A174F6D}" sibTransId="{65B452A7-5E39-4700-9862-5E487BB26825}"/>
    <dgm:cxn modelId="{4565F95F-4919-4D34-9FC8-4A419D0443A4}" type="presOf" srcId="{FEC4F25A-212A-47B1-9DA5-9E24901BE12B}" destId="{B645D737-D165-456D-860A-38950762BFD3}" srcOrd="1" destOrd="0" presId="urn:microsoft.com/office/officeart/2005/8/layout/list1"/>
    <dgm:cxn modelId="{29170866-BC10-4A3A-B250-691B0BA700AB}" type="presOf" srcId="{FEC4F25A-212A-47B1-9DA5-9E24901BE12B}" destId="{5C97CCEE-E63B-46D5-A12E-B7DE59886A92}" srcOrd="0" destOrd="0" presId="urn:microsoft.com/office/officeart/2005/8/layout/list1"/>
    <dgm:cxn modelId="{25774350-FB2F-4C7D-83C3-E99FA3D6A5B7}" type="presOf" srcId="{F71075C4-E6D4-4311-87FF-8E8F9E559AAB}" destId="{0A75128E-E86F-429A-B6CF-F1C352B7A201}" srcOrd="1" destOrd="0" presId="urn:microsoft.com/office/officeart/2005/8/layout/list1"/>
    <dgm:cxn modelId="{EC232F84-C0A4-4092-98CD-4206D00EEAD2}" type="presOf" srcId="{43F941C8-D60E-4144-A82A-9E44A2C9A500}" destId="{61593BC9-915B-471F-8BEE-F867349F650E}" srcOrd="1" destOrd="0" presId="urn:microsoft.com/office/officeart/2005/8/layout/list1"/>
    <dgm:cxn modelId="{3A8FE0A5-8716-4D2A-81D9-418310B76898}" srcId="{B9A177CE-20CE-445D-AF66-3FDED984A45F}" destId="{AB24CD6C-469A-45F4-840E-A1D1E9ED97C5}" srcOrd="1" destOrd="0" parTransId="{5FDA1F84-AD47-4CF3-879E-C4B546AB7EDE}" sibTransId="{09BADC99-4242-4824-BD44-931738E87920}"/>
    <dgm:cxn modelId="{EB090BC5-CE11-45D1-9AB3-395DED5EE3FF}" srcId="{B9A177CE-20CE-445D-AF66-3FDED984A45F}" destId="{B8EEAB1E-06D2-47F0-8C57-8B9D83BA7FAD}" srcOrd="0" destOrd="0" parTransId="{E8F25FB0-0D72-48C6-A6BC-0AA7D4370323}" sibTransId="{15F8845B-4F0C-4946-AC5E-351881CECECB}"/>
    <dgm:cxn modelId="{58DB94C5-BCB0-46F8-853A-BDDC6BC8F6D2}" type="presOf" srcId="{AB24CD6C-469A-45F4-840E-A1D1E9ED97C5}" destId="{E86F4742-BBA9-4C91-B294-0DEA66841081}" srcOrd="0" destOrd="0" presId="urn:microsoft.com/office/officeart/2005/8/layout/list1"/>
    <dgm:cxn modelId="{F7BF8DD3-6599-4127-AC78-D4CCE417ED57}" type="presOf" srcId="{B8EEAB1E-06D2-47F0-8C57-8B9D83BA7FAD}" destId="{B3C537B6-FE89-48B5-8517-EB0EEF361F17}" srcOrd="0" destOrd="0" presId="urn:microsoft.com/office/officeart/2005/8/layout/list1"/>
    <dgm:cxn modelId="{1E888ADC-CDBB-4B0D-92D5-B6F53A71330C}" srcId="{B9A177CE-20CE-445D-AF66-3FDED984A45F}" destId="{FEC4F25A-212A-47B1-9DA5-9E24901BE12B}" srcOrd="4" destOrd="0" parTransId="{987519A3-CD30-4B42-9B1F-07918AAF1072}" sibTransId="{667D7462-5A9F-412A-9160-F33C07888D59}"/>
    <dgm:cxn modelId="{86732DDF-3770-4A8C-B73D-FE4908A72308}" type="presParOf" srcId="{7CDB4648-73F5-4455-8BC9-EB814E4CDA70}" destId="{F109285C-D83D-402A-AF19-F5DFCC7DB1CF}" srcOrd="0" destOrd="0" presId="urn:microsoft.com/office/officeart/2005/8/layout/list1"/>
    <dgm:cxn modelId="{0A6990AC-88F4-4FD0-B1D8-96A04863148C}" type="presParOf" srcId="{F109285C-D83D-402A-AF19-F5DFCC7DB1CF}" destId="{B3C537B6-FE89-48B5-8517-EB0EEF361F17}" srcOrd="0" destOrd="0" presId="urn:microsoft.com/office/officeart/2005/8/layout/list1"/>
    <dgm:cxn modelId="{5768B5B0-BD72-4088-9B10-BFFB7E3608BB}" type="presParOf" srcId="{F109285C-D83D-402A-AF19-F5DFCC7DB1CF}" destId="{B8BC6F68-95D1-4EEB-AA2D-B0DB2266D817}" srcOrd="1" destOrd="0" presId="urn:microsoft.com/office/officeart/2005/8/layout/list1"/>
    <dgm:cxn modelId="{B57CEB83-8932-4B57-B700-397E130A54FF}" type="presParOf" srcId="{7CDB4648-73F5-4455-8BC9-EB814E4CDA70}" destId="{FCD75C63-758F-479F-A42B-59D2EA527A81}" srcOrd="1" destOrd="0" presId="urn:microsoft.com/office/officeart/2005/8/layout/list1"/>
    <dgm:cxn modelId="{FE469E30-B450-498E-9578-B296168FFF72}" type="presParOf" srcId="{7CDB4648-73F5-4455-8BC9-EB814E4CDA70}" destId="{9C45D7E6-E1D7-47C3-A5C1-3456154A7806}" srcOrd="2" destOrd="0" presId="urn:microsoft.com/office/officeart/2005/8/layout/list1"/>
    <dgm:cxn modelId="{361DE547-6421-400E-AA5C-A6B0E3B60FC2}" type="presParOf" srcId="{7CDB4648-73F5-4455-8BC9-EB814E4CDA70}" destId="{A3AA44BE-FA8C-444D-81C5-C8E36A6AA8E8}" srcOrd="3" destOrd="0" presId="urn:microsoft.com/office/officeart/2005/8/layout/list1"/>
    <dgm:cxn modelId="{11E4E0E8-E5D5-4ECC-A285-4F7574B08680}" type="presParOf" srcId="{7CDB4648-73F5-4455-8BC9-EB814E4CDA70}" destId="{A2176C36-A035-464A-BACF-9177E8B8DC94}" srcOrd="4" destOrd="0" presId="urn:microsoft.com/office/officeart/2005/8/layout/list1"/>
    <dgm:cxn modelId="{28449AC6-F019-4BBA-B280-FF0408C1921A}" type="presParOf" srcId="{A2176C36-A035-464A-BACF-9177E8B8DC94}" destId="{E86F4742-BBA9-4C91-B294-0DEA66841081}" srcOrd="0" destOrd="0" presId="urn:microsoft.com/office/officeart/2005/8/layout/list1"/>
    <dgm:cxn modelId="{524F358C-6F81-4D1F-897A-210B3D016E9E}" type="presParOf" srcId="{A2176C36-A035-464A-BACF-9177E8B8DC94}" destId="{239DA4C0-510A-4418-9794-926FBE18800E}" srcOrd="1" destOrd="0" presId="urn:microsoft.com/office/officeart/2005/8/layout/list1"/>
    <dgm:cxn modelId="{7C5003FC-6BB2-4D19-985A-4C025F9B91F3}" type="presParOf" srcId="{7CDB4648-73F5-4455-8BC9-EB814E4CDA70}" destId="{DB13F4E3-5753-48F8-9C66-061114C9155D}" srcOrd="5" destOrd="0" presId="urn:microsoft.com/office/officeart/2005/8/layout/list1"/>
    <dgm:cxn modelId="{0EDF4950-F3C5-4CF4-B534-D3B532A0D441}" type="presParOf" srcId="{7CDB4648-73F5-4455-8BC9-EB814E4CDA70}" destId="{E38B40A7-1559-4119-B7CA-2A1612BC07FE}" srcOrd="6" destOrd="0" presId="urn:microsoft.com/office/officeart/2005/8/layout/list1"/>
    <dgm:cxn modelId="{BF351536-2A53-4310-9808-FE65E7BCBA50}" type="presParOf" srcId="{7CDB4648-73F5-4455-8BC9-EB814E4CDA70}" destId="{B66EFAE3-2790-4309-B1E9-6791E94B6FFC}" srcOrd="7" destOrd="0" presId="urn:microsoft.com/office/officeart/2005/8/layout/list1"/>
    <dgm:cxn modelId="{5325D6C6-4236-4BFB-8BF2-7A0134BA49BA}" type="presParOf" srcId="{7CDB4648-73F5-4455-8BC9-EB814E4CDA70}" destId="{95844BDD-2984-48B4-BD8D-97412869A7A5}" srcOrd="8" destOrd="0" presId="urn:microsoft.com/office/officeart/2005/8/layout/list1"/>
    <dgm:cxn modelId="{0C7F9C20-8F92-40CE-95F3-7A8A3713B616}" type="presParOf" srcId="{95844BDD-2984-48B4-BD8D-97412869A7A5}" destId="{344DBD6E-B93E-4AFD-9B7E-5FC8E7F27271}" srcOrd="0" destOrd="0" presId="urn:microsoft.com/office/officeart/2005/8/layout/list1"/>
    <dgm:cxn modelId="{469A2711-FBD6-4900-982D-3B4D01204FF4}" type="presParOf" srcId="{95844BDD-2984-48B4-BD8D-97412869A7A5}" destId="{0A75128E-E86F-429A-B6CF-F1C352B7A201}" srcOrd="1" destOrd="0" presId="urn:microsoft.com/office/officeart/2005/8/layout/list1"/>
    <dgm:cxn modelId="{89DB63A9-6A9A-4F6E-99C3-FEF776428166}" type="presParOf" srcId="{7CDB4648-73F5-4455-8BC9-EB814E4CDA70}" destId="{AC8AA286-E90F-4FA6-B655-2FEE5E07C841}" srcOrd="9" destOrd="0" presId="urn:microsoft.com/office/officeart/2005/8/layout/list1"/>
    <dgm:cxn modelId="{DEC27274-AF16-43FA-B041-F1199C4583AF}" type="presParOf" srcId="{7CDB4648-73F5-4455-8BC9-EB814E4CDA70}" destId="{DE88000E-7C77-41FF-B71D-D3ED3D7032C2}" srcOrd="10" destOrd="0" presId="urn:microsoft.com/office/officeart/2005/8/layout/list1"/>
    <dgm:cxn modelId="{1FF0F8C0-1AB0-40FA-810C-9358E9FD5786}" type="presParOf" srcId="{7CDB4648-73F5-4455-8BC9-EB814E4CDA70}" destId="{B5219278-A117-4030-9A73-CFB8A66E9EE6}" srcOrd="11" destOrd="0" presId="urn:microsoft.com/office/officeart/2005/8/layout/list1"/>
    <dgm:cxn modelId="{62784E6F-536F-483E-B0FA-89C385881CC1}" type="presParOf" srcId="{7CDB4648-73F5-4455-8BC9-EB814E4CDA70}" destId="{B9175711-52C2-4F03-954A-0947665E2CB3}" srcOrd="12" destOrd="0" presId="urn:microsoft.com/office/officeart/2005/8/layout/list1"/>
    <dgm:cxn modelId="{1EE0F759-7579-4474-858A-A20A8F3FAF7B}" type="presParOf" srcId="{B9175711-52C2-4F03-954A-0947665E2CB3}" destId="{AF7E2795-9FA6-441D-8E13-47A36312387F}" srcOrd="0" destOrd="0" presId="urn:microsoft.com/office/officeart/2005/8/layout/list1"/>
    <dgm:cxn modelId="{3B0AF933-B588-46B3-804A-3718799F11C1}" type="presParOf" srcId="{B9175711-52C2-4F03-954A-0947665E2CB3}" destId="{61593BC9-915B-471F-8BEE-F867349F650E}" srcOrd="1" destOrd="0" presId="urn:microsoft.com/office/officeart/2005/8/layout/list1"/>
    <dgm:cxn modelId="{3765F384-53FF-45CF-9F7D-85400C834FAC}" type="presParOf" srcId="{7CDB4648-73F5-4455-8BC9-EB814E4CDA70}" destId="{46F00FAB-FE04-4901-A903-5A9300D6D5CA}" srcOrd="13" destOrd="0" presId="urn:microsoft.com/office/officeart/2005/8/layout/list1"/>
    <dgm:cxn modelId="{6A3388A8-3C18-41C0-B59C-ED8BCEE0A5F1}" type="presParOf" srcId="{7CDB4648-73F5-4455-8BC9-EB814E4CDA70}" destId="{DA8AEB48-D0C6-4416-9786-8C79D7A7A9A1}" srcOrd="14" destOrd="0" presId="urn:microsoft.com/office/officeart/2005/8/layout/list1"/>
    <dgm:cxn modelId="{B162B6C4-C0E2-474C-A33C-7E03CE3F5FD5}" type="presParOf" srcId="{7CDB4648-73F5-4455-8BC9-EB814E4CDA70}" destId="{C66FA3FA-56A8-4BA5-96B6-8B6DE408CDDD}" srcOrd="15" destOrd="0" presId="urn:microsoft.com/office/officeart/2005/8/layout/list1"/>
    <dgm:cxn modelId="{F31BB7ED-B7D5-454C-AF22-F3779D3D52CD}" type="presParOf" srcId="{7CDB4648-73F5-4455-8BC9-EB814E4CDA70}" destId="{47AD10DE-4D6B-416B-A7E6-5F3AB22CC946}" srcOrd="16" destOrd="0" presId="urn:microsoft.com/office/officeart/2005/8/layout/list1"/>
    <dgm:cxn modelId="{B990BDDE-A694-47B0-952F-53723973309E}" type="presParOf" srcId="{47AD10DE-4D6B-416B-A7E6-5F3AB22CC946}" destId="{5C97CCEE-E63B-46D5-A12E-B7DE59886A92}" srcOrd="0" destOrd="0" presId="urn:microsoft.com/office/officeart/2005/8/layout/list1"/>
    <dgm:cxn modelId="{7288EE10-61E0-40D7-B3E0-4E31901CA967}" type="presParOf" srcId="{47AD10DE-4D6B-416B-A7E6-5F3AB22CC946}" destId="{B645D737-D165-456D-860A-38950762BFD3}" srcOrd="1" destOrd="0" presId="urn:microsoft.com/office/officeart/2005/8/layout/list1"/>
    <dgm:cxn modelId="{AF640059-C266-497F-B3F7-851BE7283CBB}" type="presParOf" srcId="{7CDB4648-73F5-4455-8BC9-EB814E4CDA70}" destId="{6D0D2D2A-0D5A-4D49-800A-3E1705861CF4}" srcOrd="17" destOrd="0" presId="urn:microsoft.com/office/officeart/2005/8/layout/list1"/>
    <dgm:cxn modelId="{CAF8D180-1120-444D-A51D-13889D57E69B}" type="presParOf" srcId="{7CDB4648-73F5-4455-8BC9-EB814E4CDA70}" destId="{6E2FEB21-E875-4211-9BBE-119EBBAB71A0}" srcOrd="18"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108709A-F637-433C-90D6-3A31DF62AF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5F248DEF-CCCF-402C-9672-98CF5841C6E9}">
      <dgm:prSet phldrT="[Текст]"/>
      <dgm:spPr/>
      <dgm:t>
        <a:bodyPr/>
        <a:lstStyle/>
        <a:p>
          <a:r>
            <a:rPr lang="uk-UA" noProof="0" dirty="0">
              <a:latin typeface="Times New Roman" panose="02020603050405020304" pitchFamily="18" charset="0"/>
              <a:cs typeface="Times New Roman" panose="02020603050405020304" pitchFamily="18" charset="0"/>
            </a:rPr>
            <a:t>зміни в культурі без зміни поведінки</a:t>
          </a:r>
        </a:p>
      </dgm:t>
    </dgm:pt>
    <dgm:pt modelId="{4052F484-6398-4CED-803C-E06D8B41BBF4}" cxnId="{541C368A-C39F-465B-AA2E-9F9DD0744571}" type="parTrans">
      <dgm:prSet/>
      <dgm:spPr/>
      <dgm:t>
        <a:bodyPr/>
        <a:lstStyle/>
        <a:p>
          <a:endParaRPr lang="ru-RU"/>
        </a:p>
      </dgm:t>
    </dgm:pt>
    <dgm:pt modelId="{00AB7AAA-97CA-4654-A6FF-24C0530C9AF4}" cxnId="{541C368A-C39F-465B-AA2E-9F9DD0744571}" type="sibTrans">
      <dgm:prSet/>
      <dgm:spPr/>
      <dgm:t>
        <a:bodyPr/>
        <a:lstStyle/>
        <a:p>
          <a:endParaRPr lang="ru-RU"/>
        </a:p>
      </dgm:t>
    </dgm:pt>
    <dgm:pt modelId="{7BE706E0-4D3C-444E-9ABD-F3DB1949B057}">
      <dgm:prSet phldrT="[Текст]" custT="1"/>
      <dgm:spPr/>
      <dgm:t>
        <a:bodyPr/>
        <a:lstStyle/>
        <a:p>
          <a:pPr algn="just"/>
          <a:r>
            <a:rPr lang="uk-UA" sz="1800" noProof="0" dirty="0">
              <a:latin typeface="Times New Roman" panose="02020603050405020304" pitchFamily="18" charset="0"/>
              <a:cs typeface="Times New Roman" panose="02020603050405020304" pitchFamily="18" charset="0"/>
            </a:rPr>
            <a:t>Працівники можуть змінити декілька вірувань і цінностей, але не здатні змінити свою поведінку, оскільки іноді їм не вистачає досвіду, знань, навичок та умінь. Ця проблема вирішується в самій організації шляхом перенавчання, перекваліфікації та підвищення рівня теоретичних знань та практичних умінь </a:t>
          </a:r>
        </a:p>
      </dgm:t>
    </dgm:pt>
    <dgm:pt modelId="{60ECAEC9-40FC-4DD1-9EFA-4ED492982B44}" cxnId="{3F35873C-FFE0-4214-AF35-872368E4E967}" type="parTrans">
      <dgm:prSet/>
      <dgm:spPr/>
      <dgm:t>
        <a:bodyPr/>
        <a:lstStyle/>
        <a:p>
          <a:endParaRPr lang="ru-RU"/>
        </a:p>
      </dgm:t>
    </dgm:pt>
    <dgm:pt modelId="{3963C4F2-C358-4735-8E03-A02F1808F696}" cxnId="{3F35873C-FFE0-4214-AF35-872368E4E967}" type="sibTrans">
      <dgm:prSet/>
      <dgm:spPr/>
      <dgm:t>
        <a:bodyPr/>
        <a:lstStyle/>
        <a:p>
          <a:endParaRPr lang="ru-RU"/>
        </a:p>
      </dgm:t>
    </dgm:pt>
    <dgm:pt modelId="{9A1AEFFD-F308-49E0-9186-C07DF91408EA}">
      <dgm:prSet phldrT="[Текст]"/>
      <dgm:spPr/>
      <dgm:t>
        <a:bodyPr/>
        <a:lstStyle/>
        <a:p>
          <a:r>
            <a:rPr lang="uk-UA" noProof="0" dirty="0">
              <a:latin typeface="Times New Roman" panose="02020603050405020304" pitchFamily="18" charset="0"/>
              <a:cs typeface="Times New Roman" panose="02020603050405020304" pitchFamily="18" charset="0"/>
            </a:rPr>
            <a:t>зміна поведінки без зміни організаційної культури</a:t>
          </a:r>
        </a:p>
      </dgm:t>
    </dgm:pt>
    <dgm:pt modelId="{EECB22DD-92BD-41DD-8ADD-03C762571D18}" cxnId="{1BF4D213-B905-4617-9D13-5599A011B97F}" type="parTrans">
      <dgm:prSet/>
      <dgm:spPr/>
      <dgm:t>
        <a:bodyPr/>
        <a:lstStyle/>
        <a:p>
          <a:endParaRPr lang="ru-RU"/>
        </a:p>
      </dgm:t>
    </dgm:pt>
    <dgm:pt modelId="{2D889B77-D052-41EF-9DB3-042FAC6BCF58}" cxnId="{1BF4D213-B905-4617-9D13-5599A011B97F}" type="sibTrans">
      <dgm:prSet/>
      <dgm:spPr/>
      <dgm:t>
        <a:bodyPr/>
        <a:lstStyle/>
        <a:p>
          <a:endParaRPr lang="ru-RU"/>
        </a:p>
      </dgm:t>
    </dgm:pt>
    <dgm:pt modelId="{D9B0AD3E-D4C7-4101-AAC0-5C567C12C6C1}">
      <dgm:prSet phldrT="[Текст]" custT="1"/>
      <dgm:spPr/>
      <dgm:t>
        <a:bodyPr/>
        <a:lstStyle/>
        <a:p>
          <a:pPr algn="just"/>
          <a:r>
            <a:rPr lang="uk-UA" sz="1800" noProof="0" dirty="0">
              <a:latin typeface="Times New Roman" panose="02020603050405020304" pitchFamily="18" charset="0"/>
              <a:cs typeface="Times New Roman" panose="02020603050405020304" pitchFamily="18" charset="0"/>
            </a:rPr>
            <a:t>Цей випадок відбувається за умови наявності однієї або групи людей в організації, що впевнені у необхідності змін, навіть якщо і окремі працівники цього не хочуть. В залежності від статусу та впливовості перших зміни в організації можуть відбуватися. Противники змін формально будуть вимушені слідувати новому курсу і навіть приймуть нові символи, але внутрішній супротив буде заважати впровадження культурних інновацій</a:t>
          </a:r>
        </a:p>
      </dgm:t>
    </dgm:pt>
    <dgm:pt modelId="{D622608C-F696-49FE-8832-0177396E95A3}" cxnId="{BB9A87B9-01E0-487D-8311-18A996059D4C}" type="parTrans">
      <dgm:prSet/>
      <dgm:spPr/>
      <dgm:t>
        <a:bodyPr/>
        <a:lstStyle/>
        <a:p>
          <a:endParaRPr lang="ru-RU"/>
        </a:p>
      </dgm:t>
    </dgm:pt>
    <dgm:pt modelId="{BF0C65F5-1205-4364-AFA8-9A1354C31558}" cxnId="{BB9A87B9-01E0-487D-8311-18A996059D4C}" type="sibTrans">
      <dgm:prSet/>
      <dgm:spPr/>
      <dgm:t>
        <a:bodyPr/>
        <a:lstStyle/>
        <a:p>
          <a:endParaRPr lang="ru-RU"/>
        </a:p>
      </dgm:t>
    </dgm:pt>
    <dgm:pt modelId="{A242F9C1-52B0-45DF-B953-94D12180751D}">
      <dgm:prSet phldrT="[Текст]"/>
      <dgm:spPr/>
      <dgm:t>
        <a:bodyPr/>
        <a:lstStyle/>
        <a:p>
          <a:r>
            <a:rPr lang="uk-UA" noProof="0" dirty="0">
              <a:latin typeface="Times New Roman" panose="02020603050405020304" pitchFamily="18" charset="0"/>
              <a:cs typeface="Times New Roman" panose="02020603050405020304" pitchFamily="18" charset="0"/>
            </a:rPr>
            <a:t>зміни відбуваються і в сфері поведінки і в сфері культури</a:t>
          </a:r>
        </a:p>
      </dgm:t>
    </dgm:pt>
    <dgm:pt modelId="{E3A2E94C-38B8-4CB5-B661-A224F3DCFC71}" cxnId="{FA1CF00B-9851-423E-8E1A-9B9E13CD6E00}" type="parTrans">
      <dgm:prSet/>
      <dgm:spPr/>
      <dgm:t>
        <a:bodyPr/>
        <a:lstStyle/>
        <a:p>
          <a:endParaRPr lang="ru-RU"/>
        </a:p>
      </dgm:t>
    </dgm:pt>
    <dgm:pt modelId="{268651B2-D1DB-4FFD-8CED-06082F871BC5}" cxnId="{FA1CF00B-9851-423E-8E1A-9B9E13CD6E00}" type="sibTrans">
      <dgm:prSet/>
      <dgm:spPr/>
      <dgm:t>
        <a:bodyPr/>
        <a:lstStyle/>
        <a:p>
          <a:endParaRPr lang="ru-RU"/>
        </a:p>
      </dgm:t>
    </dgm:pt>
    <dgm:pt modelId="{F0E3E35E-44C5-4059-9CFD-C81EA3A78134}">
      <dgm:prSet phldrT="[Текст]"/>
      <dgm:spPr/>
      <dgm:t>
        <a:bodyPr/>
        <a:lstStyle/>
        <a:p>
          <a:r>
            <a:rPr lang="uk-UA" noProof="0" dirty="0">
              <a:latin typeface="Times New Roman" panose="02020603050405020304" pitchFamily="18" charset="0"/>
              <a:cs typeface="Times New Roman" panose="02020603050405020304" pitchFamily="18" charset="0"/>
            </a:rPr>
            <a:t>Ця ситуація можлива за умови щирої віри і визнання цінності виконання роботи по новому, а кожна із сторін підтримує одна одну, що підсилює ефект постійності змін. </a:t>
          </a:r>
        </a:p>
      </dgm:t>
    </dgm:pt>
    <dgm:pt modelId="{1BF73509-A336-4F17-8197-09436564FB80}" cxnId="{C599FE32-9CE0-4C5E-A24C-AA17BF2F9AF1}" type="parTrans">
      <dgm:prSet/>
      <dgm:spPr/>
      <dgm:t>
        <a:bodyPr/>
        <a:lstStyle/>
        <a:p>
          <a:endParaRPr lang="ru-RU"/>
        </a:p>
      </dgm:t>
    </dgm:pt>
    <dgm:pt modelId="{BE86763C-2F14-48E6-8F8C-A0B3901F07C8}" cxnId="{C599FE32-9CE0-4C5E-A24C-AA17BF2F9AF1}" type="sibTrans">
      <dgm:prSet/>
      <dgm:spPr/>
      <dgm:t>
        <a:bodyPr/>
        <a:lstStyle/>
        <a:p>
          <a:endParaRPr lang="ru-RU"/>
        </a:p>
      </dgm:t>
    </dgm:pt>
    <dgm:pt modelId="{D2E22BFB-E193-4393-8002-AE7CC23F8BD7}" type="pres">
      <dgm:prSet presAssocID="{8108709A-F637-433C-90D6-3A31DF62AFE7}" presName="Name0" presStyleCnt="0">
        <dgm:presLayoutVars>
          <dgm:dir/>
          <dgm:animLvl val="lvl"/>
          <dgm:resizeHandles val="exact"/>
        </dgm:presLayoutVars>
      </dgm:prSet>
      <dgm:spPr/>
    </dgm:pt>
    <dgm:pt modelId="{75C3C563-D96A-4EB7-AA51-363BD57F39AA}" type="pres">
      <dgm:prSet presAssocID="{5F248DEF-CCCF-402C-9672-98CF5841C6E9}" presName="linNode" presStyleCnt="0"/>
      <dgm:spPr/>
    </dgm:pt>
    <dgm:pt modelId="{BADBC090-1C27-421C-80A1-0E102CAB7FC1}" type="pres">
      <dgm:prSet presAssocID="{5F248DEF-CCCF-402C-9672-98CF5841C6E9}" presName="parentText" presStyleLbl="node1" presStyleIdx="0" presStyleCnt="3">
        <dgm:presLayoutVars>
          <dgm:chMax val="1"/>
          <dgm:bulletEnabled val="1"/>
        </dgm:presLayoutVars>
      </dgm:prSet>
      <dgm:spPr/>
    </dgm:pt>
    <dgm:pt modelId="{AB05F6E9-0171-4B17-BF56-3DFC2D14E231}" type="pres">
      <dgm:prSet presAssocID="{5F248DEF-CCCF-402C-9672-98CF5841C6E9}" presName="descendantText" presStyleLbl="alignAccFollowNode1" presStyleIdx="0" presStyleCnt="3" custScaleY="112323">
        <dgm:presLayoutVars>
          <dgm:bulletEnabled val="1"/>
        </dgm:presLayoutVars>
      </dgm:prSet>
      <dgm:spPr/>
    </dgm:pt>
    <dgm:pt modelId="{216A7507-39B1-4905-A8CA-42535A40B958}" type="pres">
      <dgm:prSet presAssocID="{00AB7AAA-97CA-4654-A6FF-24C0530C9AF4}" presName="sp" presStyleCnt="0"/>
      <dgm:spPr/>
    </dgm:pt>
    <dgm:pt modelId="{E8FC898D-EBD5-4A2A-A485-7D8149479FF0}" type="pres">
      <dgm:prSet presAssocID="{9A1AEFFD-F308-49E0-9186-C07DF91408EA}" presName="linNode" presStyleCnt="0"/>
      <dgm:spPr/>
    </dgm:pt>
    <dgm:pt modelId="{73EE9F9E-779B-44A8-8702-B19D1E324E78}" type="pres">
      <dgm:prSet presAssocID="{9A1AEFFD-F308-49E0-9186-C07DF91408EA}" presName="parentText" presStyleLbl="node1" presStyleIdx="1" presStyleCnt="3">
        <dgm:presLayoutVars>
          <dgm:chMax val="1"/>
          <dgm:bulletEnabled val="1"/>
        </dgm:presLayoutVars>
      </dgm:prSet>
      <dgm:spPr/>
    </dgm:pt>
    <dgm:pt modelId="{F741EA78-5048-4BA8-96D4-85D8EFE1CE98}" type="pres">
      <dgm:prSet presAssocID="{9A1AEFFD-F308-49E0-9186-C07DF91408EA}" presName="descendantText" presStyleLbl="alignAccFollowNode1" presStyleIdx="1" presStyleCnt="3" custScaleY="167576">
        <dgm:presLayoutVars>
          <dgm:bulletEnabled val="1"/>
        </dgm:presLayoutVars>
      </dgm:prSet>
      <dgm:spPr/>
    </dgm:pt>
    <dgm:pt modelId="{42FB57B9-D217-4B02-BAFD-927EFF9C70FC}" type="pres">
      <dgm:prSet presAssocID="{2D889B77-D052-41EF-9DB3-042FAC6BCF58}" presName="sp" presStyleCnt="0"/>
      <dgm:spPr/>
    </dgm:pt>
    <dgm:pt modelId="{A9BB7D14-7171-49CF-86B4-2B24732EAA57}" type="pres">
      <dgm:prSet presAssocID="{A242F9C1-52B0-45DF-B953-94D12180751D}" presName="linNode" presStyleCnt="0"/>
      <dgm:spPr/>
    </dgm:pt>
    <dgm:pt modelId="{4A851CB0-9A63-4BB1-9685-E37AAD11DCBC}" type="pres">
      <dgm:prSet presAssocID="{A242F9C1-52B0-45DF-B953-94D12180751D}" presName="parentText" presStyleLbl="node1" presStyleIdx="2" presStyleCnt="3">
        <dgm:presLayoutVars>
          <dgm:chMax val="1"/>
          <dgm:bulletEnabled val="1"/>
        </dgm:presLayoutVars>
      </dgm:prSet>
      <dgm:spPr/>
    </dgm:pt>
    <dgm:pt modelId="{3BED3B1B-158A-4C90-9996-9AE7EC0F0512}" type="pres">
      <dgm:prSet presAssocID="{A242F9C1-52B0-45DF-B953-94D12180751D}" presName="descendantText" presStyleLbl="alignAccFollowNode1" presStyleIdx="2" presStyleCnt="3">
        <dgm:presLayoutVars>
          <dgm:bulletEnabled val="1"/>
        </dgm:presLayoutVars>
      </dgm:prSet>
      <dgm:spPr/>
    </dgm:pt>
  </dgm:ptLst>
  <dgm:cxnLst>
    <dgm:cxn modelId="{5D45B101-F158-402F-8578-F3A21EAA0611}" type="presOf" srcId="{D9B0AD3E-D4C7-4101-AAC0-5C567C12C6C1}" destId="{F741EA78-5048-4BA8-96D4-85D8EFE1CE98}" srcOrd="0" destOrd="0" presId="urn:microsoft.com/office/officeart/2005/8/layout/vList5"/>
    <dgm:cxn modelId="{FA1CF00B-9851-423E-8E1A-9B9E13CD6E00}" srcId="{8108709A-F637-433C-90D6-3A31DF62AFE7}" destId="{A242F9C1-52B0-45DF-B953-94D12180751D}" srcOrd="2" destOrd="0" parTransId="{E3A2E94C-38B8-4CB5-B661-A224F3DCFC71}" sibTransId="{268651B2-D1DB-4FFD-8CED-06082F871BC5}"/>
    <dgm:cxn modelId="{1BF4D213-B905-4617-9D13-5599A011B97F}" srcId="{8108709A-F637-433C-90D6-3A31DF62AFE7}" destId="{9A1AEFFD-F308-49E0-9186-C07DF91408EA}" srcOrd="1" destOrd="0" parTransId="{EECB22DD-92BD-41DD-8ADD-03C762571D18}" sibTransId="{2D889B77-D052-41EF-9DB3-042FAC6BCF58}"/>
    <dgm:cxn modelId="{4785F51D-78C1-4779-B16C-DB199D7C9253}" type="presOf" srcId="{9A1AEFFD-F308-49E0-9186-C07DF91408EA}" destId="{73EE9F9E-779B-44A8-8702-B19D1E324E78}" srcOrd="0" destOrd="0" presId="urn:microsoft.com/office/officeart/2005/8/layout/vList5"/>
    <dgm:cxn modelId="{C599FE32-9CE0-4C5E-A24C-AA17BF2F9AF1}" srcId="{A242F9C1-52B0-45DF-B953-94D12180751D}" destId="{F0E3E35E-44C5-4059-9CFD-C81EA3A78134}" srcOrd="0" destOrd="0" parTransId="{1BF73509-A336-4F17-8197-09436564FB80}" sibTransId="{BE86763C-2F14-48E6-8F8C-A0B3901F07C8}"/>
    <dgm:cxn modelId="{3F35873C-FFE0-4214-AF35-872368E4E967}" srcId="{5F248DEF-CCCF-402C-9672-98CF5841C6E9}" destId="{7BE706E0-4D3C-444E-9ABD-F3DB1949B057}" srcOrd="0" destOrd="0" parTransId="{60ECAEC9-40FC-4DD1-9EFA-4ED492982B44}" sibTransId="{3963C4F2-C358-4735-8E03-A02F1808F696}"/>
    <dgm:cxn modelId="{541C368A-C39F-465B-AA2E-9F9DD0744571}" srcId="{8108709A-F637-433C-90D6-3A31DF62AFE7}" destId="{5F248DEF-CCCF-402C-9672-98CF5841C6E9}" srcOrd="0" destOrd="0" parTransId="{4052F484-6398-4CED-803C-E06D8B41BBF4}" sibTransId="{00AB7AAA-97CA-4654-A6FF-24C0530C9AF4}"/>
    <dgm:cxn modelId="{82A63690-1F4B-42B8-A66C-D4FC571FED45}" type="presOf" srcId="{F0E3E35E-44C5-4059-9CFD-C81EA3A78134}" destId="{3BED3B1B-158A-4C90-9996-9AE7EC0F0512}" srcOrd="0" destOrd="0" presId="urn:microsoft.com/office/officeart/2005/8/layout/vList5"/>
    <dgm:cxn modelId="{AD1B1FA9-AE97-4A00-B78D-12B11439025B}" type="presOf" srcId="{8108709A-F637-433C-90D6-3A31DF62AFE7}" destId="{D2E22BFB-E193-4393-8002-AE7CC23F8BD7}" srcOrd="0" destOrd="0" presId="urn:microsoft.com/office/officeart/2005/8/layout/vList5"/>
    <dgm:cxn modelId="{3DF432B0-33DC-4E63-9F5A-4733ECFAE835}" type="presOf" srcId="{5F248DEF-CCCF-402C-9672-98CF5841C6E9}" destId="{BADBC090-1C27-421C-80A1-0E102CAB7FC1}" srcOrd="0" destOrd="0" presId="urn:microsoft.com/office/officeart/2005/8/layout/vList5"/>
    <dgm:cxn modelId="{D3484BB5-8D05-4D60-8704-FC44EDF4600D}" type="presOf" srcId="{7BE706E0-4D3C-444E-9ABD-F3DB1949B057}" destId="{AB05F6E9-0171-4B17-BF56-3DFC2D14E231}" srcOrd="0" destOrd="0" presId="urn:microsoft.com/office/officeart/2005/8/layout/vList5"/>
    <dgm:cxn modelId="{BB9A87B9-01E0-487D-8311-18A996059D4C}" srcId="{9A1AEFFD-F308-49E0-9186-C07DF91408EA}" destId="{D9B0AD3E-D4C7-4101-AAC0-5C567C12C6C1}" srcOrd="0" destOrd="0" parTransId="{D622608C-F696-49FE-8832-0177396E95A3}" sibTransId="{BF0C65F5-1205-4364-AFA8-9A1354C31558}"/>
    <dgm:cxn modelId="{0320B5BE-ED00-4D62-9FB5-9AC5F378AEBF}" type="presOf" srcId="{A242F9C1-52B0-45DF-B953-94D12180751D}" destId="{4A851CB0-9A63-4BB1-9685-E37AAD11DCBC}" srcOrd="0" destOrd="0" presId="urn:microsoft.com/office/officeart/2005/8/layout/vList5"/>
    <dgm:cxn modelId="{228E2BEE-B9C9-42D7-9A78-F4F6B5B5F652}" type="presParOf" srcId="{D2E22BFB-E193-4393-8002-AE7CC23F8BD7}" destId="{75C3C563-D96A-4EB7-AA51-363BD57F39AA}" srcOrd="0" destOrd="0" presId="urn:microsoft.com/office/officeart/2005/8/layout/vList5"/>
    <dgm:cxn modelId="{50ACB492-B95A-4277-BC52-E53D370B6C43}" type="presParOf" srcId="{75C3C563-D96A-4EB7-AA51-363BD57F39AA}" destId="{BADBC090-1C27-421C-80A1-0E102CAB7FC1}" srcOrd="0" destOrd="0" presId="urn:microsoft.com/office/officeart/2005/8/layout/vList5"/>
    <dgm:cxn modelId="{3A835D52-4308-45F6-A31E-216DED2DC634}" type="presParOf" srcId="{75C3C563-D96A-4EB7-AA51-363BD57F39AA}" destId="{AB05F6E9-0171-4B17-BF56-3DFC2D14E231}" srcOrd="1" destOrd="0" presId="urn:microsoft.com/office/officeart/2005/8/layout/vList5"/>
    <dgm:cxn modelId="{AA3B2382-040F-45EF-A119-C5B30C8F3C86}" type="presParOf" srcId="{D2E22BFB-E193-4393-8002-AE7CC23F8BD7}" destId="{216A7507-39B1-4905-A8CA-42535A40B958}" srcOrd="1" destOrd="0" presId="urn:microsoft.com/office/officeart/2005/8/layout/vList5"/>
    <dgm:cxn modelId="{69E365BF-31E0-4F6E-B39C-3282C553F555}" type="presParOf" srcId="{D2E22BFB-E193-4393-8002-AE7CC23F8BD7}" destId="{E8FC898D-EBD5-4A2A-A485-7D8149479FF0}" srcOrd="2" destOrd="0" presId="urn:microsoft.com/office/officeart/2005/8/layout/vList5"/>
    <dgm:cxn modelId="{8BDFD92B-C2E4-4D44-B559-E823254F6031}" type="presParOf" srcId="{E8FC898D-EBD5-4A2A-A485-7D8149479FF0}" destId="{73EE9F9E-779B-44A8-8702-B19D1E324E78}" srcOrd="0" destOrd="0" presId="urn:microsoft.com/office/officeart/2005/8/layout/vList5"/>
    <dgm:cxn modelId="{C7A6B23D-B2FC-46B8-B3F3-F81B9348BD67}" type="presParOf" srcId="{E8FC898D-EBD5-4A2A-A485-7D8149479FF0}" destId="{F741EA78-5048-4BA8-96D4-85D8EFE1CE98}" srcOrd="1" destOrd="0" presId="urn:microsoft.com/office/officeart/2005/8/layout/vList5"/>
    <dgm:cxn modelId="{10128AE8-BE88-40DE-BCBC-15FA4EF512CA}" type="presParOf" srcId="{D2E22BFB-E193-4393-8002-AE7CC23F8BD7}" destId="{42FB57B9-D217-4B02-BAFD-927EFF9C70FC}" srcOrd="3" destOrd="0" presId="urn:microsoft.com/office/officeart/2005/8/layout/vList5"/>
    <dgm:cxn modelId="{750CE90A-0040-4F8F-A983-582E2FF3C04F}" type="presParOf" srcId="{D2E22BFB-E193-4393-8002-AE7CC23F8BD7}" destId="{A9BB7D14-7171-49CF-86B4-2B24732EAA57}" srcOrd="4" destOrd="0" presId="urn:microsoft.com/office/officeart/2005/8/layout/vList5"/>
    <dgm:cxn modelId="{D4CAB554-2CF8-478F-82BF-289A01D29A9D}" type="presParOf" srcId="{A9BB7D14-7171-49CF-86B4-2B24732EAA57}" destId="{4A851CB0-9A63-4BB1-9685-E37AAD11DCBC}" srcOrd="0" destOrd="0" presId="urn:microsoft.com/office/officeart/2005/8/layout/vList5"/>
    <dgm:cxn modelId="{745ADFBF-8B7D-4856-8C7F-267CDED8AD96}" type="presParOf" srcId="{A9BB7D14-7171-49CF-86B4-2B24732EAA57}" destId="{3BED3B1B-158A-4C90-9996-9AE7EC0F0512}"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5817FBB-6FB5-4189-82B3-A7D89FAEC694}"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4D94B9B1-1C79-44F2-B13D-DDA1E0DB98F2}">
      <dgm:prSet phldrT="[Текст]" custT="1"/>
      <dgm:spPr/>
      <dgm:t>
        <a:bodyPr/>
        <a:lstStyle/>
        <a:p>
          <a:pPr algn="just"/>
          <a:r>
            <a:rPr lang="uk-UA" sz="2400" noProof="0" dirty="0">
              <a:latin typeface="Times New Roman" panose="02020603050405020304" pitchFamily="18" charset="0"/>
              <a:cs typeface="Times New Roman" panose="02020603050405020304" pitchFamily="18" charset="0"/>
            </a:rPr>
            <a:t>супротив змінам, особливо, якщо вони стосуються зміни базових цінностей;</a:t>
          </a:r>
        </a:p>
      </dgm:t>
    </dgm:pt>
    <dgm:pt modelId="{22951577-11E0-424F-834E-AEB28A6124F4}" cxnId="{6CC7DC0A-2AFF-47E2-9C7F-E3E6C8C90FA0}" type="parTrans">
      <dgm:prSet/>
      <dgm:spPr/>
      <dgm:t>
        <a:bodyPr/>
        <a:lstStyle/>
        <a:p>
          <a:endParaRPr lang="ru-RU"/>
        </a:p>
      </dgm:t>
    </dgm:pt>
    <dgm:pt modelId="{D5C71758-58C4-412C-BF31-F60CE04BFF5A}" cxnId="{6CC7DC0A-2AFF-47E2-9C7F-E3E6C8C90FA0}" type="sibTrans">
      <dgm:prSet/>
      <dgm:spPr/>
      <dgm:t>
        <a:bodyPr/>
        <a:lstStyle/>
        <a:p>
          <a:endParaRPr lang="ru-RU"/>
        </a:p>
      </dgm:t>
    </dgm:pt>
    <dgm:pt modelId="{6BDAAA96-C5AC-4BEF-AE69-FBCC335276BF}">
      <dgm:prSet phldrT="[Текст]" custT="1"/>
      <dgm:spPr/>
      <dgm:t>
        <a:bodyPr/>
        <a:lstStyle/>
        <a:p>
          <a:pPr algn="just"/>
          <a:r>
            <a:rPr lang="uk-UA" sz="2400" noProof="0" dirty="0">
              <a:latin typeface="Times New Roman" panose="02020603050405020304" pitchFamily="18" charset="0"/>
              <a:cs typeface="Times New Roman" panose="02020603050405020304" pitchFamily="18" charset="0"/>
            </a:rPr>
            <a:t>радикальні та швидкі зміни відбуваються повільно і вкрай </a:t>
          </a:r>
          <a:r>
            <a:rPr lang="uk-UA" sz="2400" noProof="0" dirty="0" err="1">
              <a:latin typeface="Times New Roman" panose="02020603050405020304" pitchFamily="18" charset="0"/>
              <a:cs typeface="Times New Roman" panose="02020603050405020304" pitchFamily="18" charset="0"/>
            </a:rPr>
            <a:t>хворобливо</a:t>
          </a:r>
          <a:r>
            <a:rPr lang="uk-UA" sz="2400" noProof="0" dirty="0">
              <a:latin typeface="Times New Roman" panose="02020603050405020304" pitchFamily="18" charset="0"/>
              <a:cs typeface="Times New Roman" panose="02020603050405020304" pitchFamily="18" charset="0"/>
            </a:rPr>
            <a:t>, ніж повільні зміни;</a:t>
          </a:r>
        </a:p>
      </dgm:t>
    </dgm:pt>
    <dgm:pt modelId="{CF402121-32E3-4054-912E-6D35B7B01E76}" cxnId="{43297391-51F8-4FC1-AB5C-5CAF815E5234}" type="parTrans">
      <dgm:prSet/>
      <dgm:spPr/>
      <dgm:t>
        <a:bodyPr/>
        <a:lstStyle/>
        <a:p>
          <a:endParaRPr lang="ru-RU"/>
        </a:p>
      </dgm:t>
    </dgm:pt>
    <dgm:pt modelId="{FC542EBA-A62C-4DD0-8639-4E9B1A385074}" cxnId="{43297391-51F8-4FC1-AB5C-5CAF815E5234}" type="sibTrans">
      <dgm:prSet/>
      <dgm:spPr/>
      <dgm:t>
        <a:bodyPr/>
        <a:lstStyle/>
        <a:p>
          <a:endParaRPr lang="ru-RU"/>
        </a:p>
      </dgm:t>
    </dgm:pt>
    <dgm:pt modelId="{F82120C6-AF60-45D8-9516-9E0AED6545DC}">
      <dgm:prSet phldrT="[Текст]" custT="1"/>
      <dgm:spPr/>
      <dgm:t>
        <a:bodyPr/>
        <a:lstStyle/>
        <a:p>
          <a:pPr algn="just"/>
          <a:r>
            <a:rPr lang="uk-UA" sz="2400" noProof="0" dirty="0">
              <a:latin typeface="Times New Roman" panose="02020603050405020304" pitchFamily="18" charset="0"/>
              <a:cs typeface="Times New Roman" panose="02020603050405020304" pitchFamily="18" charset="0"/>
            </a:rPr>
            <a:t>зміни важко проходять в організаціях із сильною культурою організації; </a:t>
          </a:r>
        </a:p>
      </dgm:t>
    </dgm:pt>
    <dgm:pt modelId="{E78734B3-43CE-4649-9BC9-839C22F9E613}" cxnId="{1586EDBF-0BEB-4466-89C1-76302AADCEBD}" type="parTrans">
      <dgm:prSet/>
      <dgm:spPr/>
      <dgm:t>
        <a:bodyPr/>
        <a:lstStyle/>
        <a:p>
          <a:endParaRPr lang="ru-RU"/>
        </a:p>
      </dgm:t>
    </dgm:pt>
    <dgm:pt modelId="{90166902-BB98-45D7-8CF2-993F91373B4F}" cxnId="{1586EDBF-0BEB-4466-89C1-76302AADCEBD}" type="sibTrans">
      <dgm:prSet/>
      <dgm:spPr/>
      <dgm:t>
        <a:bodyPr/>
        <a:lstStyle/>
        <a:p>
          <a:endParaRPr lang="ru-RU"/>
        </a:p>
      </dgm:t>
    </dgm:pt>
    <dgm:pt modelId="{BB5C36F2-B03C-4DEA-81BF-5BFC50CE3D5B}">
      <dgm:prSet phldrT="[Текст]" custT="1"/>
      <dgm:spPr/>
      <dgm:t>
        <a:bodyPr/>
        <a:lstStyle/>
        <a:p>
          <a:pPr algn="just"/>
          <a:r>
            <a:rPr lang="uk-UA" sz="2400" noProof="0" dirty="0">
              <a:latin typeface="Times New Roman" panose="02020603050405020304" pitchFamily="18" charset="0"/>
              <a:cs typeface="Times New Roman" panose="02020603050405020304" pitchFamily="18" charset="0"/>
            </a:rPr>
            <a:t>можливі втрати кваліфікованих кадрів через відсутність прийняти нові стандарти поведінки та базові цінності.</a:t>
          </a:r>
        </a:p>
      </dgm:t>
    </dgm:pt>
    <dgm:pt modelId="{74208305-6343-48B3-BC7E-372AD0F95195}" cxnId="{7A091E35-DB49-4520-BA93-E2769449BC1B}" type="parTrans">
      <dgm:prSet/>
      <dgm:spPr/>
      <dgm:t>
        <a:bodyPr/>
        <a:lstStyle/>
        <a:p>
          <a:endParaRPr lang="ru-RU"/>
        </a:p>
      </dgm:t>
    </dgm:pt>
    <dgm:pt modelId="{6A640343-AA2B-424C-8450-13C9786D1780}" cxnId="{7A091E35-DB49-4520-BA93-E2769449BC1B}" type="sibTrans">
      <dgm:prSet/>
      <dgm:spPr/>
      <dgm:t>
        <a:bodyPr/>
        <a:lstStyle/>
        <a:p>
          <a:endParaRPr lang="ru-RU"/>
        </a:p>
      </dgm:t>
    </dgm:pt>
    <dgm:pt modelId="{61B5030B-D122-4C11-B84B-B2C2A4A8BF35}" type="pres">
      <dgm:prSet presAssocID="{E5817FBB-6FB5-4189-82B3-A7D89FAEC694}" presName="Name0" presStyleCnt="0">
        <dgm:presLayoutVars>
          <dgm:chMax val="7"/>
          <dgm:chPref val="7"/>
          <dgm:dir/>
        </dgm:presLayoutVars>
      </dgm:prSet>
      <dgm:spPr/>
    </dgm:pt>
    <dgm:pt modelId="{9A04EF2B-85FF-4F91-9012-F631B14F6A2B}" type="pres">
      <dgm:prSet presAssocID="{E5817FBB-6FB5-4189-82B3-A7D89FAEC694}" presName="Name1" presStyleCnt="0"/>
      <dgm:spPr/>
    </dgm:pt>
    <dgm:pt modelId="{72359FF9-A771-4CA2-9837-9EB10FCDB714}" type="pres">
      <dgm:prSet presAssocID="{E5817FBB-6FB5-4189-82B3-A7D89FAEC694}" presName="cycle" presStyleCnt="0"/>
      <dgm:spPr/>
    </dgm:pt>
    <dgm:pt modelId="{BFBC4F4A-FFFB-4052-8ABB-0AA9581941FD}" type="pres">
      <dgm:prSet presAssocID="{E5817FBB-6FB5-4189-82B3-A7D89FAEC694}" presName="srcNode" presStyleLbl="node1" presStyleIdx="0" presStyleCnt="4"/>
      <dgm:spPr/>
    </dgm:pt>
    <dgm:pt modelId="{7A5F8666-D7A9-46EE-8EA1-B8A148ABC798}" type="pres">
      <dgm:prSet presAssocID="{E5817FBB-6FB5-4189-82B3-A7D89FAEC694}" presName="conn" presStyleLbl="parChTrans1D2" presStyleIdx="0" presStyleCnt="1"/>
      <dgm:spPr/>
    </dgm:pt>
    <dgm:pt modelId="{D51CD473-BD48-4AEA-A08C-7F1969F127EF}" type="pres">
      <dgm:prSet presAssocID="{E5817FBB-6FB5-4189-82B3-A7D89FAEC694}" presName="extraNode" presStyleLbl="node1" presStyleIdx="0" presStyleCnt="4"/>
      <dgm:spPr/>
    </dgm:pt>
    <dgm:pt modelId="{E6E4ADD8-05FB-4E88-983F-9E8A268D9F4E}" type="pres">
      <dgm:prSet presAssocID="{E5817FBB-6FB5-4189-82B3-A7D89FAEC694}" presName="dstNode" presStyleLbl="node1" presStyleIdx="0" presStyleCnt="4"/>
      <dgm:spPr/>
    </dgm:pt>
    <dgm:pt modelId="{A3524771-A338-4A6E-84BA-7C50F7BF02ED}" type="pres">
      <dgm:prSet presAssocID="{4D94B9B1-1C79-44F2-B13D-DDA1E0DB98F2}" presName="text_1" presStyleLbl="node1" presStyleIdx="0" presStyleCnt="4">
        <dgm:presLayoutVars>
          <dgm:bulletEnabled val="1"/>
        </dgm:presLayoutVars>
      </dgm:prSet>
      <dgm:spPr/>
    </dgm:pt>
    <dgm:pt modelId="{BEE0E036-04D6-453A-8D0F-2183A1D82CFA}" type="pres">
      <dgm:prSet presAssocID="{4D94B9B1-1C79-44F2-B13D-DDA1E0DB98F2}" presName="accent_1" presStyleCnt="0"/>
      <dgm:spPr/>
    </dgm:pt>
    <dgm:pt modelId="{1BA1DBC6-5D14-4E86-BEDD-2D851D7FBA4A}" type="pres">
      <dgm:prSet presAssocID="{4D94B9B1-1C79-44F2-B13D-DDA1E0DB98F2}" presName="accentRepeatNode" presStyleLbl="solidFgAcc1" presStyleIdx="0" presStyleCnt="4"/>
      <dgm:spPr/>
    </dgm:pt>
    <dgm:pt modelId="{DA9C5EFE-8131-4749-85D8-386515403EC0}" type="pres">
      <dgm:prSet presAssocID="{6BDAAA96-C5AC-4BEF-AE69-FBCC335276BF}" presName="text_2" presStyleLbl="node1" presStyleIdx="1" presStyleCnt="4">
        <dgm:presLayoutVars>
          <dgm:bulletEnabled val="1"/>
        </dgm:presLayoutVars>
      </dgm:prSet>
      <dgm:spPr/>
    </dgm:pt>
    <dgm:pt modelId="{F0DBC894-945E-4AB8-A55C-EDD614115E97}" type="pres">
      <dgm:prSet presAssocID="{6BDAAA96-C5AC-4BEF-AE69-FBCC335276BF}" presName="accent_2" presStyleCnt="0"/>
      <dgm:spPr/>
    </dgm:pt>
    <dgm:pt modelId="{09E1268C-1396-47E9-9501-312372A51E5B}" type="pres">
      <dgm:prSet presAssocID="{6BDAAA96-C5AC-4BEF-AE69-FBCC335276BF}" presName="accentRepeatNode" presStyleLbl="solidFgAcc1" presStyleIdx="1" presStyleCnt="4"/>
      <dgm:spPr/>
    </dgm:pt>
    <dgm:pt modelId="{868D7E0C-25FC-4A62-A7B6-FD37A5939FFF}" type="pres">
      <dgm:prSet presAssocID="{F82120C6-AF60-45D8-9516-9E0AED6545DC}" presName="text_3" presStyleLbl="node1" presStyleIdx="2" presStyleCnt="4">
        <dgm:presLayoutVars>
          <dgm:bulletEnabled val="1"/>
        </dgm:presLayoutVars>
      </dgm:prSet>
      <dgm:spPr/>
    </dgm:pt>
    <dgm:pt modelId="{C687BE39-2143-47B6-9D29-49004AE07297}" type="pres">
      <dgm:prSet presAssocID="{F82120C6-AF60-45D8-9516-9E0AED6545DC}" presName="accent_3" presStyleCnt="0"/>
      <dgm:spPr/>
    </dgm:pt>
    <dgm:pt modelId="{03E7E204-022D-448B-B4CC-01C0C5F6B7B1}" type="pres">
      <dgm:prSet presAssocID="{F82120C6-AF60-45D8-9516-9E0AED6545DC}" presName="accentRepeatNode" presStyleLbl="solidFgAcc1" presStyleIdx="2" presStyleCnt="4"/>
      <dgm:spPr/>
    </dgm:pt>
    <dgm:pt modelId="{B374F8F6-8117-42E1-A8F9-49D446DFB25F}" type="pres">
      <dgm:prSet presAssocID="{BB5C36F2-B03C-4DEA-81BF-5BFC50CE3D5B}" presName="text_4" presStyleLbl="node1" presStyleIdx="3" presStyleCnt="4">
        <dgm:presLayoutVars>
          <dgm:bulletEnabled val="1"/>
        </dgm:presLayoutVars>
      </dgm:prSet>
      <dgm:spPr/>
    </dgm:pt>
    <dgm:pt modelId="{2FC1E334-D5D0-429D-904E-38D67894E9BA}" type="pres">
      <dgm:prSet presAssocID="{BB5C36F2-B03C-4DEA-81BF-5BFC50CE3D5B}" presName="accent_4" presStyleCnt="0"/>
      <dgm:spPr/>
    </dgm:pt>
    <dgm:pt modelId="{2A6080DC-40BC-42A2-AA90-35F2DE8E724B}" type="pres">
      <dgm:prSet presAssocID="{BB5C36F2-B03C-4DEA-81BF-5BFC50CE3D5B}" presName="accentRepeatNode" presStyleLbl="solidFgAcc1" presStyleIdx="3" presStyleCnt="4"/>
      <dgm:spPr/>
    </dgm:pt>
  </dgm:ptLst>
  <dgm:cxnLst>
    <dgm:cxn modelId="{F3D4E402-FBF9-49E4-8D6B-5617B6FD948A}" type="presOf" srcId="{F82120C6-AF60-45D8-9516-9E0AED6545DC}" destId="{868D7E0C-25FC-4A62-A7B6-FD37A5939FFF}" srcOrd="0" destOrd="0" presId="urn:microsoft.com/office/officeart/2008/layout/VerticalCurvedList"/>
    <dgm:cxn modelId="{6CC7DC0A-2AFF-47E2-9C7F-E3E6C8C90FA0}" srcId="{E5817FBB-6FB5-4189-82B3-A7D89FAEC694}" destId="{4D94B9B1-1C79-44F2-B13D-DDA1E0DB98F2}" srcOrd="0" destOrd="0" parTransId="{22951577-11E0-424F-834E-AEB28A6124F4}" sibTransId="{D5C71758-58C4-412C-BF31-F60CE04BFF5A}"/>
    <dgm:cxn modelId="{D26E7518-A9B1-4662-A487-8546EFDAABF6}" type="presOf" srcId="{6BDAAA96-C5AC-4BEF-AE69-FBCC335276BF}" destId="{DA9C5EFE-8131-4749-85D8-386515403EC0}" srcOrd="0" destOrd="0" presId="urn:microsoft.com/office/officeart/2008/layout/VerticalCurvedList"/>
    <dgm:cxn modelId="{CF3A6A19-9F4C-4C2E-B8BF-31BAB8134CF4}" type="presOf" srcId="{E5817FBB-6FB5-4189-82B3-A7D89FAEC694}" destId="{61B5030B-D122-4C11-B84B-B2C2A4A8BF35}" srcOrd="0" destOrd="0" presId="urn:microsoft.com/office/officeart/2008/layout/VerticalCurvedList"/>
    <dgm:cxn modelId="{7A091E35-DB49-4520-BA93-E2769449BC1B}" srcId="{E5817FBB-6FB5-4189-82B3-A7D89FAEC694}" destId="{BB5C36F2-B03C-4DEA-81BF-5BFC50CE3D5B}" srcOrd="3" destOrd="0" parTransId="{74208305-6343-48B3-BC7E-372AD0F95195}" sibTransId="{6A640343-AA2B-424C-8450-13C9786D1780}"/>
    <dgm:cxn modelId="{43297391-51F8-4FC1-AB5C-5CAF815E5234}" srcId="{E5817FBB-6FB5-4189-82B3-A7D89FAEC694}" destId="{6BDAAA96-C5AC-4BEF-AE69-FBCC335276BF}" srcOrd="1" destOrd="0" parTransId="{CF402121-32E3-4054-912E-6D35B7B01E76}" sibTransId="{FC542EBA-A62C-4DD0-8639-4E9B1A385074}"/>
    <dgm:cxn modelId="{83BC6194-DDFF-42E3-9805-54F882F0C061}" type="presOf" srcId="{BB5C36F2-B03C-4DEA-81BF-5BFC50CE3D5B}" destId="{B374F8F6-8117-42E1-A8F9-49D446DFB25F}" srcOrd="0" destOrd="0" presId="urn:microsoft.com/office/officeart/2008/layout/VerticalCurvedList"/>
    <dgm:cxn modelId="{72BA45A1-59B3-4EF4-A870-519C6E54D8D7}" type="presOf" srcId="{D5C71758-58C4-412C-BF31-F60CE04BFF5A}" destId="{7A5F8666-D7A9-46EE-8EA1-B8A148ABC798}" srcOrd="0" destOrd="0" presId="urn:microsoft.com/office/officeart/2008/layout/VerticalCurvedList"/>
    <dgm:cxn modelId="{1586EDBF-0BEB-4466-89C1-76302AADCEBD}" srcId="{E5817FBB-6FB5-4189-82B3-A7D89FAEC694}" destId="{F82120C6-AF60-45D8-9516-9E0AED6545DC}" srcOrd="2" destOrd="0" parTransId="{E78734B3-43CE-4649-9BC9-839C22F9E613}" sibTransId="{90166902-BB98-45D7-8CF2-993F91373B4F}"/>
    <dgm:cxn modelId="{94F3C3F7-6CA6-4AC5-8198-C3278CEDD552}" type="presOf" srcId="{4D94B9B1-1C79-44F2-B13D-DDA1E0DB98F2}" destId="{A3524771-A338-4A6E-84BA-7C50F7BF02ED}" srcOrd="0" destOrd="0" presId="urn:microsoft.com/office/officeart/2008/layout/VerticalCurvedList"/>
    <dgm:cxn modelId="{83D8AAA7-679E-429E-9A50-D641874F7025}" type="presParOf" srcId="{61B5030B-D122-4C11-B84B-B2C2A4A8BF35}" destId="{9A04EF2B-85FF-4F91-9012-F631B14F6A2B}" srcOrd="0" destOrd="0" presId="urn:microsoft.com/office/officeart/2008/layout/VerticalCurvedList"/>
    <dgm:cxn modelId="{5F2DE50F-AF24-4376-8DDA-A16A37472D41}" type="presParOf" srcId="{9A04EF2B-85FF-4F91-9012-F631B14F6A2B}" destId="{72359FF9-A771-4CA2-9837-9EB10FCDB714}" srcOrd="0" destOrd="0" presId="urn:microsoft.com/office/officeart/2008/layout/VerticalCurvedList"/>
    <dgm:cxn modelId="{357A5022-E324-4CFC-A63C-AE1C8EFE1DE0}" type="presParOf" srcId="{72359FF9-A771-4CA2-9837-9EB10FCDB714}" destId="{BFBC4F4A-FFFB-4052-8ABB-0AA9581941FD}" srcOrd="0" destOrd="0" presId="urn:microsoft.com/office/officeart/2008/layout/VerticalCurvedList"/>
    <dgm:cxn modelId="{FF62FD12-116D-4DFE-A5FF-A8F1EFFC6E16}" type="presParOf" srcId="{72359FF9-A771-4CA2-9837-9EB10FCDB714}" destId="{7A5F8666-D7A9-46EE-8EA1-B8A148ABC798}" srcOrd="1" destOrd="0" presId="urn:microsoft.com/office/officeart/2008/layout/VerticalCurvedList"/>
    <dgm:cxn modelId="{BDC9E364-7596-4FBB-9E15-A806AB5EED7E}" type="presParOf" srcId="{72359FF9-A771-4CA2-9837-9EB10FCDB714}" destId="{D51CD473-BD48-4AEA-A08C-7F1969F127EF}" srcOrd="2" destOrd="0" presId="urn:microsoft.com/office/officeart/2008/layout/VerticalCurvedList"/>
    <dgm:cxn modelId="{EBEE6022-E4A9-4E02-B122-6603FE248236}" type="presParOf" srcId="{72359FF9-A771-4CA2-9837-9EB10FCDB714}" destId="{E6E4ADD8-05FB-4E88-983F-9E8A268D9F4E}" srcOrd="3" destOrd="0" presId="urn:microsoft.com/office/officeart/2008/layout/VerticalCurvedList"/>
    <dgm:cxn modelId="{5101E4BB-D81B-487F-869D-DBD7EBF72AA2}" type="presParOf" srcId="{9A04EF2B-85FF-4F91-9012-F631B14F6A2B}" destId="{A3524771-A338-4A6E-84BA-7C50F7BF02ED}" srcOrd="1" destOrd="0" presId="urn:microsoft.com/office/officeart/2008/layout/VerticalCurvedList"/>
    <dgm:cxn modelId="{ABE42769-3A26-4D2A-86A8-8AC698CF3398}" type="presParOf" srcId="{9A04EF2B-85FF-4F91-9012-F631B14F6A2B}" destId="{BEE0E036-04D6-453A-8D0F-2183A1D82CFA}" srcOrd="2" destOrd="0" presId="urn:microsoft.com/office/officeart/2008/layout/VerticalCurvedList"/>
    <dgm:cxn modelId="{69B2467D-F0CF-444F-AE28-4E71EC81FB3C}" type="presParOf" srcId="{BEE0E036-04D6-453A-8D0F-2183A1D82CFA}" destId="{1BA1DBC6-5D14-4E86-BEDD-2D851D7FBA4A}" srcOrd="0" destOrd="0" presId="urn:microsoft.com/office/officeart/2008/layout/VerticalCurvedList"/>
    <dgm:cxn modelId="{A56296AE-B2AF-4219-A39E-CC8855A063A6}" type="presParOf" srcId="{9A04EF2B-85FF-4F91-9012-F631B14F6A2B}" destId="{DA9C5EFE-8131-4749-85D8-386515403EC0}" srcOrd="3" destOrd="0" presId="urn:microsoft.com/office/officeart/2008/layout/VerticalCurvedList"/>
    <dgm:cxn modelId="{ECCD94DC-6CB6-4F76-A772-DCF69D3AE8BC}" type="presParOf" srcId="{9A04EF2B-85FF-4F91-9012-F631B14F6A2B}" destId="{F0DBC894-945E-4AB8-A55C-EDD614115E97}" srcOrd="4" destOrd="0" presId="urn:microsoft.com/office/officeart/2008/layout/VerticalCurvedList"/>
    <dgm:cxn modelId="{805677DA-001F-4766-A28C-6F9096D8DFF1}" type="presParOf" srcId="{F0DBC894-945E-4AB8-A55C-EDD614115E97}" destId="{09E1268C-1396-47E9-9501-312372A51E5B}" srcOrd="0" destOrd="0" presId="urn:microsoft.com/office/officeart/2008/layout/VerticalCurvedList"/>
    <dgm:cxn modelId="{07EEE4B6-0192-479A-995E-8BF995567665}" type="presParOf" srcId="{9A04EF2B-85FF-4F91-9012-F631B14F6A2B}" destId="{868D7E0C-25FC-4A62-A7B6-FD37A5939FFF}" srcOrd="5" destOrd="0" presId="urn:microsoft.com/office/officeart/2008/layout/VerticalCurvedList"/>
    <dgm:cxn modelId="{BC1274F5-C693-4690-B639-E408C392E289}" type="presParOf" srcId="{9A04EF2B-85FF-4F91-9012-F631B14F6A2B}" destId="{C687BE39-2143-47B6-9D29-49004AE07297}" srcOrd="6" destOrd="0" presId="urn:microsoft.com/office/officeart/2008/layout/VerticalCurvedList"/>
    <dgm:cxn modelId="{AA88D745-F773-41A5-9F2B-F69F18CCFC35}" type="presParOf" srcId="{C687BE39-2143-47B6-9D29-49004AE07297}" destId="{03E7E204-022D-448B-B4CC-01C0C5F6B7B1}" srcOrd="0" destOrd="0" presId="urn:microsoft.com/office/officeart/2008/layout/VerticalCurvedList"/>
    <dgm:cxn modelId="{F0FA49B5-51D0-4DC8-82FC-D0944CDC638A}" type="presParOf" srcId="{9A04EF2B-85FF-4F91-9012-F631B14F6A2B}" destId="{B374F8F6-8117-42E1-A8F9-49D446DFB25F}" srcOrd="7" destOrd="0" presId="urn:microsoft.com/office/officeart/2008/layout/VerticalCurvedList"/>
    <dgm:cxn modelId="{02A52B69-E4DD-4246-8C3B-55DABD83C785}" type="presParOf" srcId="{9A04EF2B-85FF-4F91-9012-F631B14F6A2B}" destId="{2FC1E334-D5D0-429D-904E-38D67894E9BA}" srcOrd="8" destOrd="0" presId="urn:microsoft.com/office/officeart/2008/layout/VerticalCurvedList"/>
    <dgm:cxn modelId="{98A0C1EE-DA4B-4F01-B145-61AB1148F878}" type="presParOf" srcId="{2FC1E334-D5D0-429D-904E-38D67894E9BA}" destId="{2A6080DC-40BC-42A2-AA90-35F2DE8E724B}"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BC5A639-D42B-4894-925F-2FA43F1957D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BC3377CE-D1B7-401F-9007-72DDAFCB16EE}">
      <dgm:prSet phldrT="[Текст]" custT="1"/>
      <dgm:spPr/>
      <dgm:t>
        <a:bodyPr/>
        <a:lstStyle/>
        <a:p>
          <a:r>
            <a:rPr lang="uk-UA" sz="2000" noProof="0" dirty="0">
              <a:latin typeface="Times New Roman" panose="02020603050405020304" pitchFamily="18" charset="0"/>
              <a:cs typeface="Times New Roman" panose="02020603050405020304" pitchFamily="18" charset="0"/>
            </a:rPr>
            <a:t>підвищення організаційної ефективності і моралі; </a:t>
          </a:r>
        </a:p>
      </dgm:t>
    </dgm:pt>
    <dgm:pt modelId="{7A092AC1-D7B6-401F-A9F1-2690AA3E918D}" cxnId="{9B39E36E-ADDA-4192-975D-EE8384127AAD}" type="parTrans">
      <dgm:prSet/>
      <dgm:spPr/>
      <dgm:t>
        <a:bodyPr/>
        <a:lstStyle/>
        <a:p>
          <a:endParaRPr lang="ru-RU"/>
        </a:p>
      </dgm:t>
    </dgm:pt>
    <dgm:pt modelId="{D3BE43FB-D85B-4951-A188-8F6A0B0143E9}" cxnId="{9B39E36E-ADDA-4192-975D-EE8384127AAD}" type="sibTrans">
      <dgm:prSet/>
      <dgm:spPr/>
      <dgm:t>
        <a:bodyPr/>
        <a:lstStyle/>
        <a:p>
          <a:endParaRPr lang="ru-RU"/>
        </a:p>
      </dgm:t>
    </dgm:pt>
    <dgm:pt modelId="{3DB6F575-2714-46A2-A759-9C27B2DF3A38}">
      <dgm:prSet phldrT="[Текст]" custT="1"/>
      <dgm:spPr/>
      <dgm:t>
        <a:bodyPr/>
        <a:lstStyle/>
        <a:p>
          <a:r>
            <a:rPr lang="uk-UA" sz="2000" noProof="0" dirty="0">
              <a:latin typeface="Times New Roman" panose="02020603050405020304" pitchFamily="18" charset="0"/>
              <a:cs typeface="Times New Roman" panose="02020603050405020304" pitchFamily="18" charset="0"/>
            </a:rPr>
            <a:t>докорінна зміна місії організації;</a:t>
          </a:r>
        </a:p>
      </dgm:t>
    </dgm:pt>
    <dgm:pt modelId="{8A1D0CFE-B522-4B3A-AA4B-59E11669FB70}" cxnId="{2169FA8C-8063-4E25-A1E1-5683D61A1D4F}" type="parTrans">
      <dgm:prSet/>
      <dgm:spPr/>
      <dgm:t>
        <a:bodyPr/>
        <a:lstStyle/>
        <a:p>
          <a:endParaRPr lang="ru-RU"/>
        </a:p>
      </dgm:t>
    </dgm:pt>
    <dgm:pt modelId="{377F17A9-AA0C-434C-BF9A-009B3808C976}" cxnId="{2169FA8C-8063-4E25-A1E1-5683D61A1D4F}" type="sibTrans">
      <dgm:prSet/>
      <dgm:spPr/>
      <dgm:t>
        <a:bodyPr/>
        <a:lstStyle/>
        <a:p>
          <a:endParaRPr lang="ru-RU"/>
        </a:p>
      </dgm:t>
    </dgm:pt>
    <dgm:pt modelId="{F9994F19-FE91-4F55-9689-EDFD49C8CDBD}">
      <dgm:prSet phldrT="[Текст]" custT="1"/>
      <dgm:spPr/>
      <dgm:t>
        <a:bodyPr/>
        <a:lstStyle/>
        <a:p>
          <a:r>
            <a:rPr lang="uk-UA" sz="2000" noProof="0" dirty="0">
              <a:latin typeface="Times New Roman" panose="02020603050405020304" pitchFamily="18" charset="0"/>
              <a:cs typeface="Times New Roman" panose="02020603050405020304" pitchFamily="18" charset="0"/>
            </a:rPr>
            <a:t>посилення міжнародної конкуренції;</a:t>
          </a:r>
        </a:p>
      </dgm:t>
    </dgm:pt>
    <dgm:pt modelId="{EA50E1A4-7BEB-4E54-9C58-D04C1AB0AD01}" cxnId="{7B3DB6DE-D6ED-4D0F-988F-F76AFB1F9A24}" type="parTrans">
      <dgm:prSet/>
      <dgm:spPr/>
      <dgm:t>
        <a:bodyPr/>
        <a:lstStyle/>
        <a:p>
          <a:endParaRPr lang="ru-RU"/>
        </a:p>
      </dgm:t>
    </dgm:pt>
    <dgm:pt modelId="{F843F59C-1120-4FBB-B17C-19550222C655}" cxnId="{7B3DB6DE-D6ED-4D0F-988F-F76AFB1F9A24}" type="sibTrans">
      <dgm:prSet/>
      <dgm:spPr/>
      <dgm:t>
        <a:bodyPr/>
        <a:lstStyle/>
        <a:p>
          <a:endParaRPr lang="ru-RU"/>
        </a:p>
      </dgm:t>
    </dgm:pt>
    <dgm:pt modelId="{91EC0B4B-F9F5-4E5D-9FF2-7FF7A9621FE2}">
      <dgm:prSet phldrT="[Текст]" custT="1"/>
      <dgm:spPr/>
      <dgm:t>
        <a:bodyPr/>
        <a:lstStyle/>
        <a:p>
          <a:r>
            <a:rPr lang="uk-UA" sz="2000" noProof="0" dirty="0">
              <a:latin typeface="Times New Roman" panose="02020603050405020304" pitchFamily="18" charset="0"/>
              <a:cs typeface="Times New Roman" panose="02020603050405020304" pitchFamily="18" charset="0"/>
            </a:rPr>
            <a:t>значні технологічні зміни;</a:t>
          </a:r>
        </a:p>
      </dgm:t>
    </dgm:pt>
    <dgm:pt modelId="{3998ADE2-3B04-458D-B7FF-B1D24994B7F6}" cxnId="{A8733BED-C04A-473A-BFD9-DF2075E6947E}" type="parTrans">
      <dgm:prSet/>
      <dgm:spPr/>
      <dgm:t>
        <a:bodyPr/>
        <a:lstStyle/>
        <a:p>
          <a:endParaRPr lang="ru-RU"/>
        </a:p>
      </dgm:t>
    </dgm:pt>
    <dgm:pt modelId="{389F88F7-E743-482B-A8B4-BBF535499668}" cxnId="{A8733BED-C04A-473A-BFD9-DF2075E6947E}" type="sibTrans">
      <dgm:prSet/>
      <dgm:spPr/>
      <dgm:t>
        <a:bodyPr/>
        <a:lstStyle/>
        <a:p>
          <a:endParaRPr lang="ru-RU"/>
        </a:p>
      </dgm:t>
    </dgm:pt>
    <dgm:pt modelId="{51E31FDE-E903-46AA-BBD6-D204F368110E}">
      <dgm:prSet phldrT="[Текст]" custT="1"/>
      <dgm:spPr/>
      <dgm:t>
        <a:bodyPr/>
        <a:lstStyle/>
        <a:p>
          <a:r>
            <a:rPr lang="uk-UA" sz="2000" noProof="0" dirty="0">
              <a:latin typeface="Times New Roman" panose="02020603050405020304" pitchFamily="18" charset="0"/>
              <a:cs typeface="Times New Roman" panose="02020603050405020304" pitchFamily="18" charset="0"/>
            </a:rPr>
            <a:t>важливі зміни на ринку;</a:t>
          </a:r>
        </a:p>
      </dgm:t>
    </dgm:pt>
    <dgm:pt modelId="{395A03D5-EDB3-4134-A78F-65581100D4A9}" cxnId="{4158FE7A-2558-4666-AFBC-B989DDC15900}" type="parTrans">
      <dgm:prSet/>
      <dgm:spPr/>
      <dgm:t>
        <a:bodyPr/>
        <a:lstStyle/>
        <a:p>
          <a:endParaRPr lang="ru-RU"/>
        </a:p>
      </dgm:t>
    </dgm:pt>
    <dgm:pt modelId="{C3EF347A-3947-466B-B7B2-5CFB5198C0DD}" cxnId="{4158FE7A-2558-4666-AFBC-B989DDC15900}" type="sibTrans">
      <dgm:prSet/>
      <dgm:spPr/>
      <dgm:t>
        <a:bodyPr/>
        <a:lstStyle/>
        <a:p>
          <a:endParaRPr lang="ru-RU"/>
        </a:p>
      </dgm:t>
    </dgm:pt>
    <dgm:pt modelId="{D493EF24-6712-4E3B-8D2C-C5885A24C422}">
      <dgm:prSet phldrT="[Текст]" custT="1"/>
      <dgm:spPr/>
      <dgm:t>
        <a:bodyPr/>
        <a:lstStyle/>
        <a:p>
          <a:r>
            <a:rPr lang="uk-UA" sz="2000" noProof="0" dirty="0">
              <a:latin typeface="Times New Roman" panose="02020603050405020304" pitchFamily="18" charset="0"/>
              <a:cs typeface="Times New Roman" panose="02020603050405020304" pitchFamily="18" charset="0"/>
            </a:rPr>
            <a:t>ковтання, злиття або створення спільного підприємства;</a:t>
          </a:r>
        </a:p>
      </dgm:t>
    </dgm:pt>
    <dgm:pt modelId="{881D848C-CF4B-4615-B58C-B877E618987D}" cxnId="{09E7D6C3-2167-412F-A6DE-C850B802D4A9}" type="parTrans">
      <dgm:prSet/>
      <dgm:spPr/>
      <dgm:t>
        <a:bodyPr/>
        <a:lstStyle/>
        <a:p>
          <a:endParaRPr lang="ru-RU"/>
        </a:p>
      </dgm:t>
    </dgm:pt>
    <dgm:pt modelId="{FCD39AB1-F86B-4F13-858D-DCF3E6C04642}" cxnId="{09E7D6C3-2167-412F-A6DE-C850B802D4A9}" type="sibTrans">
      <dgm:prSet/>
      <dgm:spPr/>
      <dgm:t>
        <a:bodyPr/>
        <a:lstStyle/>
        <a:p>
          <a:endParaRPr lang="ru-RU"/>
        </a:p>
      </dgm:t>
    </dgm:pt>
    <dgm:pt modelId="{38FF2BA8-B819-46A8-88D6-1CDBD8E5A469}">
      <dgm:prSet phldrT="[Текст]" custT="1"/>
      <dgm:spPr/>
      <dgm:t>
        <a:bodyPr/>
        <a:lstStyle/>
        <a:p>
          <a:r>
            <a:rPr lang="uk-UA" sz="2000" noProof="0" dirty="0">
              <a:latin typeface="Times New Roman" panose="02020603050405020304" pitchFamily="18" charset="0"/>
              <a:cs typeface="Times New Roman" panose="02020603050405020304" pitchFamily="18" charset="0"/>
            </a:rPr>
            <a:t>швидке зростання організації; </a:t>
          </a:r>
        </a:p>
      </dgm:t>
    </dgm:pt>
    <dgm:pt modelId="{9897D1C7-4B14-4B8F-8DAF-E54569037DB6}" cxnId="{74FA8932-AB89-4A66-9272-47577F891451}" type="parTrans">
      <dgm:prSet/>
      <dgm:spPr/>
      <dgm:t>
        <a:bodyPr/>
        <a:lstStyle/>
        <a:p>
          <a:endParaRPr lang="ru-RU"/>
        </a:p>
      </dgm:t>
    </dgm:pt>
    <dgm:pt modelId="{2C280770-92A3-4BBC-BB84-185EB99FDB7F}" cxnId="{74FA8932-AB89-4A66-9272-47577F891451}" type="sibTrans">
      <dgm:prSet/>
      <dgm:spPr/>
      <dgm:t>
        <a:bodyPr/>
        <a:lstStyle/>
        <a:p>
          <a:endParaRPr lang="ru-RU"/>
        </a:p>
      </dgm:t>
    </dgm:pt>
    <dgm:pt modelId="{82F2964C-D67D-4E7D-8CA9-956789921C50}">
      <dgm:prSet phldrT="[Текст]" custT="1"/>
      <dgm:spPr/>
      <dgm:t>
        <a:bodyPr/>
        <a:lstStyle/>
        <a:p>
          <a:r>
            <a:rPr lang="uk-UA" sz="2000" noProof="0" dirty="0">
              <a:latin typeface="Times New Roman" panose="02020603050405020304" pitchFamily="18" charset="0"/>
              <a:cs typeface="Times New Roman" panose="02020603050405020304" pitchFamily="18" charset="0"/>
            </a:rPr>
            <a:t>перехід від сімейного бізнесу до професійного управління; </a:t>
          </a:r>
        </a:p>
      </dgm:t>
    </dgm:pt>
    <dgm:pt modelId="{23D8B2AB-74D3-4F29-8F6F-5B53F6FA4616}" cxnId="{8A33C448-0317-4526-BD5E-4168AB9C8466}" type="parTrans">
      <dgm:prSet/>
      <dgm:spPr/>
      <dgm:t>
        <a:bodyPr/>
        <a:lstStyle/>
        <a:p>
          <a:endParaRPr lang="ru-RU"/>
        </a:p>
      </dgm:t>
    </dgm:pt>
    <dgm:pt modelId="{E1EBA1E3-99FE-440B-A8BC-A7AB5DE752A9}" cxnId="{8A33C448-0317-4526-BD5E-4168AB9C8466}" type="sibTrans">
      <dgm:prSet/>
      <dgm:spPr/>
      <dgm:t>
        <a:bodyPr/>
        <a:lstStyle/>
        <a:p>
          <a:endParaRPr lang="ru-RU"/>
        </a:p>
      </dgm:t>
    </dgm:pt>
    <dgm:pt modelId="{15F604CF-9E2F-4868-8D4D-A2F57ECC4E05}">
      <dgm:prSet phldrT="[Текст]" custT="1"/>
      <dgm:spPr/>
      <dgm:t>
        <a:bodyPr/>
        <a:lstStyle/>
        <a:p>
          <a:r>
            <a:rPr lang="uk-UA" sz="2000" noProof="0" dirty="0">
              <a:latin typeface="Times New Roman" panose="02020603050405020304" pitchFamily="18" charset="0"/>
              <a:cs typeface="Times New Roman" panose="02020603050405020304" pitchFamily="18" charset="0"/>
            </a:rPr>
            <a:t>розвиток зовнішньоекономічної діяльності.</a:t>
          </a:r>
        </a:p>
      </dgm:t>
    </dgm:pt>
    <dgm:pt modelId="{0715EC18-8185-4635-9289-89DE4C8B3BFF}" cxnId="{2D6F2361-4326-4337-8EAF-8BD2AA369FE1}" type="parTrans">
      <dgm:prSet/>
      <dgm:spPr/>
      <dgm:t>
        <a:bodyPr/>
        <a:lstStyle/>
        <a:p>
          <a:endParaRPr lang="ru-RU"/>
        </a:p>
      </dgm:t>
    </dgm:pt>
    <dgm:pt modelId="{2ADFE96A-2638-4B7C-B6DF-3BEDC66FE1CC}" cxnId="{2D6F2361-4326-4337-8EAF-8BD2AA369FE1}" type="sibTrans">
      <dgm:prSet/>
      <dgm:spPr/>
      <dgm:t>
        <a:bodyPr/>
        <a:lstStyle/>
        <a:p>
          <a:endParaRPr lang="ru-RU"/>
        </a:p>
      </dgm:t>
    </dgm:pt>
    <dgm:pt modelId="{8BBB28D3-A5DC-450C-8571-2AFCEC3D38FF}" type="pres">
      <dgm:prSet presAssocID="{3BC5A639-D42B-4894-925F-2FA43F1957D2}" presName="linear" presStyleCnt="0">
        <dgm:presLayoutVars>
          <dgm:dir/>
          <dgm:animLvl val="lvl"/>
          <dgm:resizeHandles val="exact"/>
        </dgm:presLayoutVars>
      </dgm:prSet>
      <dgm:spPr/>
    </dgm:pt>
    <dgm:pt modelId="{37B73420-DB21-47FE-93DB-56AD5A408E44}" type="pres">
      <dgm:prSet presAssocID="{BC3377CE-D1B7-401F-9007-72DDAFCB16EE}" presName="parentLin" presStyleCnt="0"/>
      <dgm:spPr/>
    </dgm:pt>
    <dgm:pt modelId="{1805A7CE-FFDE-461C-905A-413BDC74B722}" type="pres">
      <dgm:prSet presAssocID="{BC3377CE-D1B7-401F-9007-72DDAFCB16EE}" presName="parentLeftMargin" presStyleLbl="node1" presStyleIdx="0" presStyleCnt="9"/>
      <dgm:spPr/>
    </dgm:pt>
    <dgm:pt modelId="{392296A5-25A3-4BAC-9394-0A914CE8C4FE}" type="pres">
      <dgm:prSet presAssocID="{BC3377CE-D1B7-401F-9007-72DDAFCB16EE}" presName="parentText" presStyleLbl="node1" presStyleIdx="0" presStyleCnt="9" custScaleY="149803">
        <dgm:presLayoutVars>
          <dgm:chMax val="0"/>
          <dgm:bulletEnabled val="1"/>
        </dgm:presLayoutVars>
      </dgm:prSet>
      <dgm:spPr/>
    </dgm:pt>
    <dgm:pt modelId="{42ED51BA-59DB-46C8-A17D-3F5C6CEE9DC4}" type="pres">
      <dgm:prSet presAssocID="{BC3377CE-D1B7-401F-9007-72DDAFCB16EE}" presName="negativeSpace" presStyleCnt="0"/>
      <dgm:spPr/>
    </dgm:pt>
    <dgm:pt modelId="{FA3D0498-72C8-4FFE-AB7D-F40C6617F8EA}" type="pres">
      <dgm:prSet presAssocID="{BC3377CE-D1B7-401F-9007-72DDAFCB16EE}" presName="childText" presStyleLbl="conFgAcc1" presStyleIdx="0" presStyleCnt="9">
        <dgm:presLayoutVars>
          <dgm:bulletEnabled val="1"/>
        </dgm:presLayoutVars>
      </dgm:prSet>
      <dgm:spPr/>
    </dgm:pt>
    <dgm:pt modelId="{BC9C13E2-CA8F-4276-84E1-98EF1671D91B}" type="pres">
      <dgm:prSet presAssocID="{D3BE43FB-D85B-4951-A188-8F6A0B0143E9}" presName="spaceBetweenRectangles" presStyleCnt="0"/>
      <dgm:spPr/>
    </dgm:pt>
    <dgm:pt modelId="{712A5CC8-B9EC-4A47-8F4E-E28281F2516C}" type="pres">
      <dgm:prSet presAssocID="{3DB6F575-2714-46A2-A759-9C27B2DF3A38}" presName="parentLin" presStyleCnt="0"/>
      <dgm:spPr/>
    </dgm:pt>
    <dgm:pt modelId="{407B0C77-4F8A-4F07-AA7A-8F013968E4AC}" type="pres">
      <dgm:prSet presAssocID="{3DB6F575-2714-46A2-A759-9C27B2DF3A38}" presName="parentLeftMargin" presStyleLbl="node1" presStyleIdx="0" presStyleCnt="9"/>
      <dgm:spPr/>
    </dgm:pt>
    <dgm:pt modelId="{EC302573-3A96-4553-A551-F7117D97F241}" type="pres">
      <dgm:prSet presAssocID="{3DB6F575-2714-46A2-A759-9C27B2DF3A38}" presName="parentText" presStyleLbl="node1" presStyleIdx="1" presStyleCnt="9">
        <dgm:presLayoutVars>
          <dgm:chMax val="0"/>
          <dgm:bulletEnabled val="1"/>
        </dgm:presLayoutVars>
      </dgm:prSet>
      <dgm:spPr/>
    </dgm:pt>
    <dgm:pt modelId="{1EAE7AFC-6DC4-4B48-9E02-128CBF34D435}" type="pres">
      <dgm:prSet presAssocID="{3DB6F575-2714-46A2-A759-9C27B2DF3A38}" presName="negativeSpace" presStyleCnt="0"/>
      <dgm:spPr/>
    </dgm:pt>
    <dgm:pt modelId="{6D0C5663-A7CF-423E-8C30-116ECB946D1D}" type="pres">
      <dgm:prSet presAssocID="{3DB6F575-2714-46A2-A759-9C27B2DF3A38}" presName="childText" presStyleLbl="conFgAcc1" presStyleIdx="1" presStyleCnt="9">
        <dgm:presLayoutVars>
          <dgm:bulletEnabled val="1"/>
        </dgm:presLayoutVars>
      </dgm:prSet>
      <dgm:spPr/>
    </dgm:pt>
    <dgm:pt modelId="{F92B9169-22E1-4938-A7A7-9434063BA137}" type="pres">
      <dgm:prSet presAssocID="{377F17A9-AA0C-434C-BF9A-009B3808C976}" presName="spaceBetweenRectangles" presStyleCnt="0"/>
      <dgm:spPr/>
    </dgm:pt>
    <dgm:pt modelId="{2DA4598A-BB23-4C9C-878D-6DEB96EA6DC8}" type="pres">
      <dgm:prSet presAssocID="{F9994F19-FE91-4F55-9689-EDFD49C8CDBD}" presName="parentLin" presStyleCnt="0"/>
      <dgm:spPr/>
    </dgm:pt>
    <dgm:pt modelId="{8BF6341A-9DB6-42CC-A83B-39542A51BABF}" type="pres">
      <dgm:prSet presAssocID="{F9994F19-FE91-4F55-9689-EDFD49C8CDBD}" presName="parentLeftMargin" presStyleLbl="node1" presStyleIdx="1" presStyleCnt="9"/>
      <dgm:spPr/>
    </dgm:pt>
    <dgm:pt modelId="{D5A7D880-8D14-485D-ACF1-BE9361B630C8}" type="pres">
      <dgm:prSet presAssocID="{F9994F19-FE91-4F55-9689-EDFD49C8CDBD}" presName="parentText" presStyleLbl="node1" presStyleIdx="2" presStyleCnt="9">
        <dgm:presLayoutVars>
          <dgm:chMax val="0"/>
          <dgm:bulletEnabled val="1"/>
        </dgm:presLayoutVars>
      </dgm:prSet>
      <dgm:spPr/>
    </dgm:pt>
    <dgm:pt modelId="{E9D3E796-F566-401F-88AA-B41F87012297}" type="pres">
      <dgm:prSet presAssocID="{F9994F19-FE91-4F55-9689-EDFD49C8CDBD}" presName="negativeSpace" presStyleCnt="0"/>
      <dgm:spPr/>
    </dgm:pt>
    <dgm:pt modelId="{B355532D-1FFF-4053-B25E-4DF0686D15EB}" type="pres">
      <dgm:prSet presAssocID="{F9994F19-FE91-4F55-9689-EDFD49C8CDBD}" presName="childText" presStyleLbl="conFgAcc1" presStyleIdx="2" presStyleCnt="9">
        <dgm:presLayoutVars>
          <dgm:bulletEnabled val="1"/>
        </dgm:presLayoutVars>
      </dgm:prSet>
      <dgm:spPr/>
    </dgm:pt>
    <dgm:pt modelId="{906446EB-7FA6-4891-AAC2-04403E247857}" type="pres">
      <dgm:prSet presAssocID="{F843F59C-1120-4FBB-B17C-19550222C655}" presName="spaceBetweenRectangles" presStyleCnt="0"/>
      <dgm:spPr/>
    </dgm:pt>
    <dgm:pt modelId="{416DEC2F-9053-43F2-9AA7-E21058A27269}" type="pres">
      <dgm:prSet presAssocID="{91EC0B4B-F9F5-4E5D-9FF2-7FF7A9621FE2}" presName="parentLin" presStyleCnt="0"/>
      <dgm:spPr/>
    </dgm:pt>
    <dgm:pt modelId="{773E37A5-BF93-4EE8-82CF-FDC26AF6DCFD}" type="pres">
      <dgm:prSet presAssocID="{91EC0B4B-F9F5-4E5D-9FF2-7FF7A9621FE2}" presName="parentLeftMargin" presStyleLbl="node1" presStyleIdx="2" presStyleCnt="9"/>
      <dgm:spPr/>
    </dgm:pt>
    <dgm:pt modelId="{3E47277C-D48F-494B-BB0F-BC9072C6EC8C}" type="pres">
      <dgm:prSet presAssocID="{91EC0B4B-F9F5-4E5D-9FF2-7FF7A9621FE2}" presName="parentText" presStyleLbl="node1" presStyleIdx="3" presStyleCnt="9">
        <dgm:presLayoutVars>
          <dgm:chMax val="0"/>
          <dgm:bulletEnabled val="1"/>
        </dgm:presLayoutVars>
      </dgm:prSet>
      <dgm:spPr/>
    </dgm:pt>
    <dgm:pt modelId="{4FEB372E-065A-41CC-A67A-11C0DD86A4C6}" type="pres">
      <dgm:prSet presAssocID="{91EC0B4B-F9F5-4E5D-9FF2-7FF7A9621FE2}" presName="negativeSpace" presStyleCnt="0"/>
      <dgm:spPr/>
    </dgm:pt>
    <dgm:pt modelId="{41D39652-BF96-4E7A-AD79-E85F196CFE9D}" type="pres">
      <dgm:prSet presAssocID="{91EC0B4B-F9F5-4E5D-9FF2-7FF7A9621FE2}" presName="childText" presStyleLbl="conFgAcc1" presStyleIdx="3" presStyleCnt="9">
        <dgm:presLayoutVars>
          <dgm:bulletEnabled val="1"/>
        </dgm:presLayoutVars>
      </dgm:prSet>
      <dgm:spPr/>
    </dgm:pt>
    <dgm:pt modelId="{6AAD9809-FC67-4C29-9D6B-DA2478A423C0}" type="pres">
      <dgm:prSet presAssocID="{389F88F7-E743-482B-A8B4-BBF535499668}" presName="spaceBetweenRectangles" presStyleCnt="0"/>
      <dgm:spPr/>
    </dgm:pt>
    <dgm:pt modelId="{CF0CB033-1663-405E-A9F1-0F431B85FE19}" type="pres">
      <dgm:prSet presAssocID="{51E31FDE-E903-46AA-BBD6-D204F368110E}" presName="parentLin" presStyleCnt="0"/>
      <dgm:spPr/>
    </dgm:pt>
    <dgm:pt modelId="{BDC4E138-51D7-4B23-B390-972F3A73A83F}" type="pres">
      <dgm:prSet presAssocID="{51E31FDE-E903-46AA-BBD6-D204F368110E}" presName="parentLeftMargin" presStyleLbl="node1" presStyleIdx="3" presStyleCnt="9"/>
      <dgm:spPr/>
    </dgm:pt>
    <dgm:pt modelId="{4F60A5C7-3521-4A53-8963-F0E406C45C37}" type="pres">
      <dgm:prSet presAssocID="{51E31FDE-E903-46AA-BBD6-D204F368110E}" presName="parentText" presStyleLbl="node1" presStyleIdx="4" presStyleCnt="9">
        <dgm:presLayoutVars>
          <dgm:chMax val="0"/>
          <dgm:bulletEnabled val="1"/>
        </dgm:presLayoutVars>
      </dgm:prSet>
      <dgm:spPr/>
    </dgm:pt>
    <dgm:pt modelId="{64B4DA01-E569-4C98-A0C6-87D573A070A2}" type="pres">
      <dgm:prSet presAssocID="{51E31FDE-E903-46AA-BBD6-D204F368110E}" presName="negativeSpace" presStyleCnt="0"/>
      <dgm:spPr/>
    </dgm:pt>
    <dgm:pt modelId="{61DF8A74-D66E-4F25-88B4-BBECAAC199B1}" type="pres">
      <dgm:prSet presAssocID="{51E31FDE-E903-46AA-BBD6-D204F368110E}" presName="childText" presStyleLbl="conFgAcc1" presStyleIdx="4" presStyleCnt="9">
        <dgm:presLayoutVars>
          <dgm:bulletEnabled val="1"/>
        </dgm:presLayoutVars>
      </dgm:prSet>
      <dgm:spPr/>
    </dgm:pt>
    <dgm:pt modelId="{3BF8861F-4DD2-4FDB-B741-0C7BDB43DF43}" type="pres">
      <dgm:prSet presAssocID="{C3EF347A-3947-466B-B7B2-5CFB5198C0DD}" presName="spaceBetweenRectangles" presStyleCnt="0"/>
      <dgm:spPr/>
    </dgm:pt>
    <dgm:pt modelId="{E6FD6937-374B-41ED-A4DF-ED23EAD673C3}" type="pres">
      <dgm:prSet presAssocID="{D493EF24-6712-4E3B-8D2C-C5885A24C422}" presName="parentLin" presStyleCnt="0"/>
      <dgm:spPr/>
    </dgm:pt>
    <dgm:pt modelId="{868E7F22-75E7-4384-93B9-09978E6BA425}" type="pres">
      <dgm:prSet presAssocID="{D493EF24-6712-4E3B-8D2C-C5885A24C422}" presName="parentLeftMargin" presStyleLbl="node1" presStyleIdx="4" presStyleCnt="9"/>
      <dgm:spPr/>
    </dgm:pt>
    <dgm:pt modelId="{49C57017-1A0F-46A8-A0EA-19F2625E55A7}" type="pres">
      <dgm:prSet presAssocID="{D493EF24-6712-4E3B-8D2C-C5885A24C422}" presName="parentText" presStyleLbl="node1" presStyleIdx="5" presStyleCnt="9" custScaleY="140567">
        <dgm:presLayoutVars>
          <dgm:chMax val="0"/>
          <dgm:bulletEnabled val="1"/>
        </dgm:presLayoutVars>
      </dgm:prSet>
      <dgm:spPr/>
    </dgm:pt>
    <dgm:pt modelId="{4B879871-1E69-4F1C-BC79-0CA4640BDB72}" type="pres">
      <dgm:prSet presAssocID="{D493EF24-6712-4E3B-8D2C-C5885A24C422}" presName="negativeSpace" presStyleCnt="0"/>
      <dgm:spPr/>
    </dgm:pt>
    <dgm:pt modelId="{473CC016-B99D-4A87-9C5E-0B734C358F2A}" type="pres">
      <dgm:prSet presAssocID="{D493EF24-6712-4E3B-8D2C-C5885A24C422}" presName="childText" presStyleLbl="conFgAcc1" presStyleIdx="5" presStyleCnt="9">
        <dgm:presLayoutVars>
          <dgm:bulletEnabled val="1"/>
        </dgm:presLayoutVars>
      </dgm:prSet>
      <dgm:spPr/>
    </dgm:pt>
    <dgm:pt modelId="{7694A265-0E55-43BD-B7B0-C004794550E5}" type="pres">
      <dgm:prSet presAssocID="{FCD39AB1-F86B-4F13-858D-DCF3E6C04642}" presName="spaceBetweenRectangles" presStyleCnt="0"/>
      <dgm:spPr/>
    </dgm:pt>
    <dgm:pt modelId="{DC5AFB8A-8DB5-413A-B22F-72AF4C2EC30E}" type="pres">
      <dgm:prSet presAssocID="{38FF2BA8-B819-46A8-88D6-1CDBD8E5A469}" presName="parentLin" presStyleCnt="0"/>
      <dgm:spPr/>
    </dgm:pt>
    <dgm:pt modelId="{2027EE4F-5B5C-48F1-AE0B-DF2E497C19FA}" type="pres">
      <dgm:prSet presAssocID="{38FF2BA8-B819-46A8-88D6-1CDBD8E5A469}" presName="parentLeftMargin" presStyleLbl="node1" presStyleIdx="5" presStyleCnt="9"/>
      <dgm:spPr/>
    </dgm:pt>
    <dgm:pt modelId="{50327C11-216B-4491-9039-8294E21058A9}" type="pres">
      <dgm:prSet presAssocID="{38FF2BA8-B819-46A8-88D6-1CDBD8E5A469}" presName="parentText" presStyleLbl="node1" presStyleIdx="6" presStyleCnt="9">
        <dgm:presLayoutVars>
          <dgm:chMax val="0"/>
          <dgm:bulletEnabled val="1"/>
        </dgm:presLayoutVars>
      </dgm:prSet>
      <dgm:spPr/>
    </dgm:pt>
    <dgm:pt modelId="{BB9BB0F0-0870-4A46-B2E4-4718094280D8}" type="pres">
      <dgm:prSet presAssocID="{38FF2BA8-B819-46A8-88D6-1CDBD8E5A469}" presName="negativeSpace" presStyleCnt="0"/>
      <dgm:spPr/>
    </dgm:pt>
    <dgm:pt modelId="{5817F093-DB19-4548-97F1-5012484FAD5B}" type="pres">
      <dgm:prSet presAssocID="{38FF2BA8-B819-46A8-88D6-1CDBD8E5A469}" presName="childText" presStyleLbl="conFgAcc1" presStyleIdx="6" presStyleCnt="9">
        <dgm:presLayoutVars>
          <dgm:bulletEnabled val="1"/>
        </dgm:presLayoutVars>
      </dgm:prSet>
      <dgm:spPr/>
    </dgm:pt>
    <dgm:pt modelId="{C094885D-AB5F-4423-AF7A-3F2175854901}" type="pres">
      <dgm:prSet presAssocID="{2C280770-92A3-4BBC-BB84-185EB99FDB7F}" presName="spaceBetweenRectangles" presStyleCnt="0"/>
      <dgm:spPr/>
    </dgm:pt>
    <dgm:pt modelId="{615BAC67-E359-4F17-9790-72C52A87757F}" type="pres">
      <dgm:prSet presAssocID="{82F2964C-D67D-4E7D-8CA9-956789921C50}" presName="parentLin" presStyleCnt="0"/>
      <dgm:spPr/>
    </dgm:pt>
    <dgm:pt modelId="{E6F3FF96-18E8-46E7-AA5B-E49EF0C313E7}" type="pres">
      <dgm:prSet presAssocID="{82F2964C-D67D-4E7D-8CA9-956789921C50}" presName="parentLeftMargin" presStyleLbl="node1" presStyleIdx="6" presStyleCnt="9"/>
      <dgm:spPr/>
    </dgm:pt>
    <dgm:pt modelId="{2CA2B3DE-EE55-44BB-B2E9-76C01F95F415}" type="pres">
      <dgm:prSet presAssocID="{82F2964C-D67D-4E7D-8CA9-956789921C50}" presName="parentText" presStyleLbl="node1" presStyleIdx="7" presStyleCnt="9" custScaleY="161460">
        <dgm:presLayoutVars>
          <dgm:chMax val="0"/>
          <dgm:bulletEnabled val="1"/>
        </dgm:presLayoutVars>
      </dgm:prSet>
      <dgm:spPr/>
    </dgm:pt>
    <dgm:pt modelId="{8F06A81A-9227-424C-BF88-D0A8EC7C813B}" type="pres">
      <dgm:prSet presAssocID="{82F2964C-D67D-4E7D-8CA9-956789921C50}" presName="negativeSpace" presStyleCnt="0"/>
      <dgm:spPr/>
    </dgm:pt>
    <dgm:pt modelId="{CDBF3B2B-EBD4-4FE9-BB34-D60D7ECEE17A}" type="pres">
      <dgm:prSet presAssocID="{82F2964C-D67D-4E7D-8CA9-956789921C50}" presName="childText" presStyleLbl="conFgAcc1" presStyleIdx="7" presStyleCnt="9">
        <dgm:presLayoutVars>
          <dgm:bulletEnabled val="1"/>
        </dgm:presLayoutVars>
      </dgm:prSet>
      <dgm:spPr/>
    </dgm:pt>
    <dgm:pt modelId="{482225F6-2198-4C98-970B-3EE0A8C17F2D}" type="pres">
      <dgm:prSet presAssocID="{E1EBA1E3-99FE-440B-A8BC-A7AB5DE752A9}" presName="spaceBetweenRectangles" presStyleCnt="0"/>
      <dgm:spPr/>
    </dgm:pt>
    <dgm:pt modelId="{4FBA6BC0-E133-45F3-83F1-5E4F56EA5E32}" type="pres">
      <dgm:prSet presAssocID="{15F604CF-9E2F-4868-8D4D-A2F57ECC4E05}" presName="parentLin" presStyleCnt="0"/>
      <dgm:spPr/>
    </dgm:pt>
    <dgm:pt modelId="{EF582EAB-1061-4E90-BC23-2163920D135F}" type="pres">
      <dgm:prSet presAssocID="{15F604CF-9E2F-4868-8D4D-A2F57ECC4E05}" presName="parentLeftMargin" presStyleLbl="node1" presStyleIdx="7" presStyleCnt="9"/>
      <dgm:spPr/>
    </dgm:pt>
    <dgm:pt modelId="{73AF70DA-AE86-4712-A890-F18354E4A456}" type="pres">
      <dgm:prSet presAssocID="{15F604CF-9E2F-4868-8D4D-A2F57ECC4E05}" presName="parentText" presStyleLbl="node1" presStyleIdx="8" presStyleCnt="9">
        <dgm:presLayoutVars>
          <dgm:chMax val="0"/>
          <dgm:bulletEnabled val="1"/>
        </dgm:presLayoutVars>
      </dgm:prSet>
      <dgm:spPr/>
    </dgm:pt>
    <dgm:pt modelId="{722766F7-A6CB-439F-85AE-2209BB1DEB54}" type="pres">
      <dgm:prSet presAssocID="{15F604CF-9E2F-4868-8D4D-A2F57ECC4E05}" presName="negativeSpace" presStyleCnt="0"/>
      <dgm:spPr/>
    </dgm:pt>
    <dgm:pt modelId="{34779297-48A6-4696-A88F-A21220BD3143}" type="pres">
      <dgm:prSet presAssocID="{15F604CF-9E2F-4868-8D4D-A2F57ECC4E05}" presName="childText" presStyleLbl="conFgAcc1" presStyleIdx="8" presStyleCnt="9">
        <dgm:presLayoutVars>
          <dgm:bulletEnabled val="1"/>
        </dgm:presLayoutVars>
      </dgm:prSet>
      <dgm:spPr/>
    </dgm:pt>
  </dgm:ptLst>
  <dgm:cxnLst>
    <dgm:cxn modelId="{62A56612-84C0-4B79-A677-CC10B865D6FD}" type="presOf" srcId="{38FF2BA8-B819-46A8-88D6-1CDBD8E5A469}" destId="{2027EE4F-5B5C-48F1-AE0B-DF2E497C19FA}" srcOrd="0" destOrd="0" presId="urn:microsoft.com/office/officeart/2005/8/layout/list1"/>
    <dgm:cxn modelId="{D9B33E17-8DE3-4CD5-9B90-9DA98C03D303}" type="presOf" srcId="{3BC5A639-D42B-4894-925F-2FA43F1957D2}" destId="{8BBB28D3-A5DC-450C-8571-2AFCEC3D38FF}" srcOrd="0" destOrd="0" presId="urn:microsoft.com/office/officeart/2005/8/layout/list1"/>
    <dgm:cxn modelId="{8E2B082A-6BFC-4540-BDB3-FEE6D2657B53}" type="presOf" srcId="{82F2964C-D67D-4E7D-8CA9-956789921C50}" destId="{2CA2B3DE-EE55-44BB-B2E9-76C01F95F415}" srcOrd="1" destOrd="0" presId="urn:microsoft.com/office/officeart/2005/8/layout/list1"/>
    <dgm:cxn modelId="{6B638E2D-83F6-4D96-A91B-B79ACEB36810}" type="presOf" srcId="{BC3377CE-D1B7-401F-9007-72DDAFCB16EE}" destId="{1805A7CE-FFDE-461C-905A-413BDC74B722}" srcOrd="0" destOrd="0" presId="urn:microsoft.com/office/officeart/2005/8/layout/list1"/>
    <dgm:cxn modelId="{74FA8932-AB89-4A66-9272-47577F891451}" srcId="{3BC5A639-D42B-4894-925F-2FA43F1957D2}" destId="{38FF2BA8-B819-46A8-88D6-1CDBD8E5A469}" srcOrd="6" destOrd="0" parTransId="{9897D1C7-4B14-4B8F-8DAF-E54569037DB6}" sibTransId="{2C280770-92A3-4BBC-BB84-185EB99FDB7F}"/>
    <dgm:cxn modelId="{4010B938-9042-4EED-B463-2D260B1E6DBB}" type="presOf" srcId="{91EC0B4B-F9F5-4E5D-9FF2-7FF7A9621FE2}" destId="{773E37A5-BF93-4EE8-82CF-FDC26AF6DCFD}" srcOrd="0" destOrd="0" presId="urn:microsoft.com/office/officeart/2005/8/layout/list1"/>
    <dgm:cxn modelId="{447FA73A-48E3-4427-9F01-4305491E9D39}" type="presOf" srcId="{3DB6F575-2714-46A2-A759-9C27B2DF3A38}" destId="{EC302573-3A96-4553-A551-F7117D97F241}" srcOrd="1" destOrd="0" presId="urn:microsoft.com/office/officeart/2005/8/layout/list1"/>
    <dgm:cxn modelId="{2D6F2361-4326-4337-8EAF-8BD2AA369FE1}" srcId="{3BC5A639-D42B-4894-925F-2FA43F1957D2}" destId="{15F604CF-9E2F-4868-8D4D-A2F57ECC4E05}" srcOrd="8" destOrd="0" parTransId="{0715EC18-8185-4635-9289-89DE4C8B3BFF}" sibTransId="{2ADFE96A-2638-4B7C-B6DF-3BEDC66FE1CC}"/>
    <dgm:cxn modelId="{10D79E61-57E6-4DA9-BFE4-3F649A400096}" type="presOf" srcId="{BC3377CE-D1B7-401F-9007-72DDAFCB16EE}" destId="{392296A5-25A3-4BAC-9394-0A914CE8C4FE}" srcOrd="1" destOrd="0" presId="urn:microsoft.com/office/officeart/2005/8/layout/list1"/>
    <dgm:cxn modelId="{35398944-8D86-4B59-A249-22F57D041045}" type="presOf" srcId="{91EC0B4B-F9F5-4E5D-9FF2-7FF7A9621FE2}" destId="{3E47277C-D48F-494B-BB0F-BC9072C6EC8C}" srcOrd="1" destOrd="0" presId="urn:microsoft.com/office/officeart/2005/8/layout/list1"/>
    <dgm:cxn modelId="{1915D544-C3F8-4C4B-A5DF-70C28560774B}" type="presOf" srcId="{82F2964C-D67D-4E7D-8CA9-956789921C50}" destId="{E6F3FF96-18E8-46E7-AA5B-E49EF0C313E7}" srcOrd="0" destOrd="0" presId="urn:microsoft.com/office/officeart/2005/8/layout/list1"/>
    <dgm:cxn modelId="{8A33C448-0317-4526-BD5E-4168AB9C8466}" srcId="{3BC5A639-D42B-4894-925F-2FA43F1957D2}" destId="{82F2964C-D67D-4E7D-8CA9-956789921C50}" srcOrd="7" destOrd="0" parTransId="{23D8B2AB-74D3-4F29-8F6F-5B53F6FA4616}" sibTransId="{E1EBA1E3-99FE-440B-A8BC-A7AB5DE752A9}"/>
    <dgm:cxn modelId="{FFDFDB6A-5EFD-4699-898F-0820C7B5279A}" type="presOf" srcId="{15F604CF-9E2F-4868-8D4D-A2F57ECC4E05}" destId="{EF582EAB-1061-4E90-BC23-2163920D135F}" srcOrd="0" destOrd="0" presId="urn:microsoft.com/office/officeart/2005/8/layout/list1"/>
    <dgm:cxn modelId="{9B39E36E-ADDA-4192-975D-EE8384127AAD}" srcId="{3BC5A639-D42B-4894-925F-2FA43F1957D2}" destId="{BC3377CE-D1B7-401F-9007-72DDAFCB16EE}" srcOrd="0" destOrd="0" parTransId="{7A092AC1-D7B6-401F-A9F1-2690AA3E918D}" sibTransId="{D3BE43FB-D85B-4951-A188-8F6A0B0143E9}"/>
    <dgm:cxn modelId="{8563EF58-9CB2-40EF-AC3C-25929037A23C}" type="presOf" srcId="{D493EF24-6712-4E3B-8D2C-C5885A24C422}" destId="{49C57017-1A0F-46A8-A0EA-19F2625E55A7}" srcOrd="1" destOrd="0" presId="urn:microsoft.com/office/officeart/2005/8/layout/list1"/>
    <dgm:cxn modelId="{4158FE7A-2558-4666-AFBC-B989DDC15900}" srcId="{3BC5A639-D42B-4894-925F-2FA43F1957D2}" destId="{51E31FDE-E903-46AA-BBD6-D204F368110E}" srcOrd="4" destOrd="0" parTransId="{395A03D5-EDB3-4134-A78F-65581100D4A9}" sibTransId="{C3EF347A-3947-466B-B7B2-5CFB5198C0DD}"/>
    <dgm:cxn modelId="{B4B86587-9411-442E-BA52-BA627A048BEB}" type="presOf" srcId="{51E31FDE-E903-46AA-BBD6-D204F368110E}" destId="{4F60A5C7-3521-4A53-8963-F0E406C45C37}" srcOrd="1" destOrd="0" presId="urn:microsoft.com/office/officeart/2005/8/layout/list1"/>
    <dgm:cxn modelId="{DC23448A-21AB-4351-B262-B8F1447F5CE0}" type="presOf" srcId="{38FF2BA8-B819-46A8-88D6-1CDBD8E5A469}" destId="{50327C11-216B-4491-9039-8294E21058A9}" srcOrd="1" destOrd="0" presId="urn:microsoft.com/office/officeart/2005/8/layout/list1"/>
    <dgm:cxn modelId="{2169FA8C-8063-4E25-A1E1-5683D61A1D4F}" srcId="{3BC5A639-D42B-4894-925F-2FA43F1957D2}" destId="{3DB6F575-2714-46A2-A759-9C27B2DF3A38}" srcOrd="1" destOrd="0" parTransId="{8A1D0CFE-B522-4B3A-AA4B-59E11669FB70}" sibTransId="{377F17A9-AA0C-434C-BF9A-009B3808C976}"/>
    <dgm:cxn modelId="{4DB19C8E-7B19-4C34-9DD5-D114074B115D}" type="presOf" srcId="{3DB6F575-2714-46A2-A759-9C27B2DF3A38}" destId="{407B0C77-4F8A-4F07-AA7A-8F013968E4AC}" srcOrd="0" destOrd="0" presId="urn:microsoft.com/office/officeart/2005/8/layout/list1"/>
    <dgm:cxn modelId="{8728388F-1B16-4C19-8770-CC78CD74604F}" type="presOf" srcId="{D493EF24-6712-4E3B-8D2C-C5885A24C422}" destId="{868E7F22-75E7-4384-93B9-09978E6BA425}" srcOrd="0" destOrd="0" presId="urn:microsoft.com/office/officeart/2005/8/layout/list1"/>
    <dgm:cxn modelId="{D5BB8CAD-015F-499B-9E18-360E06EF9280}" type="presOf" srcId="{F9994F19-FE91-4F55-9689-EDFD49C8CDBD}" destId="{8BF6341A-9DB6-42CC-A83B-39542A51BABF}" srcOrd="0" destOrd="0" presId="urn:microsoft.com/office/officeart/2005/8/layout/list1"/>
    <dgm:cxn modelId="{C5E0D7AE-D1EF-400F-920B-F4F31072B319}" type="presOf" srcId="{51E31FDE-E903-46AA-BBD6-D204F368110E}" destId="{BDC4E138-51D7-4B23-B390-972F3A73A83F}" srcOrd="0" destOrd="0" presId="urn:microsoft.com/office/officeart/2005/8/layout/list1"/>
    <dgm:cxn modelId="{09E7D6C3-2167-412F-A6DE-C850B802D4A9}" srcId="{3BC5A639-D42B-4894-925F-2FA43F1957D2}" destId="{D493EF24-6712-4E3B-8D2C-C5885A24C422}" srcOrd="5" destOrd="0" parTransId="{881D848C-CF4B-4615-B58C-B877E618987D}" sibTransId="{FCD39AB1-F86B-4F13-858D-DCF3E6C04642}"/>
    <dgm:cxn modelId="{553BB3CD-A5E4-4105-A3AA-D0D5B682008F}" type="presOf" srcId="{F9994F19-FE91-4F55-9689-EDFD49C8CDBD}" destId="{D5A7D880-8D14-485D-ACF1-BE9361B630C8}" srcOrd="1" destOrd="0" presId="urn:microsoft.com/office/officeart/2005/8/layout/list1"/>
    <dgm:cxn modelId="{7B3DB6DE-D6ED-4D0F-988F-F76AFB1F9A24}" srcId="{3BC5A639-D42B-4894-925F-2FA43F1957D2}" destId="{F9994F19-FE91-4F55-9689-EDFD49C8CDBD}" srcOrd="2" destOrd="0" parTransId="{EA50E1A4-7BEB-4E54-9C58-D04C1AB0AD01}" sibTransId="{F843F59C-1120-4FBB-B17C-19550222C655}"/>
    <dgm:cxn modelId="{A8733BED-C04A-473A-BFD9-DF2075E6947E}" srcId="{3BC5A639-D42B-4894-925F-2FA43F1957D2}" destId="{91EC0B4B-F9F5-4E5D-9FF2-7FF7A9621FE2}" srcOrd="3" destOrd="0" parTransId="{3998ADE2-3B04-458D-B7FF-B1D24994B7F6}" sibTransId="{389F88F7-E743-482B-A8B4-BBF535499668}"/>
    <dgm:cxn modelId="{5AC8CCF6-F80F-4AF6-951B-0440068FFAA2}" type="presOf" srcId="{15F604CF-9E2F-4868-8D4D-A2F57ECC4E05}" destId="{73AF70DA-AE86-4712-A890-F18354E4A456}" srcOrd="1" destOrd="0" presId="urn:microsoft.com/office/officeart/2005/8/layout/list1"/>
    <dgm:cxn modelId="{61BEC33E-DF11-4E80-9D9E-9A9D050CECB1}" type="presParOf" srcId="{8BBB28D3-A5DC-450C-8571-2AFCEC3D38FF}" destId="{37B73420-DB21-47FE-93DB-56AD5A408E44}" srcOrd="0" destOrd="0" presId="urn:microsoft.com/office/officeart/2005/8/layout/list1"/>
    <dgm:cxn modelId="{F36E704F-528E-4B28-A059-4A927886F876}" type="presParOf" srcId="{37B73420-DB21-47FE-93DB-56AD5A408E44}" destId="{1805A7CE-FFDE-461C-905A-413BDC74B722}" srcOrd="0" destOrd="0" presId="urn:microsoft.com/office/officeart/2005/8/layout/list1"/>
    <dgm:cxn modelId="{4265320F-4A0C-42E6-BA9C-252908A24381}" type="presParOf" srcId="{37B73420-DB21-47FE-93DB-56AD5A408E44}" destId="{392296A5-25A3-4BAC-9394-0A914CE8C4FE}" srcOrd="1" destOrd="0" presId="urn:microsoft.com/office/officeart/2005/8/layout/list1"/>
    <dgm:cxn modelId="{4A89631E-20EA-4729-8DB4-5212680E2F3D}" type="presParOf" srcId="{8BBB28D3-A5DC-450C-8571-2AFCEC3D38FF}" destId="{42ED51BA-59DB-46C8-A17D-3F5C6CEE9DC4}" srcOrd="1" destOrd="0" presId="urn:microsoft.com/office/officeart/2005/8/layout/list1"/>
    <dgm:cxn modelId="{ED55852B-0FDF-4F50-BDAD-48114CE46611}" type="presParOf" srcId="{8BBB28D3-A5DC-450C-8571-2AFCEC3D38FF}" destId="{FA3D0498-72C8-4FFE-AB7D-F40C6617F8EA}" srcOrd="2" destOrd="0" presId="urn:microsoft.com/office/officeart/2005/8/layout/list1"/>
    <dgm:cxn modelId="{A863ED7A-FD37-4D3B-AED8-CE78129AB0AE}" type="presParOf" srcId="{8BBB28D3-A5DC-450C-8571-2AFCEC3D38FF}" destId="{BC9C13E2-CA8F-4276-84E1-98EF1671D91B}" srcOrd="3" destOrd="0" presId="urn:microsoft.com/office/officeart/2005/8/layout/list1"/>
    <dgm:cxn modelId="{1C9A2284-49A7-49DE-9A07-135E4E526A0F}" type="presParOf" srcId="{8BBB28D3-A5DC-450C-8571-2AFCEC3D38FF}" destId="{712A5CC8-B9EC-4A47-8F4E-E28281F2516C}" srcOrd="4" destOrd="0" presId="urn:microsoft.com/office/officeart/2005/8/layout/list1"/>
    <dgm:cxn modelId="{8B40AEAB-6DDB-40A8-B43F-79B86CA09EE1}" type="presParOf" srcId="{712A5CC8-B9EC-4A47-8F4E-E28281F2516C}" destId="{407B0C77-4F8A-4F07-AA7A-8F013968E4AC}" srcOrd="0" destOrd="0" presId="urn:microsoft.com/office/officeart/2005/8/layout/list1"/>
    <dgm:cxn modelId="{1824D0D4-1AEB-4360-96D4-4C38994E2BE9}" type="presParOf" srcId="{712A5CC8-B9EC-4A47-8F4E-E28281F2516C}" destId="{EC302573-3A96-4553-A551-F7117D97F241}" srcOrd="1" destOrd="0" presId="urn:microsoft.com/office/officeart/2005/8/layout/list1"/>
    <dgm:cxn modelId="{B75E60BF-7C82-4F64-A4F3-EB31520647DF}" type="presParOf" srcId="{8BBB28D3-A5DC-450C-8571-2AFCEC3D38FF}" destId="{1EAE7AFC-6DC4-4B48-9E02-128CBF34D435}" srcOrd="5" destOrd="0" presId="urn:microsoft.com/office/officeart/2005/8/layout/list1"/>
    <dgm:cxn modelId="{BDCA6866-177A-4AF2-88A9-2CA0A86358CE}" type="presParOf" srcId="{8BBB28D3-A5DC-450C-8571-2AFCEC3D38FF}" destId="{6D0C5663-A7CF-423E-8C30-116ECB946D1D}" srcOrd="6" destOrd="0" presId="urn:microsoft.com/office/officeart/2005/8/layout/list1"/>
    <dgm:cxn modelId="{497E7BA4-0D5B-443E-95F9-0141C29E1DDF}" type="presParOf" srcId="{8BBB28D3-A5DC-450C-8571-2AFCEC3D38FF}" destId="{F92B9169-22E1-4938-A7A7-9434063BA137}" srcOrd="7" destOrd="0" presId="urn:microsoft.com/office/officeart/2005/8/layout/list1"/>
    <dgm:cxn modelId="{32B6CD4C-37C3-4B7E-AC6D-D60A009A9BD3}" type="presParOf" srcId="{8BBB28D3-A5DC-450C-8571-2AFCEC3D38FF}" destId="{2DA4598A-BB23-4C9C-878D-6DEB96EA6DC8}" srcOrd="8" destOrd="0" presId="urn:microsoft.com/office/officeart/2005/8/layout/list1"/>
    <dgm:cxn modelId="{C2442424-8F93-45C6-9A4F-7A692A9A5B94}" type="presParOf" srcId="{2DA4598A-BB23-4C9C-878D-6DEB96EA6DC8}" destId="{8BF6341A-9DB6-42CC-A83B-39542A51BABF}" srcOrd="0" destOrd="0" presId="urn:microsoft.com/office/officeart/2005/8/layout/list1"/>
    <dgm:cxn modelId="{FD6BD093-A829-4F28-B59B-E18F9FCF1D12}" type="presParOf" srcId="{2DA4598A-BB23-4C9C-878D-6DEB96EA6DC8}" destId="{D5A7D880-8D14-485D-ACF1-BE9361B630C8}" srcOrd="1" destOrd="0" presId="urn:microsoft.com/office/officeart/2005/8/layout/list1"/>
    <dgm:cxn modelId="{451CC69F-B757-4874-8674-68A9AC0E3F97}" type="presParOf" srcId="{8BBB28D3-A5DC-450C-8571-2AFCEC3D38FF}" destId="{E9D3E796-F566-401F-88AA-B41F87012297}" srcOrd="9" destOrd="0" presId="urn:microsoft.com/office/officeart/2005/8/layout/list1"/>
    <dgm:cxn modelId="{F379973E-D972-4EB6-A7A4-E7B4411BDADF}" type="presParOf" srcId="{8BBB28D3-A5DC-450C-8571-2AFCEC3D38FF}" destId="{B355532D-1FFF-4053-B25E-4DF0686D15EB}" srcOrd="10" destOrd="0" presId="urn:microsoft.com/office/officeart/2005/8/layout/list1"/>
    <dgm:cxn modelId="{6609239F-B6BB-40D1-B686-7DB92DB37D14}" type="presParOf" srcId="{8BBB28D3-A5DC-450C-8571-2AFCEC3D38FF}" destId="{906446EB-7FA6-4891-AAC2-04403E247857}" srcOrd="11" destOrd="0" presId="urn:microsoft.com/office/officeart/2005/8/layout/list1"/>
    <dgm:cxn modelId="{ED598B9A-6595-490F-A50C-87FB0859D4A2}" type="presParOf" srcId="{8BBB28D3-A5DC-450C-8571-2AFCEC3D38FF}" destId="{416DEC2F-9053-43F2-9AA7-E21058A27269}" srcOrd="12" destOrd="0" presId="urn:microsoft.com/office/officeart/2005/8/layout/list1"/>
    <dgm:cxn modelId="{B155192A-BCB3-4893-AF64-168A97CFB670}" type="presParOf" srcId="{416DEC2F-9053-43F2-9AA7-E21058A27269}" destId="{773E37A5-BF93-4EE8-82CF-FDC26AF6DCFD}" srcOrd="0" destOrd="0" presId="urn:microsoft.com/office/officeart/2005/8/layout/list1"/>
    <dgm:cxn modelId="{DB3F91B4-D649-4AA5-959E-A3CCE0920401}" type="presParOf" srcId="{416DEC2F-9053-43F2-9AA7-E21058A27269}" destId="{3E47277C-D48F-494B-BB0F-BC9072C6EC8C}" srcOrd="1" destOrd="0" presId="urn:microsoft.com/office/officeart/2005/8/layout/list1"/>
    <dgm:cxn modelId="{40B6734E-50C5-41E3-ABF3-F0CFE0255247}" type="presParOf" srcId="{8BBB28D3-A5DC-450C-8571-2AFCEC3D38FF}" destId="{4FEB372E-065A-41CC-A67A-11C0DD86A4C6}" srcOrd="13" destOrd="0" presId="urn:microsoft.com/office/officeart/2005/8/layout/list1"/>
    <dgm:cxn modelId="{B5F88F43-1C39-490C-A97C-56CF7C019B7F}" type="presParOf" srcId="{8BBB28D3-A5DC-450C-8571-2AFCEC3D38FF}" destId="{41D39652-BF96-4E7A-AD79-E85F196CFE9D}" srcOrd="14" destOrd="0" presId="urn:microsoft.com/office/officeart/2005/8/layout/list1"/>
    <dgm:cxn modelId="{34DBFC29-76B3-4DB4-9B8C-2CD4635EEED0}" type="presParOf" srcId="{8BBB28D3-A5DC-450C-8571-2AFCEC3D38FF}" destId="{6AAD9809-FC67-4C29-9D6B-DA2478A423C0}" srcOrd="15" destOrd="0" presId="urn:microsoft.com/office/officeart/2005/8/layout/list1"/>
    <dgm:cxn modelId="{A3B73179-A9D3-4798-B1EC-8984F0A13D5F}" type="presParOf" srcId="{8BBB28D3-A5DC-450C-8571-2AFCEC3D38FF}" destId="{CF0CB033-1663-405E-A9F1-0F431B85FE19}" srcOrd="16" destOrd="0" presId="urn:microsoft.com/office/officeart/2005/8/layout/list1"/>
    <dgm:cxn modelId="{681ACA8E-FE61-49C9-B2BB-C66765D73135}" type="presParOf" srcId="{CF0CB033-1663-405E-A9F1-0F431B85FE19}" destId="{BDC4E138-51D7-4B23-B390-972F3A73A83F}" srcOrd="0" destOrd="0" presId="urn:microsoft.com/office/officeart/2005/8/layout/list1"/>
    <dgm:cxn modelId="{673EFBE8-C395-4E3F-9054-C9E569EF4845}" type="presParOf" srcId="{CF0CB033-1663-405E-A9F1-0F431B85FE19}" destId="{4F60A5C7-3521-4A53-8963-F0E406C45C37}" srcOrd="1" destOrd="0" presId="urn:microsoft.com/office/officeart/2005/8/layout/list1"/>
    <dgm:cxn modelId="{9083E4B1-DEB5-4015-A281-85537ACEEC0F}" type="presParOf" srcId="{8BBB28D3-A5DC-450C-8571-2AFCEC3D38FF}" destId="{64B4DA01-E569-4C98-A0C6-87D573A070A2}" srcOrd="17" destOrd="0" presId="urn:microsoft.com/office/officeart/2005/8/layout/list1"/>
    <dgm:cxn modelId="{719C87F5-7FED-4636-99D1-77B562A79D50}" type="presParOf" srcId="{8BBB28D3-A5DC-450C-8571-2AFCEC3D38FF}" destId="{61DF8A74-D66E-4F25-88B4-BBECAAC199B1}" srcOrd="18" destOrd="0" presId="urn:microsoft.com/office/officeart/2005/8/layout/list1"/>
    <dgm:cxn modelId="{D258B355-AA26-4FE8-BF1B-4B73F8A45198}" type="presParOf" srcId="{8BBB28D3-A5DC-450C-8571-2AFCEC3D38FF}" destId="{3BF8861F-4DD2-4FDB-B741-0C7BDB43DF43}" srcOrd="19" destOrd="0" presId="urn:microsoft.com/office/officeart/2005/8/layout/list1"/>
    <dgm:cxn modelId="{93DBFD9F-FF58-4A0D-B5F2-E8FF31D7AA54}" type="presParOf" srcId="{8BBB28D3-A5DC-450C-8571-2AFCEC3D38FF}" destId="{E6FD6937-374B-41ED-A4DF-ED23EAD673C3}" srcOrd="20" destOrd="0" presId="urn:microsoft.com/office/officeart/2005/8/layout/list1"/>
    <dgm:cxn modelId="{D61670B9-C92F-41A0-BC58-B1B97A83B0FA}" type="presParOf" srcId="{E6FD6937-374B-41ED-A4DF-ED23EAD673C3}" destId="{868E7F22-75E7-4384-93B9-09978E6BA425}" srcOrd="0" destOrd="0" presId="urn:microsoft.com/office/officeart/2005/8/layout/list1"/>
    <dgm:cxn modelId="{0FAFBF96-47C7-4CF3-84E1-01A91A009DCE}" type="presParOf" srcId="{E6FD6937-374B-41ED-A4DF-ED23EAD673C3}" destId="{49C57017-1A0F-46A8-A0EA-19F2625E55A7}" srcOrd="1" destOrd="0" presId="urn:microsoft.com/office/officeart/2005/8/layout/list1"/>
    <dgm:cxn modelId="{0E77CDA4-A06A-4878-B620-072AD1DBD651}" type="presParOf" srcId="{8BBB28D3-A5DC-450C-8571-2AFCEC3D38FF}" destId="{4B879871-1E69-4F1C-BC79-0CA4640BDB72}" srcOrd="21" destOrd="0" presId="urn:microsoft.com/office/officeart/2005/8/layout/list1"/>
    <dgm:cxn modelId="{6890B809-18B4-478B-B20D-B5A6464B3431}" type="presParOf" srcId="{8BBB28D3-A5DC-450C-8571-2AFCEC3D38FF}" destId="{473CC016-B99D-4A87-9C5E-0B734C358F2A}" srcOrd="22" destOrd="0" presId="urn:microsoft.com/office/officeart/2005/8/layout/list1"/>
    <dgm:cxn modelId="{E12C38BF-A08E-46A8-83AA-70622200D3C6}" type="presParOf" srcId="{8BBB28D3-A5DC-450C-8571-2AFCEC3D38FF}" destId="{7694A265-0E55-43BD-B7B0-C004794550E5}" srcOrd="23" destOrd="0" presId="urn:microsoft.com/office/officeart/2005/8/layout/list1"/>
    <dgm:cxn modelId="{DF60B89D-2680-4C37-915A-D95FBB99AB5B}" type="presParOf" srcId="{8BBB28D3-A5DC-450C-8571-2AFCEC3D38FF}" destId="{DC5AFB8A-8DB5-413A-B22F-72AF4C2EC30E}" srcOrd="24" destOrd="0" presId="urn:microsoft.com/office/officeart/2005/8/layout/list1"/>
    <dgm:cxn modelId="{24439FB6-0F3E-4361-BB3B-C3E712A64D46}" type="presParOf" srcId="{DC5AFB8A-8DB5-413A-B22F-72AF4C2EC30E}" destId="{2027EE4F-5B5C-48F1-AE0B-DF2E497C19FA}" srcOrd="0" destOrd="0" presId="urn:microsoft.com/office/officeart/2005/8/layout/list1"/>
    <dgm:cxn modelId="{6071EFCD-FB76-4633-A4A9-C6B2C3204C48}" type="presParOf" srcId="{DC5AFB8A-8DB5-413A-B22F-72AF4C2EC30E}" destId="{50327C11-216B-4491-9039-8294E21058A9}" srcOrd="1" destOrd="0" presId="urn:microsoft.com/office/officeart/2005/8/layout/list1"/>
    <dgm:cxn modelId="{DACFF9AA-D1F4-413A-ABA0-4684AEAC8856}" type="presParOf" srcId="{8BBB28D3-A5DC-450C-8571-2AFCEC3D38FF}" destId="{BB9BB0F0-0870-4A46-B2E4-4718094280D8}" srcOrd="25" destOrd="0" presId="urn:microsoft.com/office/officeart/2005/8/layout/list1"/>
    <dgm:cxn modelId="{67962A60-AA50-403E-91CB-8FE0CD1CCDE6}" type="presParOf" srcId="{8BBB28D3-A5DC-450C-8571-2AFCEC3D38FF}" destId="{5817F093-DB19-4548-97F1-5012484FAD5B}" srcOrd="26" destOrd="0" presId="urn:microsoft.com/office/officeart/2005/8/layout/list1"/>
    <dgm:cxn modelId="{A7BE408F-1154-4C74-B0DE-E8EEF8328082}" type="presParOf" srcId="{8BBB28D3-A5DC-450C-8571-2AFCEC3D38FF}" destId="{C094885D-AB5F-4423-AF7A-3F2175854901}" srcOrd="27" destOrd="0" presId="urn:microsoft.com/office/officeart/2005/8/layout/list1"/>
    <dgm:cxn modelId="{4D8A406D-15B6-4B53-9BA4-C99E018CDDB9}" type="presParOf" srcId="{8BBB28D3-A5DC-450C-8571-2AFCEC3D38FF}" destId="{615BAC67-E359-4F17-9790-72C52A87757F}" srcOrd="28" destOrd="0" presId="urn:microsoft.com/office/officeart/2005/8/layout/list1"/>
    <dgm:cxn modelId="{BBB9036C-70BA-4342-8460-B309ED364FC0}" type="presParOf" srcId="{615BAC67-E359-4F17-9790-72C52A87757F}" destId="{E6F3FF96-18E8-46E7-AA5B-E49EF0C313E7}" srcOrd="0" destOrd="0" presId="urn:microsoft.com/office/officeart/2005/8/layout/list1"/>
    <dgm:cxn modelId="{BE18A66B-843C-4879-8E2B-BD413680EB39}" type="presParOf" srcId="{615BAC67-E359-4F17-9790-72C52A87757F}" destId="{2CA2B3DE-EE55-44BB-B2E9-76C01F95F415}" srcOrd="1" destOrd="0" presId="urn:microsoft.com/office/officeart/2005/8/layout/list1"/>
    <dgm:cxn modelId="{4D74C26E-3400-441C-9F83-E829BB6F8C25}" type="presParOf" srcId="{8BBB28D3-A5DC-450C-8571-2AFCEC3D38FF}" destId="{8F06A81A-9227-424C-BF88-D0A8EC7C813B}" srcOrd="29" destOrd="0" presId="urn:microsoft.com/office/officeart/2005/8/layout/list1"/>
    <dgm:cxn modelId="{CA04D539-3E86-4672-A04A-DAF3BDB7F433}" type="presParOf" srcId="{8BBB28D3-A5DC-450C-8571-2AFCEC3D38FF}" destId="{CDBF3B2B-EBD4-4FE9-BB34-D60D7ECEE17A}" srcOrd="30" destOrd="0" presId="urn:microsoft.com/office/officeart/2005/8/layout/list1"/>
    <dgm:cxn modelId="{114E14D9-6BD7-4CF0-8BBE-3B9B8BFA13D4}" type="presParOf" srcId="{8BBB28D3-A5DC-450C-8571-2AFCEC3D38FF}" destId="{482225F6-2198-4C98-970B-3EE0A8C17F2D}" srcOrd="31" destOrd="0" presId="urn:microsoft.com/office/officeart/2005/8/layout/list1"/>
    <dgm:cxn modelId="{7575D122-C370-411F-B8C8-9B7FE1720516}" type="presParOf" srcId="{8BBB28D3-A5DC-450C-8571-2AFCEC3D38FF}" destId="{4FBA6BC0-E133-45F3-83F1-5E4F56EA5E32}" srcOrd="32" destOrd="0" presId="urn:microsoft.com/office/officeart/2005/8/layout/list1"/>
    <dgm:cxn modelId="{9D96035C-1210-4DAC-9A1D-1C920D090663}" type="presParOf" srcId="{4FBA6BC0-E133-45F3-83F1-5E4F56EA5E32}" destId="{EF582EAB-1061-4E90-BC23-2163920D135F}" srcOrd="0" destOrd="0" presId="urn:microsoft.com/office/officeart/2005/8/layout/list1"/>
    <dgm:cxn modelId="{A1D553D8-21F4-49AE-BBFD-CBAAEAC1D0D6}" type="presParOf" srcId="{4FBA6BC0-E133-45F3-83F1-5E4F56EA5E32}" destId="{73AF70DA-AE86-4712-A890-F18354E4A456}" srcOrd="1" destOrd="0" presId="urn:microsoft.com/office/officeart/2005/8/layout/list1"/>
    <dgm:cxn modelId="{10544BCC-BF10-45CE-ADD5-6C3EFE24C805}" type="presParOf" srcId="{8BBB28D3-A5DC-450C-8571-2AFCEC3D38FF}" destId="{722766F7-A6CB-439F-85AE-2209BB1DEB54}" srcOrd="33" destOrd="0" presId="urn:microsoft.com/office/officeart/2005/8/layout/list1"/>
    <dgm:cxn modelId="{8E895029-D8B9-4214-AC14-D253BFE19F92}" type="presParOf" srcId="{8BBB28D3-A5DC-450C-8571-2AFCEC3D38FF}" destId="{34779297-48A6-4696-A88F-A21220BD3143}" srcOrd="34"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3FC7C45-6C70-4FE7-969D-CCC82CCBEF0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7B32105A-AA56-42FF-BBAD-3DBBCE2E14A9}">
      <dgm:prSet phldrT="[Текст]" custT="1"/>
      <dgm:spPr/>
      <dgm:t>
        <a:bodyPr/>
        <a:lstStyle/>
        <a:p>
          <a:r>
            <a:rPr lang="uk-UA" sz="2000" noProof="0" dirty="0">
              <a:latin typeface="Times New Roman" panose="02020603050405020304" pitchFamily="18" charset="0"/>
              <a:cs typeface="Times New Roman" panose="02020603050405020304" pitchFamily="18" charset="0"/>
            </a:rPr>
            <a:t>віра в дії; </a:t>
          </a:r>
        </a:p>
      </dgm:t>
    </dgm:pt>
    <dgm:pt modelId="{378747C0-C27B-4CCA-99E7-051F1528E3E3}" cxnId="{3926EC44-574A-4E7B-A033-13478D7E4984}" type="parTrans">
      <dgm:prSet/>
      <dgm:spPr/>
      <dgm:t>
        <a:bodyPr/>
        <a:lstStyle/>
        <a:p>
          <a:endParaRPr lang="ru-RU"/>
        </a:p>
      </dgm:t>
    </dgm:pt>
    <dgm:pt modelId="{DA99F449-DD04-4768-B0C3-664521A9D30F}" cxnId="{3926EC44-574A-4E7B-A033-13478D7E4984}" type="sibTrans">
      <dgm:prSet/>
      <dgm:spPr/>
      <dgm:t>
        <a:bodyPr/>
        <a:lstStyle/>
        <a:p>
          <a:endParaRPr lang="ru-RU"/>
        </a:p>
      </dgm:t>
    </dgm:pt>
    <dgm:pt modelId="{DAB1532D-2589-4F31-8A64-D6DA694259C1}">
      <dgm:prSet phldrT="[Текст]" custT="1"/>
      <dgm:spPr/>
      <dgm:t>
        <a:bodyPr/>
        <a:lstStyle/>
        <a:p>
          <a:r>
            <a:rPr lang="uk-UA" sz="2000" noProof="0" dirty="0">
              <a:latin typeface="Times New Roman" panose="02020603050405020304" pitchFamily="18" charset="0"/>
              <a:cs typeface="Times New Roman" panose="02020603050405020304" pitchFamily="18" charset="0"/>
            </a:rPr>
            <a:t>зв’язок із споживачем;</a:t>
          </a:r>
        </a:p>
      </dgm:t>
    </dgm:pt>
    <dgm:pt modelId="{B8BC85CC-6E84-429D-95B9-B845F08274D9}" cxnId="{2250B6A2-246E-4046-AF8D-EEA39FD5602C}" type="parTrans">
      <dgm:prSet/>
      <dgm:spPr/>
      <dgm:t>
        <a:bodyPr/>
        <a:lstStyle/>
        <a:p>
          <a:endParaRPr lang="ru-RU"/>
        </a:p>
      </dgm:t>
    </dgm:pt>
    <dgm:pt modelId="{697D2F3F-39D5-4685-81C6-5BFD84C29DD2}" cxnId="{2250B6A2-246E-4046-AF8D-EEA39FD5602C}" type="sibTrans">
      <dgm:prSet/>
      <dgm:spPr/>
      <dgm:t>
        <a:bodyPr/>
        <a:lstStyle/>
        <a:p>
          <a:endParaRPr lang="ru-RU"/>
        </a:p>
      </dgm:t>
    </dgm:pt>
    <dgm:pt modelId="{0230816C-C23C-4C42-A2A6-3F9033153619}">
      <dgm:prSet phldrT="[Текст]" custT="1"/>
      <dgm:spPr/>
      <dgm:t>
        <a:bodyPr/>
        <a:lstStyle/>
        <a:p>
          <a:r>
            <a:rPr lang="uk-UA" sz="2000" noProof="0" dirty="0">
              <a:latin typeface="Times New Roman" panose="02020603050405020304" pitchFamily="18" charset="0"/>
              <a:cs typeface="Times New Roman" panose="02020603050405020304" pitchFamily="18" charset="0"/>
            </a:rPr>
            <a:t>заохочення автономії та підприємництва; </a:t>
          </a:r>
        </a:p>
      </dgm:t>
    </dgm:pt>
    <dgm:pt modelId="{04FB8232-B2DD-4364-9FE1-6286F519F538}" cxnId="{2108ACEA-74DB-4957-A989-2A37360DC429}" type="parTrans">
      <dgm:prSet/>
      <dgm:spPr/>
      <dgm:t>
        <a:bodyPr/>
        <a:lstStyle/>
        <a:p>
          <a:endParaRPr lang="ru-RU"/>
        </a:p>
      </dgm:t>
    </dgm:pt>
    <dgm:pt modelId="{BFB652D4-0A64-4864-A864-0E1F34ADAE69}" cxnId="{2108ACEA-74DB-4957-A989-2A37360DC429}" type="sibTrans">
      <dgm:prSet/>
      <dgm:spPr/>
      <dgm:t>
        <a:bodyPr/>
        <a:lstStyle/>
        <a:p>
          <a:endParaRPr lang="ru-RU"/>
        </a:p>
      </dgm:t>
    </dgm:pt>
    <dgm:pt modelId="{874F1D62-0FC2-42EE-99C2-0C0044872333}">
      <dgm:prSet phldrT="[Текст]" custT="1"/>
      <dgm:spPr/>
      <dgm:t>
        <a:bodyPr/>
        <a:lstStyle/>
        <a:p>
          <a:r>
            <a:rPr lang="uk-UA" sz="2000" noProof="0" dirty="0">
              <a:latin typeface="Times New Roman" panose="02020603050405020304" pitchFamily="18" charset="0"/>
              <a:cs typeface="Times New Roman" panose="02020603050405020304" pitchFamily="18" charset="0"/>
            </a:rPr>
            <a:t>сприйняття людей як головного джерела продуктивності та ефективності;</a:t>
          </a:r>
        </a:p>
      </dgm:t>
    </dgm:pt>
    <dgm:pt modelId="{D53BC590-D651-4AF0-A973-9C891F35C9A2}" cxnId="{710EC209-C974-4478-90C2-E954905FE021}" type="parTrans">
      <dgm:prSet/>
      <dgm:spPr/>
      <dgm:t>
        <a:bodyPr/>
        <a:lstStyle/>
        <a:p>
          <a:endParaRPr lang="ru-RU"/>
        </a:p>
      </dgm:t>
    </dgm:pt>
    <dgm:pt modelId="{8B1963F8-C849-4873-8C01-E42988462D97}" cxnId="{710EC209-C974-4478-90C2-E954905FE021}" type="sibTrans">
      <dgm:prSet/>
      <dgm:spPr/>
      <dgm:t>
        <a:bodyPr/>
        <a:lstStyle/>
        <a:p>
          <a:endParaRPr lang="ru-RU"/>
        </a:p>
      </dgm:t>
    </dgm:pt>
    <dgm:pt modelId="{948CF1AF-BDA1-4DB0-8056-94270AA53741}">
      <dgm:prSet phldrT="[Текст]" custT="1"/>
      <dgm:spPr/>
      <dgm:t>
        <a:bodyPr/>
        <a:lstStyle/>
        <a:p>
          <a:r>
            <a:rPr lang="uk-UA" sz="2000" noProof="0" dirty="0">
              <a:latin typeface="Times New Roman" panose="02020603050405020304" pitchFamily="18" charset="0"/>
              <a:cs typeface="Times New Roman" panose="02020603050405020304" pitchFamily="18" charset="0"/>
            </a:rPr>
            <a:t>знання предмету управління; </a:t>
          </a:r>
        </a:p>
      </dgm:t>
    </dgm:pt>
    <dgm:pt modelId="{F62B1EF9-2385-464F-81A7-49B4626F8EB3}" cxnId="{FBB15A2E-0B6A-4B1E-9490-26652F1AC200}" type="parTrans">
      <dgm:prSet/>
      <dgm:spPr/>
      <dgm:t>
        <a:bodyPr/>
        <a:lstStyle/>
        <a:p>
          <a:endParaRPr lang="ru-RU"/>
        </a:p>
      </dgm:t>
    </dgm:pt>
    <dgm:pt modelId="{0BF078EE-4888-4E32-8003-0CD7AF35AB14}" cxnId="{FBB15A2E-0B6A-4B1E-9490-26652F1AC200}" type="sibTrans">
      <dgm:prSet/>
      <dgm:spPr/>
      <dgm:t>
        <a:bodyPr/>
        <a:lstStyle/>
        <a:p>
          <a:endParaRPr lang="ru-RU"/>
        </a:p>
      </dgm:t>
    </dgm:pt>
    <dgm:pt modelId="{0458A316-40CD-424E-A106-A1446F40F4AF}">
      <dgm:prSet phldrT="[Текст]" custT="1"/>
      <dgm:spPr/>
      <dgm:t>
        <a:bodyPr/>
        <a:lstStyle/>
        <a:p>
          <a:r>
            <a:rPr lang="uk-UA" sz="2000" noProof="0" dirty="0">
              <a:latin typeface="Times New Roman" panose="02020603050405020304" pitchFamily="18" charset="0"/>
              <a:cs typeface="Times New Roman" panose="02020603050405020304" pitchFamily="18" charset="0"/>
            </a:rPr>
            <a:t>не займатися тим, чого не знаєш;</a:t>
          </a:r>
        </a:p>
      </dgm:t>
    </dgm:pt>
    <dgm:pt modelId="{71361D91-12B1-465C-B854-6180034C6A55}" cxnId="{C99BE850-EDF7-4DF9-816B-7490A8EC02CE}" type="parTrans">
      <dgm:prSet/>
      <dgm:spPr/>
      <dgm:t>
        <a:bodyPr/>
        <a:lstStyle/>
        <a:p>
          <a:endParaRPr lang="ru-RU"/>
        </a:p>
      </dgm:t>
    </dgm:pt>
    <dgm:pt modelId="{6E49FCDA-633E-4E0B-9992-EDE1F243ABB1}" cxnId="{C99BE850-EDF7-4DF9-816B-7490A8EC02CE}" type="sibTrans">
      <dgm:prSet/>
      <dgm:spPr/>
      <dgm:t>
        <a:bodyPr/>
        <a:lstStyle/>
        <a:p>
          <a:endParaRPr lang="ru-RU"/>
        </a:p>
      </dgm:t>
    </dgm:pt>
    <dgm:pt modelId="{3F9DDC9C-EAF0-4471-B384-311193F5328B}">
      <dgm:prSet phldrT="[Текст]" custT="1"/>
      <dgm:spPr/>
      <dgm:t>
        <a:bodyPr/>
        <a:lstStyle/>
        <a:p>
          <a:r>
            <a:rPr lang="uk-UA" sz="2000" noProof="0" dirty="0">
              <a:latin typeface="Times New Roman" panose="02020603050405020304" pitchFamily="18" charset="0"/>
              <a:cs typeface="Times New Roman" panose="02020603050405020304" pitchFamily="18" charset="0"/>
            </a:rPr>
            <a:t>простота структури та невеликий штат управління; </a:t>
          </a:r>
        </a:p>
      </dgm:t>
    </dgm:pt>
    <dgm:pt modelId="{9B381012-1449-4300-BA31-5AA19A3B35B0}" cxnId="{E302DE6C-167E-468F-AD09-DC06B218CF69}" type="parTrans">
      <dgm:prSet/>
      <dgm:spPr/>
      <dgm:t>
        <a:bodyPr/>
        <a:lstStyle/>
        <a:p>
          <a:endParaRPr lang="ru-RU"/>
        </a:p>
      </dgm:t>
    </dgm:pt>
    <dgm:pt modelId="{22577C12-FE4D-4DDF-917D-2B25D9530F9F}" cxnId="{E302DE6C-167E-468F-AD09-DC06B218CF69}" type="sibTrans">
      <dgm:prSet/>
      <dgm:spPr/>
      <dgm:t>
        <a:bodyPr/>
        <a:lstStyle/>
        <a:p>
          <a:endParaRPr lang="ru-RU"/>
        </a:p>
      </dgm:t>
    </dgm:pt>
    <dgm:pt modelId="{BCBC7801-2DE5-411F-8D4A-38AA91F6C435}">
      <dgm:prSet phldrT="[Текст]" custT="1"/>
      <dgm:spPr/>
      <dgm:t>
        <a:bodyPr/>
        <a:lstStyle/>
        <a:p>
          <a:r>
            <a:rPr lang="uk-UA" sz="2000" noProof="0" dirty="0">
              <a:latin typeface="Times New Roman" panose="02020603050405020304" pitchFamily="18" charset="0"/>
              <a:cs typeface="Times New Roman" panose="02020603050405020304" pitchFamily="18" charset="0"/>
            </a:rPr>
            <a:t>одночасне поєднання гнучкості та жорсткості в організації. </a:t>
          </a:r>
        </a:p>
      </dgm:t>
    </dgm:pt>
    <dgm:pt modelId="{CF1EDC78-A34B-460B-ABE1-3B02E6BC06E2}" cxnId="{B36F51F8-D9D7-4787-8B64-54EE5C50FA05}" type="parTrans">
      <dgm:prSet/>
      <dgm:spPr/>
      <dgm:t>
        <a:bodyPr/>
        <a:lstStyle/>
        <a:p>
          <a:endParaRPr lang="ru-RU"/>
        </a:p>
      </dgm:t>
    </dgm:pt>
    <dgm:pt modelId="{03252EC3-1A7E-4035-B475-701703B2FCAE}" cxnId="{B36F51F8-D9D7-4787-8B64-54EE5C50FA05}" type="sibTrans">
      <dgm:prSet/>
      <dgm:spPr/>
      <dgm:t>
        <a:bodyPr/>
        <a:lstStyle/>
        <a:p>
          <a:endParaRPr lang="ru-RU"/>
        </a:p>
      </dgm:t>
    </dgm:pt>
    <dgm:pt modelId="{77E78BA1-515B-46A5-B776-535EDBF065D0}" type="pres">
      <dgm:prSet presAssocID="{03FC7C45-6C70-4FE7-969D-CCC82CCBEF06}" presName="linear" presStyleCnt="0">
        <dgm:presLayoutVars>
          <dgm:dir/>
          <dgm:animLvl val="lvl"/>
          <dgm:resizeHandles val="exact"/>
        </dgm:presLayoutVars>
      </dgm:prSet>
      <dgm:spPr/>
    </dgm:pt>
    <dgm:pt modelId="{38841B01-4B66-459E-A24C-E7D2EB287ABB}" type="pres">
      <dgm:prSet presAssocID="{7B32105A-AA56-42FF-BBAD-3DBBCE2E14A9}" presName="parentLin" presStyleCnt="0"/>
      <dgm:spPr/>
    </dgm:pt>
    <dgm:pt modelId="{E0DFCB31-D8DE-4C38-8EFF-17087DC3676E}" type="pres">
      <dgm:prSet presAssocID="{7B32105A-AA56-42FF-BBAD-3DBBCE2E14A9}" presName="parentLeftMargin" presStyleLbl="node1" presStyleIdx="0" presStyleCnt="8"/>
      <dgm:spPr/>
    </dgm:pt>
    <dgm:pt modelId="{0D1E0368-A614-4E73-AA17-D3DBFD886B0C}" type="pres">
      <dgm:prSet presAssocID="{7B32105A-AA56-42FF-BBAD-3DBBCE2E14A9}" presName="parentText" presStyleLbl="node1" presStyleIdx="0" presStyleCnt="8">
        <dgm:presLayoutVars>
          <dgm:chMax val="0"/>
          <dgm:bulletEnabled val="1"/>
        </dgm:presLayoutVars>
      </dgm:prSet>
      <dgm:spPr/>
    </dgm:pt>
    <dgm:pt modelId="{8D8308FE-FAF5-4831-AAA3-2B608B0943D9}" type="pres">
      <dgm:prSet presAssocID="{7B32105A-AA56-42FF-BBAD-3DBBCE2E14A9}" presName="negativeSpace" presStyleCnt="0"/>
      <dgm:spPr/>
    </dgm:pt>
    <dgm:pt modelId="{2B4BCFCE-BC3E-4DD8-9B6E-21B61A817747}" type="pres">
      <dgm:prSet presAssocID="{7B32105A-AA56-42FF-BBAD-3DBBCE2E14A9}" presName="childText" presStyleLbl="conFgAcc1" presStyleIdx="0" presStyleCnt="8">
        <dgm:presLayoutVars>
          <dgm:bulletEnabled val="1"/>
        </dgm:presLayoutVars>
      </dgm:prSet>
      <dgm:spPr/>
    </dgm:pt>
    <dgm:pt modelId="{40D7D7D2-E98B-4C2F-AD9A-BAD294CB79CB}" type="pres">
      <dgm:prSet presAssocID="{DA99F449-DD04-4768-B0C3-664521A9D30F}" presName="spaceBetweenRectangles" presStyleCnt="0"/>
      <dgm:spPr/>
    </dgm:pt>
    <dgm:pt modelId="{23EC903C-940D-429F-994C-83C0BBCB99F8}" type="pres">
      <dgm:prSet presAssocID="{DAB1532D-2589-4F31-8A64-D6DA694259C1}" presName="parentLin" presStyleCnt="0"/>
      <dgm:spPr/>
    </dgm:pt>
    <dgm:pt modelId="{1195FB1D-3E6A-4472-A08C-197501A8CB9E}" type="pres">
      <dgm:prSet presAssocID="{DAB1532D-2589-4F31-8A64-D6DA694259C1}" presName="parentLeftMargin" presStyleLbl="node1" presStyleIdx="0" presStyleCnt="8"/>
      <dgm:spPr/>
    </dgm:pt>
    <dgm:pt modelId="{EC535411-E506-4878-BDE3-AF892986927A}" type="pres">
      <dgm:prSet presAssocID="{DAB1532D-2589-4F31-8A64-D6DA694259C1}" presName="parentText" presStyleLbl="node1" presStyleIdx="1" presStyleCnt="8">
        <dgm:presLayoutVars>
          <dgm:chMax val="0"/>
          <dgm:bulletEnabled val="1"/>
        </dgm:presLayoutVars>
      </dgm:prSet>
      <dgm:spPr/>
    </dgm:pt>
    <dgm:pt modelId="{434C4659-1F1F-4EC2-949C-231AAF6C326C}" type="pres">
      <dgm:prSet presAssocID="{DAB1532D-2589-4F31-8A64-D6DA694259C1}" presName="negativeSpace" presStyleCnt="0"/>
      <dgm:spPr/>
    </dgm:pt>
    <dgm:pt modelId="{6C9A82E2-C36D-4890-B433-540941BCC96E}" type="pres">
      <dgm:prSet presAssocID="{DAB1532D-2589-4F31-8A64-D6DA694259C1}" presName="childText" presStyleLbl="conFgAcc1" presStyleIdx="1" presStyleCnt="8">
        <dgm:presLayoutVars>
          <dgm:bulletEnabled val="1"/>
        </dgm:presLayoutVars>
      </dgm:prSet>
      <dgm:spPr/>
    </dgm:pt>
    <dgm:pt modelId="{6D530BA4-4DE1-45D7-887B-E8D4A39A09A1}" type="pres">
      <dgm:prSet presAssocID="{697D2F3F-39D5-4685-81C6-5BFD84C29DD2}" presName="spaceBetweenRectangles" presStyleCnt="0"/>
      <dgm:spPr/>
    </dgm:pt>
    <dgm:pt modelId="{562F0749-10FE-4301-8BAA-E99BC778B30D}" type="pres">
      <dgm:prSet presAssocID="{0230816C-C23C-4C42-A2A6-3F9033153619}" presName="parentLin" presStyleCnt="0"/>
      <dgm:spPr/>
    </dgm:pt>
    <dgm:pt modelId="{707DC8A9-544F-4E78-9C89-F0B67804156B}" type="pres">
      <dgm:prSet presAssocID="{0230816C-C23C-4C42-A2A6-3F9033153619}" presName="parentLeftMargin" presStyleLbl="node1" presStyleIdx="1" presStyleCnt="8"/>
      <dgm:spPr/>
    </dgm:pt>
    <dgm:pt modelId="{946A574C-8871-446F-8076-9D6636F70709}" type="pres">
      <dgm:prSet presAssocID="{0230816C-C23C-4C42-A2A6-3F9033153619}" presName="parentText" presStyleLbl="node1" presStyleIdx="2" presStyleCnt="8">
        <dgm:presLayoutVars>
          <dgm:chMax val="0"/>
          <dgm:bulletEnabled val="1"/>
        </dgm:presLayoutVars>
      </dgm:prSet>
      <dgm:spPr/>
    </dgm:pt>
    <dgm:pt modelId="{6984AE3F-A6E2-4DE9-9558-5158A0DDFFFC}" type="pres">
      <dgm:prSet presAssocID="{0230816C-C23C-4C42-A2A6-3F9033153619}" presName="negativeSpace" presStyleCnt="0"/>
      <dgm:spPr/>
    </dgm:pt>
    <dgm:pt modelId="{8500F1FD-41F3-438F-AC0B-F2CBCEAA18D7}" type="pres">
      <dgm:prSet presAssocID="{0230816C-C23C-4C42-A2A6-3F9033153619}" presName="childText" presStyleLbl="conFgAcc1" presStyleIdx="2" presStyleCnt="8">
        <dgm:presLayoutVars>
          <dgm:bulletEnabled val="1"/>
        </dgm:presLayoutVars>
      </dgm:prSet>
      <dgm:spPr/>
    </dgm:pt>
    <dgm:pt modelId="{71680849-D809-430C-8560-D067D3955396}" type="pres">
      <dgm:prSet presAssocID="{BFB652D4-0A64-4864-A864-0E1F34ADAE69}" presName="spaceBetweenRectangles" presStyleCnt="0"/>
      <dgm:spPr/>
    </dgm:pt>
    <dgm:pt modelId="{4C4B2BD2-371B-4621-9DBB-AFF322D263A8}" type="pres">
      <dgm:prSet presAssocID="{874F1D62-0FC2-42EE-99C2-0C0044872333}" presName="parentLin" presStyleCnt="0"/>
      <dgm:spPr/>
    </dgm:pt>
    <dgm:pt modelId="{D6D96C0B-8A31-41DD-9283-7B31CB0FECBE}" type="pres">
      <dgm:prSet presAssocID="{874F1D62-0FC2-42EE-99C2-0C0044872333}" presName="parentLeftMargin" presStyleLbl="node1" presStyleIdx="2" presStyleCnt="8"/>
      <dgm:spPr/>
    </dgm:pt>
    <dgm:pt modelId="{B7861F4D-3A3A-473E-9940-A179554570C0}" type="pres">
      <dgm:prSet presAssocID="{874F1D62-0FC2-42EE-99C2-0C0044872333}" presName="parentText" presStyleLbl="node1" presStyleIdx="3" presStyleCnt="8">
        <dgm:presLayoutVars>
          <dgm:chMax val="0"/>
          <dgm:bulletEnabled val="1"/>
        </dgm:presLayoutVars>
      </dgm:prSet>
      <dgm:spPr/>
    </dgm:pt>
    <dgm:pt modelId="{3541DDFA-6755-4DAC-A67C-FC378CADFCA2}" type="pres">
      <dgm:prSet presAssocID="{874F1D62-0FC2-42EE-99C2-0C0044872333}" presName="negativeSpace" presStyleCnt="0"/>
      <dgm:spPr/>
    </dgm:pt>
    <dgm:pt modelId="{651ED821-76AB-45E0-B656-131ED841DB1D}" type="pres">
      <dgm:prSet presAssocID="{874F1D62-0FC2-42EE-99C2-0C0044872333}" presName="childText" presStyleLbl="conFgAcc1" presStyleIdx="3" presStyleCnt="8">
        <dgm:presLayoutVars>
          <dgm:bulletEnabled val="1"/>
        </dgm:presLayoutVars>
      </dgm:prSet>
      <dgm:spPr/>
    </dgm:pt>
    <dgm:pt modelId="{8D43BE92-4278-4838-B080-C2CA653D6BB1}" type="pres">
      <dgm:prSet presAssocID="{8B1963F8-C849-4873-8C01-E42988462D97}" presName="spaceBetweenRectangles" presStyleCnt="0"/>
      <dgm:spPr/>
    </dgm:pt>
    <dgm:pt modelId="{3454DC3B-F945-41F1-8857-5B4A2204CD7C}" type="pres">
      <dgm:prSet presAssocID="{948CF1AF-BDA1-4DB0-8056-94270AA53741}" presName="parentLin" presStyleCnt="0"/>
      <dgm:spPr/>
    </dgm:pt>
    <dgm:pt modelId="{1CA9816C-47FF-49AA-9FEC-96D306BB69D8}" type="pres">
      <dgm:prSet presAssocID="{948CF1AF-BDA1-4DB0-8056-94270AA53741}" presName="parentLeftMargin" presStyleLbl="node1" presStyleIdx="3" presStyleCnt="8"/>
      <dgm:spPr/>
    </dgm:pt>
    <dgm:pt modelId="{377E0DB1-ECCE-416A-AE5B-20124CEBD226}" type="pres">
      <dgm:prSet presAssocID="{948CF1AF-BDA1-4DB0-8056-94270AA53741}" presName="parentText" presStyleLbl="node1" presStyleIdx="4" presStyleCnt="8">
        <dgm:presLayoutVars>
          <dgm:chMax val="0"/>
          <dgm:bulletEnabled val="1"/>
        </dgm:presLayoutVars>
      </dgm:prSet>
      <dgm:spPr/>
    </dgm:pt>
    <dgm:pt modelId="{213A0875-ED72-47B2-BC6F-E0CA7A9764A4}" type="pres">
      <dgm:prSet presAssocID="{948CF1AF-BDA1-4DB0-8056-94270AA53741}" presName="negativeSpace" presStyleCnt="0"/>
      <dgm:spPr/>
    </dgm:pt>
    <dgm:pt modelId="{275E2545-F56E-4310-A410-92EA3D5E61E9}" type="pres">
      <dgm:prSet presAssocID="{948CF1AF-BDA1-4DB0-8056-94270AA53741}" presName="childText" presStyleLbl="conFgAcc1" presStyleIdx="4" presStyleCnt="8">
        <dgm:presLayoutVars>
          <dgm:bulletEnabled val="1"/>
        </dgm:presLayoutVars>
      </dgm:prSet>
      <dgm:spPr/>
    </dgm:pt>
    <dgm:pt modelId="{B3E887E7-7982-4E6C-BC64-CFC1A49DAE08}" type="pres">
      <dgm:prSet presAssocID="{0BF078EE-4888-4E32-8003-0CD7AF35AB14}" presName="spaceBetweenRectangles" presStyleCnt="0"/>
      <dgm:spPr/>
    </dgm:pt>
    <dgm:pt modelId="{F36719FB-410A-403C-B62C-5C0DC337B729}" type="pres">
      <dgm:prSet presAssocID="{0458A316-40CD-424E-A106-A1446F40F4AF}" presName="parentLin" presStyleCnt="0"/>
      <dgm:spPr/>
    </dgm:pt>
    <dgm:pt modelId="{BC33E39B-D9D9-42D6-A7E2-50AA8F6F373D}" type="pres">
      <dgm:prSet presAssocID="{0458A316-40CD-424E-A106-A1446F40F4AF}" presName="parentLeftMargin" presStyleLbl="node1" presStyleIdx="4" presStyleCnt="8"/>
      <dgm:spPr/>
    </dgm:pt>
    <dgm:pt modelId="{A93953CD-9C4B-43BD-860A-D1424F4EDB8F}" type="pres">
      <dgm:prSet presAssocID="{0458A316-40CD-424E-A106-A1446F40F4AF}" presName="parentText" presStyleLbl="node1" presStyleIdx="5" presStyleCnt="8">
        <dgm:presLayoutVars>
          <dgm:chMax val="0"/>
          <dgm:bulletEnabled val="1"/>
        </dgm:presLayoutVars>
      </dgm:prSet>
      <dgm:spPr/>
    </dgm:pt>
    <dgm:pt modelId="{B402ABFD-629D-4412-939B-CE1360216E18}" type="pres">
      <dgm:prSet presAssocID="{0458A316-40CD-424E-A106-A1446F40F4AF}" presName="negativeSpace" presStyleCnt="0"/>
      <dgm:spPr/>
    </dgm:pt>
    <dgm:pt modelId="{52C8D509-D198-4E88-AE2C-2D91D8B84955}" type="pres">
      <dgm:prSet presAssocID="{0458A316-40CD-424E-A106-A1446F40F4AF}" presName="childText" presStyleLbl="conFgAcc1" presStyleIdx="5" presStyleCnt="8">
        <dgm:presLayoutVars>
          <dgm:bulletEnabled val="1"/>
        </dgm:presLayoutVars>
      </dgm:prSet>
      <dgm:spPr/>
    </dgm:pt>
    <dgm:pt modelId="{AF3463BB-E78E-41F3-86D0-1BF3AE177D83}" type="pres">
      <dgm:prSet presAssocID="{6E49FCDA-633E-4E0B-9992-EDE1F243ABB1}" presName="spaceBetweenRectangles" presStyleCnt="0"/>
      <dgm:spPr/>
    </dgm:pt>
    <dgm:pt modelId="{9F1C0F7A-4298-4A75-B2B0-0D61A247C2BA}" type="pres">
      <dgm:prSet presAssocID="{3F9DDC9C-EAF0-4471-B384-311193F5328B}" presName="parentLin" presStyleCnt="0"/>
      <dgm:spPr/>
    </dgm:pt>
    <dgm:pt modelId="{0B85732A-C739-4C33-8CF2-1B6BC071C867}" type="pres">
      <dgm:prSet presAssocID="{3F9DDC9C-EAF0-4471-B384-311193F5328B}" presName="parentLeftMargin" presStyleLbl="node1" presStyleIdx="5" presStyleCnt="8"/>
      <dgm:spPr/>
    </dgm:pt>
    <dgm:pt modelId="{EA2A1773-D90E-409D-9DDF-B8989ED48565}" type="pres">
      <dgm:prSet presAssocID="{3F9DDC9C-EAF0-4471-B384-311193F5328B}" presName="parentText" presStyleLbl="node1" presStyleIdx="6" presStyleCnt="8">
        <dgm:presLayoutVars>
          <dgm:chMax val="0"/>
          <dgm:bulletEnabled val="1"/>
        </dgm:presLayoutVars>
      </dgm:prSet>
      <dgm:spPr/>
    </dgm:pt>
    <dgm:pt modelId="{40B392F1-9B82-446A-9DD5-00FB53FA7FAF}" type="pres">
      <dgm:prSet presAssocID="{3F9DDC9C-EAF0-4471-B384-311193F5328B}" presName="negativeSpace" presStyleCnt="0"/>
      <dgm:spPr/>
    </dgm:pt>
    <dgm:pt modelId="{AC5F23C3-8CA4-4527-B29A-1B3E2AB40A12}" type="pres">
      <dgm:prSet presAssocID="{3F9DDC9C-EAF0-4471-B384-311193F5328B}" presName="childText" presStyleLbl="conFgAcc1" presStyleIdx="6" presStyleCnt="8">
        <dgm:presLayoutVars>
          <dgm:bulletEnabled val="1"/>
        </dgm:presLayoutVars>
      </dgm:prSet>
      <dgm:spPr/>
    </dgm:pt>
    <dgm:pt modelId="{D414F9FB-C68E-4BBC-ADE9-6E120D474A29}" type="pres">
      <dgm:prSet presAssocID="{22577C12-FE4D-4DDF-917D-2B25D9530F9F}" presName="spaceBetweenRectangles" presStyleCnt="0"/>
      <dgm:spPr/>
    </dgm:pt>
    <dgm:pt modelId="{3285898E-2446-4D2A-9651-760EB3B34581}" type="pres">
      <dgm:prSet presAssocID="{BCBC7801-2DE5-411F-8D4A-38AA91F6C435}" presName="parentLin" presStyleCnt="0"/>
      <dgm:spPr/>
    </dgm:pt>
    <dgm:pt modelId="{FDFBA791-661D-46D3-8CF2-E74FB9E80DA1}" type="pres">
      <dgm:prSet presAssocID="{BCBC7801-2DE5-411F-8D4A-38AA91F6C435}" presName="parentLeftMargin" presStyleLbl="node1" presStyleIdx="6" presStyleCnt="8"/>
      <dgm:spPr/>
    </dgm:pt>
    <dgm:pt modelId="{4B23270B-2D10-4EF0-9BAE-6EFA107165F5}" type="pres">
      <dgm:prSet presAssocID="{BCBC7801-2DE5-411F-8D4A-38AA91F6C435}" presName="parentText" presStyleLbl="node1" presStyleIdx="7" presStyleCnt="8">
        <dgm:presLayoutVars>
          <dgm:chMax val="0"/>
          <dgm:bulletEnabled val="1"/>
        </dgm:presLayoutVars>
      </dgm:prSet>
      <dgm:spPr/>
    </dgm:pt>
    <dgm:pt modelId="{75D4B940-6C7B-4063-BAE2-E24CCC347ABB}" type="pres">
      <dgm:prSet presAssocID="{BCBC7801-2DE5-411F-8D4A-38AA91F6C435}" presName="negativeSpace" presStyleCnt="0"/>
      <dgm:spPr/>
    </dgm:pt>
    <dgm:pt modelId="{299A4579-7CF0-4B6F-A9A9-416B910CBDB9}" type="pres">
      <dgm:prSet presAssocID="{BCBC7801-2DE5-411F-8D4A-38AA91F6C435}" presName="childText" presStyleLbl="conFgAcc1" presStyleIdx="7" presStyleCnt="8">
        <dgm:presLayoutVars>
          <dgm:bulletEnabled val="1"/>
        </dgm:presLayoutVars>
      </dgm:prSet>
      <dgm:spPr/>
    </dgm:pt>
  </dgm:ptLst>
  <dgm:cxnLst>
    <dgm:cxn modelId="{710EC209-C974-4478-90C2-E954905FE021}" srcId="{03FC7C45-6C70-4FE7-969D-CCC82CCBEF06}" destId="{874F1D62-0FC2-42EE-99C2-0C0044872333}" srcOrd="3" destOrd="0" parTransId="{D53BC590-D651-4AF0-A973-9C891F35C9A2}" sibTransId="{8B1963F8-C849-4873-8C01-E42988462D97}"/>
    <dgm:cxn modelId="{63FE4C15-C876-4840-8706-CD2302F3E687}" type="presOf" srcId="{874F1D62-0FC2-42EE-99C2-0C0044872333}" destId="{B7861F4D-3A3A-473E-9940-A179554570C0}" srcOrd="1" destOrd="0" presId="urn:microsoft.com/office/officeart/2005/8/layout/list1"/>
    <dgm:cxn modelId="{22E56124-793A-44B6-BFEC-CD3AA9A389B4}" type="presOf" srcId="{0458A316-40CD-424E-A106-A1446F40F4AF}" destId="{BC33E39B-D9D9-42D6-A7E2-50AA8F6F373D}" srcOrd="0" destOrd="0" presId="urn:microsoft.com/office/officeart/2005/8/layout/list1"/>
    <dgm:cxn modelId="{5966AB29-116D-4505-90EE-801D5A616815}" type="presOf" srcId="{DAB1532D-2589-4F31-8A64-D6DA694259C1}" destId="{1195FB1D-3E6A-4472-A08C-197501A8CB9E}" srcOrd="0" destOrd="0" presId="urn:microsoft.com/office/officeart/2005/8/layout/list1"/>
    <dgm:cxn modelId="{FBB15A2E-0B6A-4B1E-9490-26652F1AC200}" srcId="{03FC7C45-6C70-4FE7-969D-CCC82CCBEF06}" destId="{948CF1AF-BDA1-4DB0-8056-94270AA53741}" srcOrd="4" destOrd="0" parTransId="{F62B1EF9-2385-464F-81A7-49B4626F8EB3}" sibTransId="{0BF078EE-4888-4E32-8003-0CD7AF35AB14}"/>
    <dgm:cxn modelId="{FB5E5039-EF82-4C5B-A195-3583355F9A6B}" type="presOf" srcId="{0458A316-40CD-424E-A106-A1446F40F4AF}" destId="{A93953CD-9C4B-43BD-860A-D1424F4EDB8F}" srcOrd="1" destOrd="0" presId="urn:microsoft.com/office/officeart/2005/8/layout/list1"/>
    <dgm:cxn modelId="{9FB6973C-C706-4B84-B5FB-19E2B5EB4A3E}" type="presOf" srcId="{BCBC7801-2DE5-411F-8D4A-38AA91F6C435}" destId="{4B23270B-2D10-4EF0-9BAE-6EFA107165F5}" srcOrd="1" destOrd="0" presId="urn:microsoft.com/office/officeart/2005/8/layout/list1"/>
    <dgm:cxn modelId="{3926EC44-574A-4E7B-A033-13478D7E4984}" srcId="{03FC7C45-6C70-4FE7-969D-CCC82CCBEF06}" destId="{7B32105A-AA56-42FF-BBAD-3DBBCE2E14A9}" srcOrd="0" destOrd="0" parTransId="{378747C0-C27B-4CCA-99E7-051F1528E3E3}" sibTransId="{DA99F449-DD04-4768-B0C3-664521A9D30F}"/>
    <dgm:cxn modelId="{25D06E45-4E4D-42F9-BFE6-5CC343E23694}" type="presOf" srcId="{3F9DDC9C-EAF0-4471-B384-311193F5328B}" destId="{EA2A1773-D90E-409D-9DDF-B8989ED48565}" srcOrd="1" destOrd="0" presId="urn:microsoft.com/office/officeart/2005/8/layout/list1"/>
    <dgm:cxn modelId="{0CB85967-CA37-4243-AC90-13BA8AC07C3D}" type="presOf" srcId="{3F9DDC9C-EAF0-4471-B384-311193F5328B}" destId="{0B85732A-C739-4C33-8CF2-1B6BC071C867}" srcOrd="0" destOrd="0" presId="urn:microsoft.com/office/officeart/2005/8/layout/list1"/>
    <dgm:cxn modelId="{E302DE6C-167E-468F-AD09-DC06B218CF69}" srcId="{03FC7C45-6C70-4FE7-969D-CCC82CCBEF06}" destId="{3F9DDC9C-EAF0-4471-B384-311193F5328B}" srcOrd="6" destOrd="0" parTransId="{9B381012-1449-4300-BA31-5AA19A3B35B0}" sibTransId="{22577C12-FE4D-4DDF-917D-2B25D9530F9F}"/>
    <dgm:cxn modelId="{C99BE850-EDF7-4DF9-816B-7490A8EC02CE}" srcId="{03FC7C45-6C70-4FE7-969D-CCC82CCBEF06}" destId="{0458A316-40CD-424E-A106-A1446F40F4AF}" srcOrd="5" destOrd="0" parTransId="{71361D91-12B1-465C-B854-6180034C6A55}" sibTransId="{6E49FCDA-633E-4E0B-9992-EDE1F243ABB1}"/>
    <dgm:cxn modelId="{5EE3708F-A9B7-4009-BABE-1A3DA8CB6F7D}" type="presOf" srcId="{948CF1AF-BDA1-4DB0-8056-94270AA53741}" destId="{1CA9816C-47FF-49AA-9FEC-96D306BB69D8}" srcOrd="0" destOrd="0" presId="urn:microsoft.com/office/officeart/2005/8/layout/list1"/>
    <dgm:cxn modelId="{D3630E9A-3FED-4605-B5CA-663A8BCE8D1F}" type="presOf" srcId="{948CF1AF-BDA1-4DB0-8056-94270AA53741}" destId="{377E0DB1-ECCE-416A-AE5B-20124CEBD226}" srcOrd="1" destOrd="0" presId="urn:microsoft.com/office/officeart/2005/8/layout/list1"/>
    <dgm:cxn modelId="{B021C09A-EB68-4580-A429-81BD63358AF1}" type="presOf" srcId="{0230816C-C23C-4C42-A2A6-3F9033153619}" destId="{707DC8A9-544F-4E78-9C89-F0B67804156B}" srcOrd="0" destOrd="0" presId="urn:microsoft.com/office/officeart/2005/8/layout/list1"/>
    <dgm:cxn modelId="{2250B6A2-246E-4046-AF8D-EEA39FD5602C}" srcId="{03FC7C45-6C70-4FE7-969D-CCC82CCBEF06}" destId="{DAB1532D-2589-4F31-8A64-D6DA694259C1}" srcOrd="1" destOrd="0" parTransId="{B8BC85CC-6E84-429D-95B9-B845F08274D9}" sibTransId="{697D2F3F-39D5-4685-81C6-5BFD84C29DD2}"/>
    <dgm:cxn modelId="{E53EC1B9-FCB6-4BA4-AED1-EF0AE01A9310}" type="presOf" srcId="{7B32105A-AA56-42FF-BBAD-3DBBCE2E14A9}" destId="{E0DFCB31-D8DE-4C38-8EFF-17087DC3676E}" srcOrd="0" destOrd="0" presId="urn:microsoft.com/office/officeart/2005/8/layout/list1"/>
    <dgm:cxn modelId="{23B23AE0-4830-447D-A222-BD166DA1370E}" type="presOf" srcId="{7B32105A-AA56-42FF-BBAD-3DBBCE2E14A9}" destId="{0D1E0368-A614-4E73-AA17-D3DBFD886B0C}" srcOrd="1" destOrd="0" presId="urn:microsoft.com/office/officeart/2005/8/layout/list1"/>
    <dgm:cxn modelId="{122B31E1-22D1-464D-93F9-8FFA7EB0BB85}" type="presOf" srcId="{BCBC7801-2DE5-411F-8D4A-38AA91F6C435}" destId="{FDFBA791-661D-46D3-8CF2-E74FB9E80DA1}" srcOrd="0" destOrd="0" presId="urn:microsoft.com/office/officeart/2005/8/layout/list1"/>
    <dgm:cxn modelId="{09E2F4E9-6FB7-4ADF-91F4-447969887F11}" type="presOf" srcId="{03FC7C45-6C70-4FE7-969D-CCC82CCBEF06}" destId="{77E78BA1-515B-46A5-B776-535EDBF065D0}" srcOrd="0" destOrd="0" presId="urn:microsoft.com/office/officeart/2005/8/layout/list1"/>
    <dgm:cxn modelId="{2108ACEA-74DB-4957-A989-2A37360DC429}" srcId="{03FC7C45-6C70-4FE7-969D-CCC82CCBEF06}" destId="{0230816C-C23C-4C42-A2A6-3F9033153619}" srcOrd="2" destOrd="0" parTransId="{04FB8232-B2DD-4364-9FE1-6286F519F538}" sibTransId="{BFB652D4-0A64-4864-A864-0E1F34ADAE69}"/>
    <dgm:cxn modelId="{1C4111EB-DA26-431F-B32D-88374B515BF2}" type="presOf" srcId="{0230816C-C23C-4C42-A2A6-3F9033153619}" destId="{946A574C-8871-446F-8076-9D6636F70709}" srcOrd="1" destOrd="0" presId="urn:microsoft.com/office/officeart/2005/8/layout/list1"/>
    <dgm:cxn modelId="{7F4459F0-737C-42B9-97E3-06D79BE02E4B}" type="presOf" srcId="{DAB1532D-2589-4F31-8A64-D6DA694259C1}" destId="{EC535411-E506-4878-BDE3-AF892986927A}" srcOrd="1" destOrd="0" presId="urn:microsoft.com/office/officeart/2005/8/layout/list1"/>
    <dgm:cxn modelId="{4D799DF1-556D-4ADE-A6EB-9BAE0B877123}" type="presOf" srcId="{874F1D62-0FC2-42EE-99C2-0C0044872333}" destId="{D6D96C0B-8A31-41DD-9283-7B31CB0FECBE}" srcOrd="0" destOrd="0" presId="urn:microsoft.com/office/officeart/2005/8/layout/list1"/>
    <dgm:cxn modelId="{B36F51F8-D9D7-4787-8B64-54EE5C50FA05}" srcId="{03FC7C45-6C70-4FE7-969D-CCC82CCBEF06}" destId="{BCBC7801-2DE5-411F-8D4A-38AA91F6C435}" srcOrd="7" destOrd="0" parTransId="{CF1EDC78-A34B-460B-ABE1-3B02E6BC06E2}" sibTransId="{03252EC3-1A7E-4035-B475-701703B2FCAE}"/>
    <dgm:cxn modelId="{C57FB876-6572-4FCB-9AC6-4311097F0CA0}" type="presParOf" srcId="{77E78BA1-515B-46A5-B776-535EDBF065D0}" destId="{38841B01-4B66-459E-A24C-E7D2EB287ABB}" srcOrd="0" destOrd="0" presId="urn:microsoft.com/office/officeart/2005/8/layout/list1"/>
    <dgm:cxn modelId="{3CF629AA-F9BF-408A-8D68-F5F6B7B2ACB9}" type="presParOf" srcId="{38841B01-4B66-459E-A24C-E7D2EB287ABB}" destId="{E0DFCB31-D8DE-4C38-8EFF-17087DC3676E}" srcOrd="0" destOrd="0" presId="urn:microsoft.com/office/officeart/2005/8/layout/list1"/>
    <dgm:cxn modelId="{0B11FCF9-C65D-43D0-8981-A1B7F358C7DF}" type="presParOf" srcId="{38841B01-4B66-459E-A24C-E7D2EB287ABB}" destId="{0D1E0368-A614-4E73-AA17-D3DBFD886B0C}" srcOrd="1" destOrd="0" presId="urn:microsoft.com/office/officeart/2005/8/layout/list1"/>
    <dgm:cxn modelId="{F8B0F82F-1215-44A3-AB2D-CB877B7FF317}" type="presParOf" srcId="{77E78BA1-515B-46A5-B776-535EDBF065D0}" destId="{8D8308FE-FAF5-4831-AAA3-2B608B0943D9}" srcOrd="1" destOrd="0" presId="urn:microsoft.com/office/officeart/2005/8/layout/list1"/>
    <dgm:cxn modelId="{EE34A02A-AADB-4BCD-A953-DC0EF9C74BD2}" type="presParOf" srcId="{77E78BA1-515B-46A5-B776-535EDBF065D0}" destId="{2B4BCFCE-BC3E-4DD8-9B6E-21B61A817747}" srcOrd="2" destOrd="0" presId="urn:microsoft.com/office/officeart/2005/8/layout/list1"/>
    <dgm:cxn modelId="{FA197DE8-7A03-4AEF-A24B-3DCD5B8CA0C7}" type="presParOf" srcId="{77E78BA1-515B-46A5-B776-535EDBF065D0}" destId="{40D7D7D2-E98B-4C2F-AD9A-BAD294CB79CB}" srcOrd="3" destOrd="0" presId="urn:microsoft.com/office/officeart/2005/8/layout/list1"/>
    <dgm:cxn modelId="{EBA2D75E-CC81-4C79-864C-6070A10E7C66}" type="presParOf" srcId="{77E78BA1-515B-46A5-B776-535EDBF065D0}" destId="{23EC903C-940D-429F-994C-83C0BBCB99F8}" srcOrd="4" destOrd="0" presId="urn:microsoft.com/office/officeart/2005/8/layout/list1"/>
    <dgm:cxn modelId="{29D72BEC-57A9-4C67-AA0A-0588733608E4}" type="presParOf" srcId="{23EC903C-940D-429F-994C-83C0BBCB99F8}" destId="{1195FB1D-3E6A-4472-A08C-197501A8CB9E}" srcOrd="0" destOrd="0" presId="urn:microsoft.com/office/officeart/2005/8/layout/list1"/>
    <dgm:cxn modelId="{5D7E2953-5F45-4553-A2A0-3933282AB684}" type="presParOf" srcId="{23EC903C-940D-429F-994C-83C0BBCB99F8}" destId="{EC535411-E506-4878-BDE3-AF892986927A}" srcOrd="1" destOrd="0" presId="urn:microsoft.com/office/officeart/2005/8/layout/list1"/>
    <dgm:cxn modelId="{B4252F54-5E86-45A9-8671-A3440D53C9BC}" type="presParOf" srcId="{77E78BA1-515B-46A5-B776-535EDBF065D0}" destId="{434C4659-1F1F-4EC2-949C-231AAF6C326C}" srcOrd="5" destOrd="0" presId="urn:microsoft.com/office/officeart/2005/8/layout/list1"/>
    <dgm:cxn modelId="{CCF2956B-EC38-4BF5-A4AC-4B956E97E41B}" type="presParOf" srcId="{77E78BA1-515B-46A5-B776-535EDBF065D0}" destId="{6C9A82E2-C36D-4890-B433-540941BCC96E}" srcOrd="6" destOrd="0" presId="urn:microsoft.com/office/officeart/2005/8/layout/list1"/>
    <dgm:cxn modelId="{068CA126-F6C6-4597-ABF6-08E08DEF4FEC}" type="presParOf" srcId="{77E78BA1-515B-46A5-B776-535EDBF065D0}" destId="{6D530BA4-4DE1-45D7-887B-E8D4A39A09A1}" srcOrd="7" destOrd="0" presId="urn:microsoft.com/office/officeart/2005/8/layout/list1"/>
    <dgm:cxn modelId="{0B60F367-8A8A-4283-93E4-1E8A8D5EFCAD}" type="presParOf" srcId="{77E78BA1-515B-46A5-B776-535EDBF065D0}" destId="{562F0749-10FE-4301-8BAA-E99BC778B30D}" srcOrd="8" destOrd="0" presId="urn:microsoft.com/office/officeart/2005/8/layout/list1"/>
    <dgm:cxn modelId="{10771BA9-ED64-4CB6-8A2E-9B3461C4BEDF}" type="presParOf" srcId="{562F0749-10FE-4301-8BAA-E99BC778B30D}" destId="{707DC8A9-544F-4E78-9C89-F0B67804156B}" srcOrd="0" destOrd="0" presId="urn:microsoft.com/office/officeart/2005/8/layout/list1"/>
    <dgm:cxn modelId="{02A2FBF2-9769-4EE1-AED0-75108B3A2D1A}" type="presParOf" srcId="{562F0749-10FE-4301-8BAA-E99BC778B30D}" destId="{946A574C-8871-446F-8076-9D6636F70709}" srcOrd="1" destOrd="0" presId="urn:microsoft.com/office/officeart/2005/8/layout/list1"/>
    <dgm:cxn modelId="{BF779586-341C-4CC8-BF5A-0C375B4F832E}" type="presParOf" srcId="{77E78BA1-515B-46A5-B776-535EDBF065D0}" destId="{6984AE3F-A6E2-4DE9-9558-5158A0DDFFFC}" srcOrd="9" destOrd="0" presId="urn:microsoft.com/office/officeart/2005/8/layout/list1"/>
    <dgm:cxn modelId="{58100899-F90A-4A03-85C4-6D90D2FDA834}" type="presParOf" srcId="{77E78BA1-515B-46A5-B776-535EDBF065D0}" destId="{8500F1FD-41F3-438F-AC0B-F2CBCEAA18D7}" srcOrd="10" destOrd="0" presId="urn:microsoft.com/office/officeart/2005/8/layout/list1"/>
    <dgm:cxn modelId="{A593FC50-1D9A-42C5-80B2-C652DD8D6F10}" type="presParOf" srcId="{77E78BA1-515B-46A5-B776-535EDBF065D0}" destId="{71680849-D809-430C-8560-D067D3955396}" srcOrd="11" destOrd="0" presId="urn:microsoft.com/office/officeart/2005/8/layout/list1"/>
    <dgm:cxn modelId="{BB471697-7C3F-4A6C-944F-54ED5A86784F}" type="presParOf" srcId="{77E78BA1-515B-46A5-B776-535EDBF065D0}" destId="{4C4B2BD2-371B-4621-9DBB-AFF322D263A8}" srcOrd="12" destOrd="0" presId="urn:microsoft.com/office/officeart/2005/8/layout/list1"/>
    <dgm:cxn modelId="{3A404D5E-00B5-4367-B270-01A918901255}" type="presParOf" srcId="{4C4B2BD2-371B-4621-9DBB-AFF322D263A8}" destId="{D6D96C0B-8A31-41DD-9283-7B31CB0FECBE}" srcOrd="0" destOrd="0" presId="urn:microsoft.com/office/officeart/2005/8/layout/list1"/>
    <dgm:cxn modelId="{A79C725C-0A76-4780-ABAA-22382CB9E1F3}" type="presParOf" srcId="{4C4B2BD2-371B-4621-9DBB-AFF322D263A8}" destId="{B7861F4D-3A3A-473E-9940-A179554570C0}" srcOrd="1" destOrd="0" presId="urn:microsoft.com/office/officeart/2005/8/layout/list1"/>
    <dgm:cxn modelId="{3FBA6547-1529-4CEE-9D7A-8BFEABB9C1EA}" type="presParOf" srcId="{77E78BA1-515B-46A5-B776-535EDBF065D0}" destId="{3541DDFA-6755-4DAC-A67C-FC378CADFCA2}" srcOrd="13" destOrd="0" presId="urn:microsoft.com/office/officeart/2005/8/layout/list1"/>
    <dgm:cxn modelId="{3A517105-D907-48C5-8ECD-BBBCAF36B7AD}" type="presParOf" srcId="{77E78BA1-515B-46A5-B776-535EDBF065D0}" destId="{651ED821-76AB-45E0-B656-131ED841DB1D}" srcOrd="14" destOrd="0" presId="urn:microsoft.com/office/officeart/2005/8/layout/list1"/>
    <dgm:cxn modelId="{2EB18AE4-9511-4922-8D37-CB839685C004}" type="presParOf" srcId="{77E78BA1-515B-46A5-B776-535EDBF065D0}" destId="{8D43BE92-4278-4838-B080-C2CA653D6BB1}" srcOrd="15" destOrd="0" presId="urn:microsoft.com/office/officeart/2005/8/layout/list1"/>
    <dgm:cxn modelId="{E60EDE2E-6168-4720-A913-DCF5280968C7}" type="presParOf" srcId="{77E78BA1-515B-46A5-B776-535EDBF065D0}" destId="{3454DC3B-F945-41F1-8857-5B4A2204CD7C}" srcOrd="16" destOrd="0" presId="urn:microsoft.com/office/officeart/2005/8/layout/list1"/>
    <dgm:cxn modelId="{E6FF4447-52EB-49E1-BCB0-57805307EE10}" type="presParOf" srcId="{3454DC3B-F945-41F1-8857-5B4A2204CD7C}" destId="{1CA9816C-47FF-49AA-9FEC-96D306BB69D8}" srcOrd="0" destOrd="0" presId="urn:microsoft.com/office/officeart/2005/8/layout/list1"/>
    <dgm:cxn modelId="{B9FFB181-BD54-4748-837E-AB284F8332AD}" type="presParOf" srcId="{3454DC3B-F945-41F1-8857-5B4A2204CD7C}" destId="{377E0DB1-ECCE-416A-AE5B-20124CEBD226}" srcOrd="1" destOrd="0" presId="urn:microsoft.com/office/officeart/2005/8/layout/list1"/>
    <dgm:cxn modelId="{1E4EF42E-8ECA-4932-98A3-3C38AB02D0B0}" type="presParOf" srcId="{77E78BA1-515B-46A5-B776-535EDBF065D0}" destId="{213A0875-ED72-47B2-BC6F-E0CA7A9764A4}" srcOrd="17" destOrd="0" presId="urn:microsoft.com/office/officeart/2005/8/layout/list1"/>
    <dgm:cxn modelId="{BDF1A029-10CF-4102-B6EE-505B7526C3BA}" type="presParOf" srcId="{77E78BA1-515B-46A5-B776-535EDBF065D0}" destId="{275E2545-F56E-4310-A410-92EA3D5E61E9}" srcOrd="18" destOrd="0" presId="urn:microsoft.com/office/officeart/2005/8/layout/list1"/>
    <dgm:cxn modelId="{1F0A31D1-B23D-48C8-8C01-7CEE66E3EE81}" type="presParOf" srcId="{77E78BA1-515B-46A5-B776-535EDBF065D0}" destId="{B3E887E7-7982-4E6C-BC64-CFC1A49DAE08}" srcOrd="19" destOrd="0" presId="urn:microsoft.com/office/officeart/2005/8/layout/list1"/>
    <dgm:cxn modelId="{64CAE389-F73A-4F56-BCB5-020256532F43}" type="presParOf" srcId="{77E78BA1-515B-46A5-B776-535EDBF065D0}" destId="{F36719FB-410A-403C-B62C-5C0DC337B729}" srcOrd="20" destOrd="0" presId="urn:microsoft.com/office/officeart/2005/8/layout/list1"/>
    <dgm:cxn modelId="{55BE15E8-C421-4D9E-9079-D0D7FE5C9747}" type="presParOf" srcId="{F36719FB-410A-403C-B62C-5C0DC337B729}" destId="{BC33E39B-D9D9-42D6-A7E2-50AA8F6F373D}" srcOrd="0" destOrd="0" presId="urn:microsoft.com/office/officeart/2005/8/layout/list1"/>
    <dgm:cxn modelId="{CB90E4B9-FA68-4503-857A-ADC25CFD493F}" type="presParOf" srcId="{F36719FB-410A-403C-B62C-5C0DC337B729}" destId="{A93953CD-9C4B-43BD-860A-D1424F4EDB8F}" srcOrd="1" destOrd="0" presId="urn:microsoft.com/office/officeart/2005/8/layout/list1"/>
    <dgm:cxn modelId="{A598DE5D-300C-46C4-A85A-01F23B5DA963}" type="presParOf" srcId="{77E78BA1-515B-46A5-B776-535EDBF065D0}" destId="{B402ABFD-629D-4412-939B-CE1360216E18}" srcOrd="21" destOrd="0" presId="urn:microsoft.com/office/officeart/2005/8/layout/list1"/>
    <dgm:cxn modelId="{A00008FF-6260-4B67-853F-5B660F978228}" type="presParOf" srcId="{77E78BA1-515B-46A5-B776-535EDBF065D0}" destId="{52C8D509-D198-4E88-AE2C-2D91D8B84955}" srcOrd="22" destOrd="0" presId="urn:microsoft.com/office/officeart/2005/8/layout/list1"/>
    <dgm:cxn modelId="{08E6A6C6-3C01-4651-AA4A-50DEA0DE4A72}" type="presParOf" srcId="{77E78BA1-515B-46A5-B776-535EDBF065D0}" destId="{AF3463BB-E78E-41F3-86D0-1BF3AE177D83}" srcOrd="23" destOrd="0" presId="urn:microsoft.com/office/officeart/2005/8/layout/list1"/>
    <dgm:cxn modelId="{A2963EF0-0BE4-4F1A-B2E4-A8C632BC6C2A}" type="presParOf" srcId="{77E78BA1-515B-46A5-B776-535EDBF065D0}" destId="{9F1C0F7A-4298-4A75-B2B0-0D61A247C2BA}" srcOrd="24" destOrd="0" presId="urn:microsoft.com/office/officeart/2005/8/layout/list1"/>
    <dgm:cxn modelId="{2457F5E8-D9EB-4967-A277-D527EA3B9B8A}" type="presParOf" srcId="{9F1C0F7A-4298-4A75-B2B0-0D61A247C2BA}" destId="{0B85732A-C739-4C33-8CF2-1B6BC071C867}" srcOrd="0" destOrd="0" presId="urn:microsoft.com/office/officeart/2005/8/layout/list1"/>
    <dgm:cxn modelId="{4D61D472-0DB3-40E0-B0EC-35E25AB5EF62}" type="presParOf" srcId="{9F1C0F7A-4298-4A75-B2B0-0D61A247C2BA}" destId="{EA2A1773-D90E-409D-9DDF-B8989ED48565}" srcOrd="1" destOrd="0" presId="urn:microsoft.com/office/officeart/2005/8/layout/list1"/>
    <dgm:cxn modelId="{DEF00250-96A9-48D0-99A0-DAB12DE7F5E6}" type="presParOf" srcId="{77E78BA1-515B-46A5-B776-535EDBF065D0}" destId="{40B392F1-9B82-446A-9DD5-00FB53FA7FAF}" srcOrd="25" destOrd="0" presId="urn:microsoft.com/office/officeart/2005/8/layout/list1"/>
    <dgm:cxn modelId="{1703D2D2-BC0F-4314-B1DC-EC4C47381919}" type="presParOf" srcId="{77E78BA1-515B-46A5-B776-535EDBF065D0}" destId="{AC5F23C3-8CA4-4527-B29A-1B3E2AB40A12}" srcOrd="26" destOrd="0" presId="urn:microsoft.com/office/officeart/2005/8/layout/list1"/>
    <dgm:cxn modelId="{BDD92656-EEAE-4E0A-B79C-F6DE6EE67ADE}" type="presParOf" srcId="{77E78BA1-515B-46A5-B776-535EDBF065D0}" destId="{D414F9FB-C68E-4BBC-ADE9-6E120D474A29}" srcOrd="27" destOrd="0" presId="urn:microsoft.com/office/officeart/2005/8/layout/list1"/>
    <dgm:cxn modelId="{E6969D27-AF24-48CA-A44C-3BB87AB22EF3}" type="presParOf" srcId="{77E78BA1-515B-46A5-B776-535EDBF065D0}" destId="{3285898E-2446-4D2A-9651-760EB3B34581}" srcOrd="28" destOrd="0" presId="urn:microsoft.com/office/officeart/2005/8/layout/list1"/>
    <dgm:cxn modelId="{50B487B5-F192-4082-8121-E7C094D3D624}" type="presParOf" srcId="{3285898E-2446-4D2A-9651-760EB3B34581}" destId="{FDFBA791-661D-46D3-8CF2-E74FB9E80DA1}" srcOrd="0" destOrd="0" presId="urn:microsoft.com/office/officeart/2005/8/layout/list1"/>
    <dgm:cxn modelId="{00883951-6F93-4ED7-85AB-F97ABC99696D}" type="presParOf" srcId="{3285898E-2446-4D2A-9651-760EB3B34581}" destId="{4B23270B-2D10-4EF0-9BAE-6EFA107165F5}" srcOrd="1" destOrd="0" presId="urn:microsoft.com/office/officeart/2005/8/layout/list1"/>
    <dgm:cxn modelId="{D9B52E3E-01B9-4BD5-AE4F-3CB6ED006C33}" type="presParOf" srcId="{77E78BA1-515B-46A5-B776-535EDBF065D0}" destId="{75D4B940-6C7B-4063-BAE2-E24CCC347ABB}" srcOrd="29" destOrd="0" presId="urn:microsoft.com/office/officeart/2005/8/layout/list1"/>
    <dgm:cxn modelId="{D597CB68-A7BF-436B-8143-D62CB71C8021}" type="presParOf" srcId="{77E78BA1-515B-46A5-B776-535EDBF065D0}" destId="{299A4579-7CF0-4B6F-A9A9-416B910CBDB9}" srcOrd="30"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5A5B39C-AC75-4305-8619-9CC49C1FBC2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64A70EE7-C13F-4AD6-886D-24C53817FFD4}">
      <dgm:prSet phldrT="[Текст]"/>
      <dgm:spPr/>
      <dgm:t>
        <a:bodyPr/>
        <a:lstStyle/>
        <a:p>
          <a:r>
            <a:rPr lang="uk-UA" noProof="0" dirty="0">
              <a:latin typeface="Times New Roman" panose="02020603050405020304" pitchFamily="18" charset="0"/>
              <a:cs typeface="Times New Roman" panose="02020603050405020304" pitchFamily="18" charset="0"/>
            </a:rPr>
            <a:t>інтеграція-диференціація</a:t>
          </a:r>
        </a:p>
      </dgm:t>
    </dgm:pt>
    <dgm:pt modelId="{F98CBE73-7184-4CB6-BF0F-C4B88E33F30E}" cxnId="{05E8C47B-466C-41D0-AC9D-3EC2C2066872}" type="parTrans">
      <dgm:prSet/>
      <dgm:spPr/>
      <dgm:t>
        <a:bodyPr/>
        <a:lstStyle/>
        <a:p>
          <a:endParaRPr lang="ru-RU"/>
        </a:p>
      </dgm:t>
    </dgm:pt>
    <dgm:pt modelId="{57D1866F-12EB-4F2A-83AC-96C5751ABAC0}" cxnId="{05E8C47B-466C-41D0-AC9D-3EC2C2066872}" type="sibTrans">
      <dgm:prSet/>
      <dgm:spPr/>
      <dgm:t>
        <a:bodyPr/>
        <a:lstStyle/>
        <a:p>
          <a:endParaRPr lang="ru-RU"/>
        </a:p>
      </dgm:t>
    </dgm:pt>
    <dgm:pt modelId="{90452983-17C4-4540-B2E9-EA387572F059}">
      <dgm:prSet phldrT="[Текст]"/>
      <dgm:spPr/>
      <dgm:t>
        <a:bodyPr/>
        <a:lstStyle/>
        <a:p>
          <a:r>
            <a:rPr lang="uk-UA" noProof="0" dirty="0">
              <a:latin typeface="Times New Roman" panose="02020603050405020304" pitchFamily="18" charset="0"/>
              <a:cs typeface="Times New Roman" panose="02020603050405020304" pitchFamily="18" charset="0"/>
            </a:rPr>
            <a:t>стосується проектування робіт та організації в цілому. Цей вимір показує ступінь направленості організації на контроль (перевага стабільності, порядку і передбачуваності), або на гнучкість (перевага нововведенням, адаптації та змінам); </a:t>
          </a:r>
        </a:p>
      </dgm:t>
    </dgm:pt>
    <dgm:pt modelId="{82FC5AF9-18E6-41FC-853E-BB0AFD4837A7}" cxnId="{D05AFDCB-A71A-4A82-85DF-5DE2DC941AEC}" type="parTrans">
      <dgm:prSet/>
      <dgm:spPr/>
      <dgm:t>
        <a:bodyPr/>
        <a:lstStyle/>
        <a:p>
          <a:endParaRPr lang="ru-RU"/>
        </a:p>
      </dgm:t>
    </dgm:pt>
    <dgm:pt modelId="{C29184D0-490C-4D12-B434-5BBFD2C5D36A}" cxnId="{D05AFDCB-A71A-4A82-85DF-5DE2DC941AEC}" type="sibTrans">
      <dgm:prSet/>
      <dgm:spPr/>
      <dgm:t>
        <a:bodyPr/>
        <a:lstStyle/>
        <a:p>
          <a:endParaRPr lang="ru-RU"/>
        </a:p>
      </dgm:t>
    </dgm:pt>
    <dgm:pt modelId="{17FB39B8-D7B8-4E15-8E74-07C781116E90}">
      <dgm:prSet phldrT="[Текст]"/>
      <dgm:spPr/>
      <dgm:t>
        <a:bodyPr/>
        <a:lstStyle/>
        <a:p>
          <a:r>
            <a:rPr lang="uk-UA" noProof="0" dirty="0">
              <a:latin typeface="Times New Roman" panose="02020603050405020304" pitchFamily="18" charset="0"/>
              <a:cs typeface="Times New Roman" panose="02020603050405020304" pitchFamily="18" charset="0"/>
            </a:rPr>
            <a:t>внутрішній фокус-зовнішній фокус</a:t>
          </a:r>
        </a:p>
      </dgm:t>
    </dgm:pt>
    <dgm:pt modelId="{5F6E3D6B-D0F5-4AA8-8CC1-E8330A8A9C55}" cxnId="{629E6C5B-0284-4CEA-9533-500475EB06DC}" type="parTrans">
      <dgm:prSet/>
      <dgm:spPr/>
      <dgm:t>
        <a:bodyPr/>
        <a:lstStyle/>
        <a:p>
          <a:endParaRPr lang="ru-RU"/>
        </a:p>
      </dgm:t>
    </dgm:pt>
    <dgm:pt modelId="{92E23709-5A00-4F09-86B3-8D863B97E0B1}" cxnId="{629E6C5B-0284-4CEA-9533-500475EB06DC}" type="sibTrans">
      <dgm:prSet/>
      <dgm:spPr/>
      <dgm:t>
        <a:bodyPr/>
        <a:lstStyle/>
        <a:p>
          <a:endParaRPr lang="ru-RU"/>
        </a:p>
      </dgm:t>
    </dgm:pt>
    <dgm:pt modelId="{45AA8E34-88E8-4916-BB9F-66BE405C8854}">
      <dgm:prSet phldrT="[Текст]"/>
      <dgm:spPr/>
      <dgm:t>
        <a:bodyPr/>
        <a:lstStyle/>
        <a:p>
          <a:r>
            <a:rPr lang="uk-UA" noProof="0" dirty="0">
              <a:latin typeface="Times New Roman" panose="02020603050405020304" pitchFamily="18" charset="0"/>
              <a:cs typeface="Times New Roman" panose="02020603050405020304" pitchFamily="18" charset="0"/>
            </a:rPr>
            <a:t>відображає надання переваги організацією або облаштуванню її внутрішніх справ (</a:t>
          </a:r>
          <a:r>
            <a:rPr lang="uk-UA" noProof="0" dirty="0" err="1">
              <a:latin typeface="Times New Roman" panose="02020603050405020304" pitchFamily="18" charset="0"/>
              <a:cs typeface="Times New Roman" panose="02020603050405020304" pitchFamily="18" charset="0"/>
            </a:rPr>
            <a:t>скоординованість</a:t>
          </a:r>
          <a:r>
            <a:rPr lang="uk-UA" noProof="0" dirty="0">
              <a:latin typeface="Times New Roman" panose="02020603050405020304" pitchFamily="18" charset="0"/>
              <a:cs typeface="Times New Roman" panose="02020603050405020304" pitchFamily="18" charset="0"/>
            </a:rPr>
            <a:t> і задоволеність працівників), або укріпленню положення у зовнішньому середовищі;</a:t>
          </a:r>
        </a:p>
      </dgm:t>
    </dgm:pt>
    <dgm:pt modelId="{96B34262-2B9A-4F4D-B6DF-C21340F08CFB}" cxnId="{48E5D899-902B-4628-A0D7-2C5F68E37418}" type="parTrans">
      <dgm:prSet/>
      <dgm:spPr/>
      <dgm:t>
        <a:bodyPr/>
        <a:lstStyle/>
        <a:p>
          <a:endParaRPr lang="ru-RU"/>
        </a:p>
      </dgm:t>
    </dgm:pt>
    <dgm:pt modelId="{1711E674-7569-4E2C-A462-C017B8E2F247}" cxnId="{48E5D899-902B-4628-A0D7-2C5F68E37418}" type="sibTrans">
      <dgm:prSet/>
      <dgm:spPr/>
      <dgm:t>
        <a:bodyPr/>
        <a:lstStyle/>
        <a:p>
          <a:endParaRPr lang="ru-RU"/>
        </a:p>
      </dgm:t>
    </dgm:pt>
    <dgm:pt modelId="{706B6527-50A4-40F4-8432-0A88110B07CB}">
      <dgm:prSet phldrT="[Текст]"/>
      <dgm:spPr/>
      <dgm:t>
        <a:bodyPr/>
        <a:lstStyle/>
        <a:p>
          <a:r>
            <a:rPr lang="uk-UA" noProof="0" dirty="0">
              <a:latin typeface="Times New Roman" panose="02020603050405020304" pitchFamily="18" charset="0"/>
              <a:cs typeface="Times New Roman" panose="02020603050405020304" pitchFamily="18" charset="0"/>
            </a:rPr>
            <a:t>засоби/інструменти-результати/показники</a:t>
          </a:r>
        </a:p>
      </dgm:t>
    </dgm:pt>
    <dgm:pt modelId="{1231F201-C4C1-4BC7-A0B7-71D0C3FAB7A5}" cxnId="{AE2EDB2E-21A5-4F07-8E7E-5E0060CB255D}" type="parTrans">
      <dgm:prSet/>
      <dgm:spPr/>
      <dgm:t>
        <a:bodyPr/>
        <a:lstStyle/>
        <a:p>
          <a:endParaRPr lang="ru-RU"/>
        </a:p>
      </dgm:t>
    </dgm:pt>
    <dgm:pt modelId="{0C5568EA-9E4B-40C8-A9BF-F80DDF88566A}" cxnId="{AE2EDB2E-21A5-4F07-8E7E-5E0060CB255D}" type="sibTrans">
      <dgm:prSet/>
      <dgm:spPr/>
      <dgm:t>
        <a:bodyPr/>
        <a:lstStyle/>
        <a:p>
          <a:endParaRPr lang="ru-RU"/>
        </a:p>
      </dgm:t>
    </dgm:pt>
    <dgm:pt modelId="{3584A467-B7B5-4BEB-B5D9-B3001AD50B51}">
      <dgm:prSet phldrT="[Текст]"/>
      <dgm:spPr/>
      <dgm:t>
        <a:bodyPr/>
        <a:lstStyle/>
        <a:p>
          <a:r>
            <a:rPr lang="uk-UA" noProof="0" dirty="0">
              <a:latin typeface="Times New Roman" panose="02020603050405020304" pitchFamily="18" charset="0"/>
              <a:cs typeface="Times New Roman" panose="02020603050405020304" pitchFamily="18" charset="0"/>
            </a:rPr>
            <a:t>акцентує на різниці в концентрації уваги організації або на процеси і процедури (планування,  встановлення цілей тощо), або на кінцеві результати та показники їх виміру (продуктивність, ефективність тощо).</a:t>
          </a:r>
        </a:p>
      </dgm:t>
    </dgm:pt>
    <dgm:pt modelId="{AC51E2ED-9FEF-4FE4-970E-29F0FB371EDD}" cxnId="{AA845074-7699-4828-9175-E1CBB750B70B}" type="parTrans">
      <dgm:prSet/>
      <dgm:spPr/>
      <dgm:t>
        <a:bodyPr/>
        <a:lstStyle/>
        <a:p>
          <a:endParaRPr lang="ru-RU"/>
        </a:p>
      </dgm:t>
    </dgm:pt>
    <dgm:pt modelId="{8148316C-4F06-45AF-A1CA-425919C04A4C}" cxnId="{AA845074-7699-4828-9175-E1CBB750B70B}" type="sibTrans">
      <dgm:prSet/>
      <dgm:spPr/>
      <dgm:t>
        <a:bodyPr/>
        <a:lstStyle/>
        <a:p>
          <a:endParaRPr lang="ru-RU"/>
        </a:p>
      </dgm:t>
    </dgm:pt>
    <dgm:pt modelId="{615CB71D-9489-47E6-9A46-67D3096C85B7}" type="pres">
      <dgm:prSet presAssocID="{E5A5B39C-AC75-4305-8619-9CC49C1FBC26}" presName="Name0" presStyleCnt="0">
        <dgm:presLayoutVars>
          <dgm:dir/>
          <dgm:animLvl val="lvl"/>
          <dgm:resizeHandles val="exact"/>
        </dgm:presLayoutVars>
      </dgm:prSet>
      <dgm:spPr/>
    </dgm:pt>
    <dgm:pt modelId="{E0E479DB-AE0E-48BF-A87A-00CCEBBCCEAE}" type="pres">
      <dgm:prSet presAssocID="{64A70EE7-C13F-4AD6-886D-24C53817FFD4}" presName="linNode" presStyleCnt="0"/>
      <dgm:spPr/>
    </dgm:pt>
    <dgm:pt modelId="{1F6D76DA-A549-4744-B051-4558FA87103D}" type="pres">
      <dgm:prSet presAssocID="{64A70EE7-C13F-4AD6-886D-24C53817FFD4}" presName="parentText" presStyleLbl="node1" presStyleIdx="0" presStyleCnt="3">
        <dgm:presLayoutVars>
          <dgm:chMax val="1"/>
          <dgm:bulletEnabled val="1"/>
        </dgm:presLayoutVars>
      </dgm:prSet>
      <dgm:spPr/>
    </dgm:pt>
    <dgm:pt modelId="{CB51BB6C-79F2-4D1A-929A-927CCD132E19}" type="pres">
      <dgm:prSet presAssocID="{64A70EE7-C13F-4AD6-886D-24C53817FFD4}" presName="descendantText" presStyleLbl="alignAccFollowNode1" presStyleIdx="0" presStyleCnt="3">
        <dgm:presLayoutVars>
          <dgm:bulletEnabled val="1"/>
        </dgm:presLayoutVars>
      </dgm:prSet>
      <dgm:spPr/>
    </dgm:pt>
    <dgm:pt modelId="{EFB17249-2A23-499E-80C6-1EDFD6ED3D9F}" type="pres">
      <dgm:prSet presAssocID="{57D1866F-12EB-4F2A-83AC-96C5751ABAC0}" presName="sp" presStyleCnt="0"/>
      <dgm:spPr/>
    </dgm:pt>
    <dgm:pt modelId="{433D412D-E9B7-4FB0-AB94-07C94F30DDE4}" type="pres">
      <dgm:prSet presAssocID="{17FB39B8-D7B8-4E15-8E74-07C781116E90}" presName="linNode" presStyleCnt="0"/>
      <dgm:spPr/>
    </dgm:pt>
    <dgm:pt modelId="{6990A3C1-24BC-4399-8288-EF15877FAC8D}" type="pres">
      <dgm:prSet presAssocID="{17FB39B8-D7B8-4E15-8E74-07C781116E90}" presName="parentText" presStyleLbl="node1" presStyleIdx="1" presStyleCnt="3">
        <dgm:presLayoutVars>
          <dgm:chMax val="1"/>
          <dgm:bulletEnabled val="1"/>
        </dgm:presLayoutVars>
      </dgm:prSet>
      <dgm:spPr/>
    </dgm:pt>
    <dgm:pt modelId="{9248714B-5848-4B39-B3DA-C31E817DE7C0}" type="pres">
      <dgm:prSet presAssocID="{17FB39B8-D7B8-4E15-8E74-07C781116E90}" presName="descendantText" presStyleLbl="alignAccFollowNode1" presStyleIdx="1" presStyleCnt="3">
        <dgm:presLayoutVars>
          <dgm:bulletEnabled val="1"/>
        </dgm:presLayoutVars>
      </dgm:prSet>
      <dgm:spPr/>
    </dgm:pt>
    <dgm:pt modelId="{6D154F65-7853-415A-91EB-E25F46D500AE}" type="pres">
      <dgm:prSet presAssocID="{92E23709-5A00-4F09-86B3-8D863B97E0B1}" presName="sp" presStyleCnt="0"/>
      <dgm:spPr/>
    </dgm:pt>
    <dgm:pt modelId="{DE58EBC5-1457-4378-A1E5-66F3D4A11438}" type="pres">
      <dgm:prSet presAssocID="{706B6527-50A4-40F4-8432-0A88110B07CB}" presName="linNode" presStyleCnt="0"/>
      <dgm:spPr/>
    </dgm:pt>
    <dgm:pt modelId="{C7B6BEAA-866D-4CF1-8439-AB1A45CA29A6}" type="pres">
      <dgm:prSet presAssocID="{706B6527-50A4-40F4-8432-0A88110B07CB}" presName="parentText" presStyleLbl="node1" presStyleIdx="2" presStyleCnt="3">
        <dgm:presLayoutVars>
          <dgm:chMax val="1"/>
          <dgm:bulletEnabled val="1"/>
        </dgm:presLayoutVars>
      </dgm:prSet>
      <dgm:spPr/>
    </dgm:pt>
    <dgm:pt modelId="{24873CCA-B4D1-4C10-BCD0-530B1F92F445}" type="pres">
      <dgm:prSet presAssocID="{706B6527-50A4-40F4-8432-0A88110B07CB}" presName="descendantText" presStyleLbl="alignAccFollowNode1" presStyleIdx="2" presStyleCnt="3">
        <dgm:presLayoutVars>
          <dgm:bulletEnabled val="1"/>
        </dgm:presLayoutVars>
      </dgm:prSet>
      <dgm:spPr/>
    </dgm:pt>
  </dgm:ptLst>
  <dgm:cxnLst>
    <dgm:cxn modelId="{FC4CC320-6D3D-49F4-BA6D-9F6202FB6887}" type="presOf" srcId="{45AA8E34-88E8-4916-BB9F-66BE405C8854}" destId="{9248714B-5848-4B39-B3DA-C31E817DE7C0}" srcOrd="0" destOrd="0" presId="urn:microsoft.com/office/officeart/2005/8/layout/vList5"/>
    <dgm:cxn modelId="{AE2EDB2E-21A5-4F07-8E7E-5E0060CB255D}" srcId="{E5A5B39C-AC75-4305-8619-9CC49C1FBC26}" destId="{706B6527-50A4-40F4-8432-0A88110B07CB}" srcOrd="2" destOrd="0" parTransId="{1231F201-C4C1-4BC7-A0B7-71D0C3FAB7A5}" sibTransId="{0C5568EA-9E4B-40C8-A9BF-F80DDF88566A}"/>
    <dgm:cxn modelId="{629E6C5B-0284-4CEA-9533-500475EB06DC}" srcId="{E5A5B39C-AC75-4305-8619-9CC49C1FBC26}" destId="{17FB39B8-D7B8-4E15-8E74-07C781116E90}" srcOrd="1" destOrd="0" parTransId="{5F6E3D6B-D0F5-4AA8-8CC1-E8330A8A9C55}" sibTransId="{92E23709-5A00-4F09-86B3-8D863B97E0B1}"/>
    <dgm:cxn modelId="{686B5B5F-3317-4832-A4FC-493516DC7DEE}" type="presOf" srcId="{E5A5B39C-AC75-4305-8619-9CC49C1FBC26}" destId="{615CB71D-9489-47E6-9A46-67D3096C85B7}" srcOrd="0" destOrd="0" presId="urn:microsoft.com/office/officeart/2005/8/layout/vList5"/>
    <dgm:cxn modelId="{3E95C670-C732-49C4-8E1E-5DA81F882534}" type="presOf" srcId="{3584A467-B7B5-4BEB-B5D9-B3001AD50B51}" destId="{24873CCA-B4D1-4C10-BCD0-530B1F92F445}" srcOrd="0" destOrd="0" presId="urn:microsoft.com/office/officeart/2005/8/layout/vList5"/>
    <dgm:cxn modelId="{DBF73472-533E-4C4F-B696-41C9A3C339ED}" type="presOf" srcId="{90452983-17C4-4540-B2E9-EA387572F059}" destId="{CB51BB6C-79F2-4D1A-929A-927CCD132E19}" srcOrd="0" destOrd="0" presId="urn:microsoft.com/office/officeart/2005/8/layout/vList5"/>
    <dgm:cxn modelId="{AA845074-7699-4828-9175-E1CBB750B70B}" srcId="{706B6527-50A4-40F4-8432-0A88110B07CB}" destId="{3584A467-B7B5-4BEB-B5D9-B3001AD50B51}" srcOrd="0" destOrd="0" parTransId="{AC51E2ED-9FEF-4FE4-970E-29F0FB371EDD}" sibTransId="{8148316C-4F06-45AF-A1CA-425919C04A4C}"/>
    <dgm:cxn modelId="{05E8C47B-466C-41D0-AC9D-3EC2C2066872}" srcId="{E5A5B39C-AC75-4305-8619-9CC49C1FBC26}" destId="{64A70EE7-C13F-4AD6-886D-24C53817FFD4}" srcOrd="0" destOrd="0" parTransId="{F98CBE73-7184-4CB6-BF0F-C4B88E33F30E}" sibTransId="{57D1866F-12EB-4F2A-83AC-96C5751ABAC0}"/>
    <dgm:cxn modelId="{B9406696-D81E-4938-A1AE-AD1C4E5B6F9E}" type="presOf" srcId="{17FB39B8-D7B8-4E15-8E74-07C781116E90}" destId="{6990A3C1-24BC-4399-8288-EF15877FAC8D}" srcOrd="0" destOrd="0" presId="urn:microsoft.com/office/officeart/2005/8/layout/vList5"/>
    <dgm:cxn modelId="{48E5D899-902B-4628-A0D7-2C5F68E37418}" srcId="{17FB39B8-D7B8-4E15-8E74-07C781116E90}" destId="{45AA8E34-88E8-4916-BB9F-66BE405C8854}" srcOrd="0" destOrd="0" parTransId="{96B34262-2B9A-4F4D-B6DF-C21340F08CFB}" sibTransId="{1711E674-7569-4E2C-A462-C017B8E2F247}"/>
    <dgm:cxn modelId="{46CB369C-293A-4F70-980F-3D1EA60596A2}" type="presOf" srcId="{706B6527-50A4-40F4-8432-0A88110B07CB}" destId="{C7B6BEAA-866D-4CF1-8439-AB1A45CA29A6}" srcOrd="0" destOrd="0" presId="urn:microsoft.com/office/officeart/2005/8/layout/vList5"/>
    <dgm:cxn modelId="{D05AFDCB-A71A-4A82-85DF-5DE2DC941AEC}" srcId="{64A70EE7-C13F-4AD6-886D-24C53817FFD4}" destId="{90452983-17C4-4540-B2E9-EA387572F059}" srcOrd="0" destOrd="0" parTransId="{82FC5AF9-18E6-41FC-853E-BB0AFD4837A7}" sibTransId="{C29184D0-490C-4D12-B434-5BBFD2C5D36A}"/>
    <dgm:cxn modelId="{8D85F9F3-2354-48B0-AE78-715BFC5CD68B}" type="presOf" srcId="{64A70EE7-C13F-4AD6-886D-24C53817FFD4}" destId="{1F6D76DA-A549-4744-B051-4558FA87103D}" srcOrd="0" destOrd="0" presId="urn:microsoft.com/office/officeart/2005/8/layout/vList5"/>
    <dgm:cxn modelId="{767E46F5-9BE0-4CEC-A757-269283B0E662}" type="presParOf" srcId="{615CB71D-9489-47E6-9A46-67D3096C85B7}" destId="{E0E479DB-AE0E-48BF-A87A-00CCEBBCCEAE}" srcOrd="0" destOrd="0" presId="urn:microsoft.com/office/officeart/2005/8/layout/vList5"/>
    <dgm:cxn modelId="{8B36B772-EFC9-4B91-888B-FC2539D1D53F}" type="presParOf" srcId="{E0E479DB-AE0E-48BF-A87A-00CCEBBCCEAE}" destId="{1F6D76DA-A549-4744-B051-4558FA87103D}" srcOrd="0" destOrd="0" presId="urn:microsoft.com/office/officeart/2005/8/layout/vList5"/>
    <dgm:cxn modelId="{0DBD0F15-CED3-4DC6-9680-6E9CAF42CB76}" type="presParOf" srcId="{E0E479DB-AE0E-48BF-A87A-00CCEBBCCEAE}" destId="{CB51BB6C-79F2-4D1A-929A-927CCD132E19}" srcOrd="1" destOrd="0" presId="urn:microsoft.com/office/officeart/2005/8/layout/vList5"/>
    <dgm:cxn modelId="{B6B286A4-2264-4E45-96E1-77D6233913E4}" type="presParOf" srcId="{615CB71D-9489-47E6-9A46-67D3096C85B7}" destId="{EFB17249-2A23-499E-80C6-1EDFD6ED3D9F}" srcOrd="1" destOrd="0" presId="urn:microsoft.com/office/officeart/2005/8/layout/vList5"/>
    <dgm:cxn modelId="{BC4A065E-5561-4635-8FBA-95C5F3B50C84}" type="presParOf" srcId="{615CB71D-9489-47E6-9A46-67D3096C85B7}" destId="{433D412D-E9B7-4FB0-AB94-07C94F30DDE4}" srcOrd="2" destOrd="0" presId="urn:microsoft.com/office/officeart/2005/8/layout/vList5"/>
    <dgm:cxn modelId="{8E96E18C-902E-448A-9BA5-A240F804A05F}" type="presParOf" srcId="{433D412D-E9B7-4FB0-AB94-07C94F30DDE4}" destId="{6990A3C1-24BC-4399-8288-EF15877FAC8D}" srcOrd="0" destOrd="0" presId="urn:microsoft.com/office/officeart/2005/8/layout/vList5"/>
    <dgm:cxn modelId="{EBC6D8FC-50EF-453A-AA86-D8F79C075548}" type="presParOf" srcId="{433D412D-E9B7-4FB0-AB94-07C94F30DDE4}" destId="{9248714B-5848-4B39-B3DA-C31E817DE7C0}" srcOrd="1" destOrd="0" presId="urn:microsoft.com/office/officeart/2005/8/layout/vList5"/>
    <dgm:cxn modelId="{5DE27A2D-7DE4-4699-8824-5684CE91AF4C}" type="presParOf" srcId="{615CB71D-9489-47E6-9A46-67D3096C85B7}" destId="{6D154F65-7853-415A-91EB-E25F46D500AE}" srcOrd="3" destOrd="0" presId="urn:microsoft.com/office/officeart/2005/8/layout/vList5"/>
    <dgm:cxn modelId="{0FC1C3CA-F264-4416-B5A5-8EA45C985E2B}" type="presParOf" srcId="{615CB71D-9489-47E6-9A46-67D3096C85B7}" destId="{DE58EBC5-1457-4378-A1E5-66F3D4A11438}" srcOrd="4" destOrd="0" presId="urn:microsoft.com/office/officeart/2005/8/layout/vList5"/>
    <dgm:cxn modelId="{AFF60275-92FB-4ABA-8D7D-1BE9A96FF6C7}" type="presParOf" srcId="{DE58EBC5-1457-4378-A1E5-66F3D4A11438}" destId="{C7B6BEAA-866D-4CF1-8439-AB1A45CA29A6}" srcOrd="0" destOrd="0" presId="urn:microsoft.com/office/officeart/2005/8/layout/vList5"/>
    <dgm:cxn modelId="{A3A77EF8-69E9-4517-ADF1-9053F0C7C010}" type="presParOf" srcId="{DE58EBC5-1457-4378-A1E5-66F3D4A11438}" destId="{24873CCA-B4D1-4C10-BCD0-530B1F92F445}"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E3BC207-F106-42DD-8E80-58042E50856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174C3F08-6CF3-4CE5-A1B7-EBF97219337D}">
      <dgm:prSet phldrT="[Текст]"/>
      <dgm:spPr/>
      <dgm:t>
        <a:bodyPr/>
        <a:lstStyle/>
        <a:p>
          <a:r>
            <a:rPr lang="uk-UA" noProof="0" dirty="0">
              <a:latin typeface="Times New Roman" panose="02020603050405020304" pitchFamily="18" charset="0"/>
              <a:cs typeface="Times New Roman" panose="02020603050405020304" pitchFamily="18" charset="0"/>
            </a:rPr>
            <a:t>«людські відносини»</a:t>
          </a:r>
        </a:p>
      </dgm:t>
    </dgm:pt>
    <dgm:pt modelId="{2CEAD488-32F7-4A30-811F-9ACE4211FB9F}" cxnId="{CF44A470-2936-45C2-8B01-6B394FE96FD5}" type="parTrans">
      <dgm:prSet/>
      <dgm:spPr/>
      <dgm:t>
        <a:bodyPr/>
        <a:lstStyle/>
        <a:p>
          <a:endParaRPr lang="ru-RU"/>
        </a:p>
      </dgm:t>
    </dgm:pt>
    <dgm:pt modelId="{1A74F962-72CA-47D5-A456-FF9590020C8D}" cxnId="{CF44A470-2936-45C2-8B01-6B394FE96FD5}" type="sibTrans">
      <dgm:prSet/>
      <dgm:spPr/>
      <dgm:t>
        <a:bodyPr/>
        <a:lstStyle/>
        <a:p>
          <a:endParaRPr lang="ru-RU"/>
        </a:p>
      </dgm:t>
    </dgm:pt>
    <dgm:pt modelId="{70707E0D-DBC8-4F23-B5D5-30F1CA85BC94}">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відображає спрямованість організації на підтримку системи соціальних відносин, зобов’язань людей, децентралізації і диференціації завдяки розвитку згуртованості та кваліфікаційних навиків у працівників</a:t>
          </a:r>
        </a:p>
      </dgm:t>
    </dgm:pt>
    <dgm:pt modelId="{05C2949E-99FD-4316-B90A-1A2A57936AF7}" cxnId="{4E3B57D6-FEE5-435F-96FE-162617D148F5}" type="parTrans">
      <dgm:prSet/>
      <dgm:spPr/>
      <dgm:t>
        <a:bodyPr/>
        <a:lstStyle/>
        <a:p>
          <a:endParaRPr lang="ru-RU"/>
        </a:p>
      </dgm:t>
    </dgm:pt>
    <dgm:pt modelId="{96AAC9FF-9BC8-4614-8DBF-8A64C682E713}" cxnId="{4E3B57D6-FEE5-435F-96FE-162617D148F5}" type="sibTrans">
      <dgm:prSet/>
      <dgm:spPr/>
      <dgm:t>
        <a:bodyPr/>
        <a:lstStyle/>
        <a:p>
          <a:endParaRPr lang="ru-RU"/>
        </a:p>
      </dgm:t>
    </dgm:pt>
    <dgm:pt modelId="{8A3A5DB3-252C-4428-8DEE-28B676FC5292}">
      <dgm:prSet phldrT="[Текст]"/>
      <dgm:spPr/>
      <dgm:t>
        <a:bodyPr/>
        <a:lstStyle/>
        <a:p>
          <a:r>
            <a:rPr lang="uk-UA" noProof="0" dirty="0">
              <a:latin typeface="Times New Roman" panose="02020603050405020304" pitchFamily="18" charset="0"/>
              <a:cs typeface="Times New Roman" panose="02020603050405020304" pitchFamily="18" charset="0"/>
            </a:rPr>
            <a:t>«відкрита система»</a:t>
          </a:r>
        </a:p>
      </dgm:t>
    </dgm:pt>
    <dgm:pt modelId="{0D42FE62-83FC-44F6-A46A-6606A63FAE61}" cxnId="{70917A8C-F39F-4F37-83E6-9C169D663941}" type="parTrans">
      <dgm:prSet/>
      <dgm:spPr/>
      <dgm:t>
        <a:bodyPr/>
        <a:lstStyle/>
        <a:p>
          <a:endParaRPr lang="ru-RU"/>
        </a:p>
      </dgm:t>
    </dgm:pt>
    <dgm:pt modelId="{B7F1389F-CD19-4BAB-9FE5-D8B788D00E38}" cxnId="{70917A8C-F39F-4F37-83E6-9C169D663941}" type="sibTrans">
      <dgm:prSet/>
      <dgm:spPr/>
      <dgm:t>
        <a:bodyPr/>
        <a:lstStyle/>
        <a:p>
          <a:endParaRPr lang="ru-RU"/>
        </a:p>
      </dgm:t>
    </dgm:pt>
    <dgm:pt modelId="{DD125639-113B-4829-8615-FE526B3C4156}">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відображає спрямування організації на децентралізацію та диференціацію, зростання та адаптацію, покращення конкурентних позицій для всієї організації шляхом концентрації на розвитку гнучкості та здатності до отримання нових необхідних ресурсів </a:t>
          </a:r>
        </a:p>
      </dgm:t>
    </dgm:pt>
    <dgm:pt modelId="{0429A73C-0E95-4BC0-91A3-7F45BF6BFD0B}" cxnId="{6D3F2AA4-C522-488A-B74D-9B920CBC3415}" type="parTrans">
      <dgm:prSet/>
      <dgm:spPr/>
      <dgm:t>
        <a:bodyPr/>
        <a:lstStyle/>
        <a:p>
          <a:endParaRPr lang="ru-RU"/>
        </a:p>
      </dgm:t>
    </dgm:pt>
    <dgm:pt modelId="{E17F0B3E-31CA-4B4F-8F42-34A412A6C333}" cxnId="{6D3F2AA4-C522-488A-B74D-9B920CBC3415}" type="sibTrans">
      <dgm:prSet/>
      <dgm:spPr/>
      <dgm:t>
        <a:bodyPr/>
        <a:lstStyle/>
        <a:p>
          <a:endParaRPr lang="ru-RU"/>
        </a:p>
      </dgm:t>
    </dgm:pt>
    <dgm:pt modelId="{F7FCAF1E-E4CD-4022-A04D-0A7712D94A56}">
      <dgm:prSet phldrT="[Текст]"/>
      <dgm:spPr/>
      <dgm:t>
        <a:bodyPr/>
        <a:lstStyle/>
        <a:p>
          <a:r>
            <a:rPr lang="uk-UA" noProof="0" dirty="0">
              <a:latin typeface="Times New Roman" panose="02020603050405020304" pitchFamily="18" charset="0"/>
              <a:cs typeface="Times New Roman" panose="02020603050405020304" pitchFamily="18" charset="0"/>
            </a:rPr>
            <a:t>«раціонально-цільовий»</a:t>
          </a:r>
        </a:p>
      </dgm:t>
    </dgm:pt>
    <dgm:pt modelId="{31E1A2B7-4F13-4E0E-857E-02E765CF53AA}" cxnId="{24051A0D-241D-4F43-88C5-615C19FA8A33}" type="parTrans">
      <dgm:prSet/>
      <dgm:spPr/>
      <dgm:t>
        <a:bodyPr/>
        <a:lstStyle/>
        <a:p>
          <a:endParaRPr lang="ru-RU"/>
        </a:p>
      </dgm:t>
    </dgm:pt>
    <dgm:pt modelId="{21A94B8D-2998-4B14-B823-1696459170BB}" cxnId="{24051A0D-241D-4F43-88C5-615C19FA8A33}" type="sibTrans">
      <dgm:prSet/>
      <dgm:spPr/>
      <dgm:t>
        <a:bodyPr/>
        <a:lstStyle/>
        <a:p>
          <a:endParaRPr lang="ru-RU"/>
        </a:p>
      </dgm:t>
    </dgm:pt>
    <dgm:pt modelId="{95FD8BE3-1531-43B7-A006-8286703F39A5}">
      <dgm:prSet phldrT="[Текст]" custT="1"/>
      <dgm:spPr/>
      <dgm:t>
        <a:bodyPr/>
        <a:lstStyle/>
        <a:p>
          <a:pPr algn="just"/>
          <a:r>
            <a:rPr lang="uk-UA" sz="1800" noProof="0" dirty="0">
              <a:latin typeface="Times New Roman" panose="02020603050405020304" pitchFamily="18" charset="0"/>
              <a:cs typeface="Times New Roman" panose="02020603050405020304" pitchFamily="18" charset="0"/>
            </a:rPr>
            <a:t>відображає посилення конкурентної позиції організації в цілому, максимізацію результатів, централізацію та інтеграцію через акцентування уваги на плануванні, ефективності та продуктивності</a:t>
          </a:r>
        </a:p>
      </dgm:t>
    </dgm:pt>
    <dgm:pt modelId="{FCDACF6B-C435-4307-A872-08B08174AE0E}" cxnId="{8BB0194C-C1BB-45AE-B2D6-49D2078626AF}" type="parTrans">
      <dgm:prSet/>
      <dgm:spPr/>
      <dgm:t>
        <a:bodyPr/>
        <a:lstStyle/>
        <a:p>
          <a:endParaRPr lang="ru-RU"/>
        </a:p>
      </dgm:t>
    </dgm:pt>
    <dgm:pt modelId="{7F737109-AA87-4BC2-A9E7-1C811E5226A3}" cxnId="{8BB0194C-C1BB-45AE-B2D6-49D2078626AF}" type="sibTrans">
      <dgm:prSet/>
      <dgm:spPr/>
      <dgm:t>
        <a:bodyPr/>
        <a:lstStyle/>
        <a:p>
          <a:endParaRPr lang="ru-RU"/>
        </a:p>
      </dgm:t>
    </dgm:pt>
    <dgm:pt modelId="{85C4AC9C-92E4-4A3D-921D-CEC2C4BA5A00}">
      <dgm:prSet phldrT="[Текст]"/>
      <dgm:spPr/>
      <dgm:t>
        <a:bodyPr/>
        <a:lstStyle/>
        <a:p>
          <a:r>
            <a:rPr lang="uk-UA" noProof="0" dirty="0">
              <a:latin typeface="Times New Roman" panose="02020603050405020304" pitchFamily="18" charset="0"/>
              <a:cs typeface="Times New Roman" panose="02020603050405020304" pitchFamily="18" charset="0"/>
            </a:rPr>
            <a:t>«внутрішніх процесів»</a:t>
          </a:r>
        </a:p>
      </dgm:t>
    </dgm:pt>
    <dgm:pt modelId="{CB992F28-E2DD-4490-BF22-B6BB8EA92994}" cxnId="{B39AE220-1941-4B55-9A37-89F4CE595722}" type="parTrans">
      <dgm:prSet/>
      <dgm:spPr/>
      <dgm:t>
        <a:bodyPr/>
        <a:lstStyle/>
        <a:p>
          <a:endParaRPr lang="ru-RU"/>
        </a:p>
      </dgm:t>
    </dgm:pt>
    <dgm:pt modelId="{C4CBDBFA-D931-47C3-B426-0D45637B10FD}" cxnId="{B39AE220-1941-4B55-9A37-89F4CE595722}" type="sibTrans">
      <dgm:prSet/>
      <dgm:spPr/>
      <dgm:t>
        <a:bodyPr/>
        <a:lstStyle/>
        <a:p>
          <a:endParaRPr lang="ru-RU"/>
        </a:p>
      </dgm:t>
    </dgm:pt>
    <dgm:pt modelId="{49F752E6-9FFD-4AD1-B258-3972CB4EB601}">
      <dgm:prSet phldrT="[Текст]" custT="1"/>
      <dgm:spPr/>
      <dgm:t>
        <a:bodyPr/>
        <a:lstStyle/>
        <a:p>
          <a:pPr algn="just"/>
          <a:r>
            <a:rPr lang="uk-UA" sz="1800" noProof="0" dirty="0">
              <a:latin typeface="Times New Roman" panose="02020603050405020304" pitchFamily="18" charset="0"/>
              <a:cs typeface="Times New Roman" panose="02020603050405020304" pitchFamily="18" charset="0"/>
            </a:rPr>
            <a:t>розкриває стан централізації та інтеграції, консолідації та підтримці системи соціальних відношень завдяки розподілу інформації, укріпленню стабільності та порядку</a:t>
          </a:r>
        </a:p>
      </dgm:t>
    </dgm:pt>
    <dgm:pt modelId="{32D39124-AA89-456B-9BCB-ACB61CDC901D}" cxnId="{5F4AEFFB-7678-4D69-9ABC-4F7EB94A7482}" type="parTrans">
      <dgm:prSet/>
      <dgm:spPr/>
      <dgm:t>
        <a:bodyPr/>
        <a:lstStyle/>
        <a:p>
          <a:endParaRPr lang="ru-RU"/>
        </a:p>
      </dgm:t>
    </dgm:pt>
    <dgm:pt modelId="{31684D88-687F-497E-B5D4-D871B251FC0E}" cxnId="{5F4AEFFB-7678-4D69-9ABC-4F7EB94A7482}" type="sibTrans">
      <dgm:prSet/>
      <dgm:spPr/>
      <dgm:t>
        <a:bodyPr/>
        <a:lstStyle/>
        <a:p>
          <a:endParaRPr lang="ru-RU"/>
        </a:p>
      </dgm:t>
    </dgm:pt>
    <dgm:pt modelId="{F9860611-1A24-463C-ACB6-EF97177D2F4C}" type="pres">
      <dgm:prSet presAssocID="{FE3BC207-F106-42DD-8E80-58042E508562}" presName="Name0" presStyleCnt="0">
        <dgm:presLayoutVars>
          <dgm:dir/>
          <dgm:animLvl val="lvl"/>
          <dgm:resizeHandles val="exact"/>
        </dgm:presLayoutVars>
      </dgm:prSet>
      <dgm:spPr/>
    </dgm:pt>
    <dgm:pt modelId="{4E4ECF85-1281-4466-B2E1-40A9F7B8CDB6}" type="pres">
      <dgm:prSet presAssocID="{174C3F08-6CF3-4CE5-A1B7-EBF97219337D}" presName="linNode" presStyleCnt="0"/>
      <dgm:spPr/>
    </dgm:pt>
    <dgm:pt modelId="{345F0B61-DDF2-493C-9AD1-09A3048F347D}" type="pres">
      <dgm:prSet presAssocID="{174C3F08-6CF3-4CE5-A1B7-EBF97219337D}" presName="parentText" presStyleLbl="node1" presStyleIdx="0" presStyleCnt="4">
        <dgm:presLayoutVars>
          <dgm:chMax val="1"/>
          <dgm:bulletEnabled val="1"/>
        </dgm:presLayoutVars>
      </dgm:prSet>
      <dgm:spPr/>
    </dgm:pt>
    <dgm:pt modelId="{B7DFD4F0-DC81-465E-A137-405134995BC1}" type="pres">
      <dgm:prSet presAssocID="{174C3F08-6CF3-4CE5-A1B7-EBF97219337D}" presName="descendantText" presStyleLbl="alignAccFollowNode1" presStyleIdx="0" presStyleCnt="4">
        <dgm:presLayoutVars>
          <dgm:bulletEnabled val="1"/>
        </dgm:presLayoutVars>
      </dgm:prSet>
      <dgm:spPr/>
    </dgm:pt>
    <dgm:pt modelId="{E35F9D4E-B0C4-4923-9EF4-BB13956CDB43}" type="pres">
      <dgm:prSet presAssocID="{1A74F962-72CA-47D5-A456-FF9590020C8D}" presName="sp" presStyleCnt="0"/>
      <dgm:spPr/>
    </dgm:pt>
    <dgm:pt modelId="{B7BBD747-7F05-40CB-A01D-86B946AB552E}" type="pres">
      <dgm:prSet presAssocID="{8A3A5DB3-252C-4428-8DEE-28B676FC5292}" presName="linNode" presStyleCnt="0"/>
      <dgm:spPr/>
    </dgm:pt>
    <dgm:pt modelId="{3C95BD17-EF75-41A9-90D3-024497F1F79C}" type="pres">
      <dgm:prSet presAssocID="{8A3A5DB3-252C-4428-8DEE-28B676FC5292}" presName="parentText" presStyleLbl="node1" presStyleIdx="1" presStyleCnt="4">
        <dgm:presLayoutVars>
          <dgm:chMax val="1"/>
          <dgm:bulletEnabled val="1"/>
        </dgm:presLayoutVars>
      </dgm:prSet>
      <dgm:spPr/>
    </dgm:pt>
    <dgm:pt modelId="{4D7B997A-EB92-497C-A521-85186B6B2069}" type="pres">
      <dgm:prSet presAssocID="{8A3A5DB3-252C-4428-8DEE-28B676FC5292}" presName="descendantText" presStyleLbl="alignAccFollowNode1" presStyleIdx="1" presStyleCnt="4" custScaleY="116789">
        <dgm:presLayoutVars>
          <dgm:bulletEnabled val="1"/>
        </dgm:presLayoutVars>
      </dgm:prSet>
      <dgm:spPr/>
    </dgm:pt>
    <dgm:pt modelId="{92F82EF2-E75E-4FC9-B3CC-64024AF3981E}" type="pres">
      <dgm:prSet presAssocID="{B7F1389F-CD19-4BAB-9FE5-D8B788D00E38}" presName="sp" presStyleCnt="0"/>
      <dgm:spPr/>
    </dgm:pt>
    <dgm:pt modelId="{828A9F81-82CC-4338-B499-E1EF430E9060}" type="pres">
      <dgm:prSet presAssocID="{F7FCAF1E-E4CD-4022-A04D-0A7712D94A56}" presName="linNode" presStyleCnt="0"/>
      <dgm:spPr/>
    </dgm:pt>
    <dgm:pt modelId="{15629D89-86FB-4E96-B207-054BA444679A}" type="pres">
      <dgm:prSet presAssocID="{F7FCAF1E-E4CD-4022-A04D-0A7712D94A56}" presName="parentText" presStyleLbl="node1" presStyleIdx="2" presStyleCnt="4">
        <dgm:presLayoutVars>
          <dgm:chMax val="1"/>
          <dgm:bulletEnabled val="1"/>
        </dgm:presLayoutVars>
      </dgm:prSet>
      <dgm:spPr/>
    </dgm:pt>
    <dgm:pt modelId="{EB7AB7D1-7216-4AEB-B6CB-F24D3A0F63BC}" type="pres">
      <dgm:prSet presAssocID="{F7FCAF1E-E4CD-4022-A04D-0A7712D94A56}" presName="descendantText" presStyleLbl="alignAccFollowNode1" presStyleIdx="2" presStyleCnt="4">
        <dgm:presLayoutVars>
          <dgm:bulletEnabled val="1"/>
        </dgm:presLayoutVars>
      </dgm:prSet>
      <dgm:spPr/>
    </dgm:pt>
    <dgm:pt modelId="{B915A9AD-8B32-4A60-BFAE-81006EF75B85}" type="pres">
      <dgm:prSet presAssocID="{21A94B8D-2998-4B14-B823-1696459170BB}" presName="sp" presStyleCnt="0"/>
      <dgm:spPr/>
    </dgm:pt>
    <dgm:pt modelId="{DF3E173E-62BD-4CA7-98D2-7CE78B4831A5}" type="pres">
      <dgm:prSet presAssocID="{85C4AC9C-92E4-4A3D-921D-CEC2C4BA5A00}" presName="linNode" presStyleCnt="0"/>
      <dgm:spPr/>
    </dgm:pt>
    <dgm:pt modelId="{4211B03E-26E5-4BDF-96DE-9E561E417970}" type="pres">
      <dgm:prSet presAssocID="{85C4AC9C-92E4-4A3D-921D-CEC2C4BA5A00}" presName="parentText" presStyleLbl="node1" presStyleIdx="3" presStyleCnt="4">
        <dgm:presLayoutVars>
          <dgm:chMax val="1"/>
          <dgm:bulletEnabled val="1"/>
        </dgm:presLayoutVars>
      </dgm:prSet>
      <dgm:spPr/>
    </dgm:pt>
    <dgm:pt modelId="{2A050452-83C0-442F-9A69-53173140BE4A}" type="pres">
      <dgm:prSet presAssocID="{85C4AC9C-92E4-4A3D-921D-CEC2C4BA5A00}" presName="descendantText" presStyleLbl="alignAccFollowNode1" presStyleIdx="3" presStyleCnt="4">
        <dgm:presLayoutVars>
          <dgm:bulletEnabled val="1"/>
        </dgm:presLayoutVars>
      </dgm:prSet>
      <dgm:spPr/>
    </dgm:pt>
  </dgm:ptLst>
  <dgm:cxnLst>
    <dgm:cxn modelId="{24051A0D-241D-4F43-88C5-615C19FA8A33}" srcId="{FE3BC207-F106-42DD-8E80-58042E508562}" destId="{F7FCAF1E-E4CD-4022-A04D-0A7712D94A56}" srcOrd="2" destOrd="0" parTransId="{31E1A2B7-4F13-4E0E-857E-02E765CF53AA}" sibTransId="{21A94B8D-2998-4B14-B823-1696459170BB}"/>
    <dgm:cxn modelId="{B39AE220-1941-4B55-9A37-89F4CE595722}" srcId="{FE3BC207-F106-42DD-8E80-58042E508562}" destId="{85C4AC9C-92E4-4A3D-921D-CEC2C4BA5A00}" srcOrd="3" destOrd="0" parTransId="{CB992F28-E2DD-4490-BF22-B6BB8EA92994}" sibTransId="{C4CBDBFA-D931-47C3-B426-0D45637B10FD}"/>
    <dgm:cxn modelId="{D3E77A31-25DE-48B2-B53E-C955F82E153C}" type="presOf" srcId="{95FD8BE3-1531-43B7-A006-8286703F39A5}" destId="{EB7AB7D1-7216-4AEB-B6CB-F24D3A0F63BC}" srcOrd="0" destOrd="0" presId="urn:microsoft.com/office/officeart/2005/8/layout/vList5"/>
    <dgm:cxn modelId="{7F5E7539-F3C8-42D0-BC0C-C2DD5427CA27}" type="presOf" srcId="{174C3F08-6CF3-4CE5-A1B7-EBF97219337D}" destId="{345F0B61-DDF2-493C-9AD1-09A3048F347D}" srcOrd="0" destOrd="0" presId="urn:microsoft.com/office/officeart/2005/8/layout/vList5"/>
    <dgm:cxn modelId="{3E316663-4550-41A4-BE93-21557A201C31}" type="presOf" srcId="{F7FCAF1E-E4CD-4022-A04D-0A7712D94A56}" destId="{15629D89-86FB-4E96-B207-054BA444679A}" srcOrd="0" destOrd="0" presId="urn:microsoft.com/office/officeart/2005/8/layout/vList5"/>
    <dgm:cxn modelId="{7188A849-FEBD-4FA0-B444-27C3268F2404}" type="presOf" srcId="{FE3BC207-F106-42DD-8E80-58042E508562}" destId="{F9860611-1A24-463C-ACB6-EF97177D2F4C}" srcOrd="0" destOrd="0" presId="urn:microsoft.com/office/officeart/2005/8/layout/vList5"/>
    <dgm:cxn modelId="{8BB0194C-C1BB-45AE-B2D6-49D2078626AF}" srcId="{F7FCAF1E-E4CD-4022-A04D-0A7712D94A56}" destId="{95FD8BE3-1531-43B7-A006-8286703F39A5}" srcOrd="0" destOrd="0" parTransId="{FCDACF6B-C435-4307-A872-08B08174AE0E}" sibTransId="{7F737109-AA87-4BC2-A9E7-1C811E5226A3}"/>
    <dgm:cxn modelId="{CF44A470-2936-45C2-8B01-6B394FE96FD5}" srcId="{FE3BC207-F106-42DD-8E80-58042E508562}" destId="{174C3F08-6CF3-4CE5-A1B7-EBF97219337D}" srcOrd="0" destOrd="0" parTransId="{2CEAD488-32F7-4A30-811F-9ACE4211FB9F}" sibTransId="{1A74F962-72CA-47D5-A456-FF9590020C8D}"/>
    <dgm:cxn modelId="{B773E285-6599-4B02-8877-3F85069ECDE9}" type="presOf" srcId="{49F752E6-9FFD-4AD1-B258-3972CB4EB601}" destId="{2A050452-83C0-442F-9A69-53173140BE4A}" srcOrd="0" destOrd="0" presId="urn:microsoft.com/office/officeart/2005/8/layout/vList5"/>
    <dgm:cxn modelId="{70917A8C-F39F-4F37-83E6-9C169D663941}" srcId="{FE3BC207-F106-42DD-8E80-58042E508562}" destId="{8A3A5DB3-252C-4428-8DEE-28B676FC5292}" srcOrd="1" destOrd="0" parTransId="{0D42FE62-83FC-44F6-A46A-6606A63FAE61}" sibTransId="{B7F1389F-CD19-4BAB-9FE5-D8B788D00E38}"/>
    <dgm:cxn modelId="{6D3F2AA4-C522-488A-B74D-9B920CBC3415}" srcId="{8A3A5DB3-252C-4428-8DEE-28B676FC5292}" destId="{DD125639-113B-4829-8615-FE526B3C4156}" srcOrd="0" destOrd="0" parTransId="{0429A73C-0E95-4BC0-91A3-7F45BF6BFD0B}" sibTransId="{E17F0B3E-31CA-4B4F-8F42-34A412A6C333}"/>
    <dgm:cxn modelId="{896BC0AD-9D6A-44B8-8C20-F076889ED7AA}" type="presOf" srcId="{85C4AC9C-92E4-4A3D-921D-CEC2C4BA5A00}" destId="{4211B03E-26E5-4BDF-96DE-9E561E417970}" srcOrd="0" destOrd="0" presId="urn:microsoft.com/office/officeart/2005/8/layout/vList5"/>
    <dgm:cxn modelId="{77627DC9-C4A1-4A7A-9B2E-E6426715D146}" type="presOf" srcId="{8A3A5DB3-252C-4428-8DEE-28B676FC5292}" destId="{3C95BD17-EF75-41A9-90D3-024497F1F79C}" srcOrd="0" destOrd="0" presId="urn:microsoft.com/office/officeart/2005/8/layout/vList5"/>
    <dgm:cxn modelId="{4E3B57D6-FEE5-435F-96FE-162617D148F5}" srcId="{174C3F08-6CF3-4CE5-A1B7-EBF97219337D}" destId="{70707E0D-DBC8-4F23-B5D5-30F1CA85BC94}" srcOrd="0" destOrd="0" parTransId="{05C2949E-99FD-4316-B90A-1A2A57936AF7}" sibTransId="{96AAC9FF-9BC8-4614-8DBF-8A64C682E713}"/>
    <dgm:cxn modelId="{E6C5F4E3-D510-4F2B-88FB-C8AE418BEEDB}" type="presOf" srcId="{DD125639-113B-4829-8615-FE526B3C4156}" destId="{4D7B997A-EB92-497C-A521-85186B6B2069}" srcOrd="0" destOrd="0" presId="urn:microsoft.com/office/officeart/2005/8/layout/vList5"/>
    <dgm:cxn modelId="{7FFCC2F1-ED4B-4B9D-8D80-D88BCF581DF7}" type="presOf" srcId="{70707E0D-DBC8-4F23-B5D5-30F1CA85BC94}" destId="{B7DFD4F0-DC81-465E-A137-405134995BC1}" srcOrd="0" destOrd="0" presId="urn:microsoft.com/office/officeart/2005/8/layout/vList5"/>
    <dgm:cxn modelId="{5F4AEFFB-7678-4D69-9ABC-4F7EB94A7482}" srcId="{85C4AC9C-92E4-4A3D-921D-CEC2C4BA5A00}" destId="{49F752E6-9FFD-4AD1-B258-3972CB4EB601}" srcOrd="0" destOrd="0" parTransId="{32D39124-AA89-456B-9BCB-ACB61CDC901D}" sibTransId="{31684D88-687F-497E-B5D4-D871B251FC0E}"/>
    <dgm:cxn modelId="{3A43825E-6019-46BB-9CB0-8B5B3133FD35}" type="presParOf" srcId="{F9860611-1A24-463C-ACB6-EF97177D2F4C}" destId="{4E4ECF85-1281-4466-B2E1-40A9F7B8CDB6}" srcOrd="0" destOrd="0" presId="urn:microsoft.com/office/officeart/2005/8/layout/vList5"/>
    <dgm:cxn modelId="{DFB1EA81-F49B-4418-AC5C-CB1321E7B842}" type="presParOf" srcId="{4E4ECF85-1281-4466-B2E1-40A9F7B8CDB6}" destId="{345F0B61-DDF2-493C-9AD1-09A3048F347D}" srcOrd="0" destOrd="0" presId="urn:microsoft.com/office/officeart/2005/8/layout/vList5"/>
    <dgm:cxn modelId="{3912E962-4D3A-4630-86B4-3A3CD7D1EDFD}" type="presParOf" srcId="{4E4ECF85-1281-4466-B2E1-40A9F7B8CDB6}" destId="{B7DFD4F0-DC81-465E-A137-405134995BC1}" srcOrd="1" destOrd="0" presId="urn:microsoft.com/office/officeart/2005/8/layout/vList5"/>
    <dgm:cxn modelId="{02411540-A9DC-4072-B2EA-EC582217C46B}" type="presParOf" srcId="{F9860611-1A24-463C-ACB6-EF97177D2F4C}" destId="{E35F9D4E-B0C4-4923-9EF4-BB13956CDB43}" srcOrd="1" destOrd="0" presId="urn:microsoft.com/office/officeart/2005/8/layout/vList5"/>
    <dgm:cxn modelId="{7A92497F-A233-42CA-A07A-F5952842326D}" type="presParOf" srcId="{F9860611-1A24-463C-ACB6-EF97177D2F4C}" destId="{B7BBD747-7F05-40CB-A01D-86B946AB552E}" srcOrd="2" destOrd="0" presId="urn:microsoft.com/office/officeart/2005/8/layout/vList5"/>
    <dgm:cxn modelId="{987E1ADB-F64E-45D3-AB50-698716E6EBB3}" type="presParOf" srcId="{B7BBD747-7F05-40CB-A01D-86B946AB552E}" destId="{3C95BD17-EF75-41A9-90D3-024497F1F79C}" srcOrd="0" destOrd="0" presId="urn:microsoft.com/office/officeart/2005/8/layout/vList5"/>
    <dgm:cxn modelId="{3CDE671B-46F5-4637-BE53-874D02F258C1}" type="presParOf" srcId="{B7BBD747-7F05-40CB-A01D-86B946AB552E}" destId="{4D7B997A-EB92-497C-A521-85186B6B2069}" srcOrd="1" destOrd="0" presId="urn:microsoft.com/office/officeart/2005/8/layout/vList5"/>
    <dgm:cxn modelId="{D65D0D69-AD7C-421C-9025-3AF118B4C2CF}" type="presParOf" srcId="{F9860611-1A24-463C-ACB6-EF97177D2F4C}" destId="{92F82EF2-E75E-4FC9-B3CC-64024AF3981E}" srcOrd="3" destOrd="0" presId="urn:microsoft.com/office/officeart/2005/8/layout/vList5"/>
    <dgm:cxn modelId="{F88AA3D3-46D4-4255-AF3E-8B7302ACF57D}" type="presParOf" srcId="{F9860611-1A24-463C-ACB6-EF97177D2F4C}" destId="{828A9F81-82CC-4338-B499-E1EF430E9060}" srcOrd="4" destOrd="0" presId="urn:microsoft.com/office/officeart/2005/8/layout/vList5"/>
    <dgm:cxn modelId="{47DC3B84-0240-4DF0-B9A8-9D02AE635C4E}" type="presParOf" srcId="{828A9F81-82CC-4338-B499-E1EF430E9060}" destId="{15629D89-86FB-4E96-B207-054BA444679A}" srcOrd="0" destOrd="0" presId="urn:microsoft.com/office/officeart/2005/8/layout/vList5"/>
    <dgm:cxn modelId="{3B836D2E-9948-46C2-9D5B-D814DE6E4855}" type="presParOf" srcId="{828A9F81-82CC-4338-B499-E1EF430E9060}" destId="{EB7AB7D1-7216-4AEB-B6CB-F24D3A0F63BC}" srcOrd="1" destOrd="0" presId="urn:microsoft.com/office/officeart/2005/8/layout/vList5"/>
    <dgm:cxn modelId="{A710DA6A-DA3C-41C8-A875-E1E09DA96072}" type="presParOf" srcId="{F9860611-1A24-463C-ACB6-EF97177D2F4C}" destId="{B915A9AD-8B32-4A60-BFAE-81006EF75B85}" srcOrd="5" destOrd="0" presId="urn:microsoft.com/office/officeart/2005/8/layout/vList5"/>
    <dgm:cxn modelId="{F1820DFF-D396-45F8-8261-3F7114632DC6}" type="presParOf" srcId="{F9860611-1A24-463C-ACB6-EF97177D2F4C}" destId="{DF3E173E-62BD-4CA7-98D2-7CE78B4831A5}" srcOrd="6" destOrd="0" presId="urn:microsoft.com/office/officeart/2005/8/layout/vList5"/>
    <dgm:cxn modelId="{EEE4B69C-D065-4F47-8163-C570C178A4FB}" type="presParOf" srcId="{DF3E173E-62BD-4CA7-98D2-7CE78B4831A5}" destId="{4211B03E-26E5-4BDF-96DE-9E561E417970}" srcOrd="0" destOrd="0" presId="urn:microsoft.com/office/officeart/2005/8/layout/vList5"/>
    <dgm:cxn modelId="{0BA3AA44-C8D1-4B28-8980-951233E2C70B}" type="presParOf" srcId="{DF3E173E-62BD-4CA7-98D2-7CE78B4831A5}" destId="{2A050452-83C0-442F-9A69-53173140BE4A}"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31678F7-6716-4C12-A7BF-768B913F127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D3097011-DB1C-4A30-B94E-420D0C3BC46A}">
      <dgm:prSet phldrT="[Текст]" custT="1"/>
      <dgm:spPr/>
      <dgm:t>
        <a:bodyPr/>
        <a:lstStyle/>
        <a:p>
          <a:r>
            <a:rPr lang="uk-UA" sz="2400" noProof="0" dirty="0">
              <a:latin typeface="Times New Roman" panose="02020603050405020304" pitchFamily="18" charset="0"/>
              <a:cs typeface="Times New Roman" panose="02020603050405020304" pitchFamily="18" charset="0"/>
            </a:rPr>
            <a:t>важливості кожної задачі для успішної реалізації стратегії;</a:t>
          </a:r>
        </a:p>
      </dgm:t>
    </dgm:pt>
    <dgm:pt modelId="{8E157A97-9A96-41D3-B451-A45BE9EFD6FD}" cxnId="{8D76C8EF-E6AD-4095-8905-701805478264}" type="parTrans">
      <dgm:prSet/>
      <dgm:spPr/>
      <dgm:t>
        <a:bodyPr/>
        <a:lstStyle/>
        <a:p>
          <a:endParaRPr lang="ru-RU"/>
        </a:p>
      </dgm:t>
    </dgm:pt>
    <dgm:pt modelId="{7034E9A7-5EA0-41E6-88AF-0F889D15DF9E}" cxnId="{8D76C8EF-E6AD-4095-8905-701805478264}" type="sibTrans">
      <dgm:prSet/>
      <dgm:spPr/>
      <dgm:t>
        <a:bodyPr/>
        <a:lstStyle/>
        <a:p>
          <a:endParaRPr lang="ru-RU"/>
        </a:p>
      </dgm:t>
    </dgm:pt>
    <dgm:pt modelId="{869781B6-8801-4831-9033-10BB760ADD00}">
      <dgm:prSet phldrT="[Текст]" custT="1"/>
      <dgm:spPr/>
      <dgm:t>
        <a:bodyPr/>
        <a:lstStyle/>
        <a:p>
          <a:r>
            <a:rPr lang="uk-UA" sz="2400" noProof="0" dirty="0">
              <a:latin typeface="Times New Roman" panose="02020603050405020304" pitchFamily="18" charset="0"/>
              <a:cs typeface="Times New Roman" panose="02020603050405020304" pitchFamily="18" charset="0"/>
            </a:rPr>
            <a:t>узгодженості між задачею і аспектами організаційної структури, що забезпечують її реалізацію.</a:t>
          </a:r>
        </a:p>
      </dgm:t>
    </dgm:pt>
    <dgm:pt modelId="{F1ADE328-8A01-423F-B13E-38599F934DF3}" cxnId="{03033164-CC7B-42C6-822C-263A5A5E1FFA}" type="parTrans">
      <dgm:prSet/>
      <dgm:spPr/>
      <dgm:t>
        <a:bodyPr/>
        <a:lstStyle/>
        <a:p>
          <a:endParaRPr lang="ru-RU"/>
        </a:p>
      </dgm:t>
    </dgm:pt>
    <dgm:pt modelId="{B633A197-DCEA-46A9-B460-C7EB296B1805}" cxnId="{03033164-CC7B-42C6-822C-263A5A5E1FFA}" type="sibTrans">
      <dgm:prSet/>
      <dgm:spPr/>
      <dgm:t>
        <a:bodyPr/>
        <a:lstStyle/>
        <a:p>
          <a:endParaRPr lang="ru-RU"/>
        </a:p>
      </dgm:t>
    </dgm:pt>
    <dgm:pt modelId="{83546076-9707-40B9-BC6D-B5D68B794365}" type="pres">
      <dgm:prSet presAssocID="{A31678F7-6716-4C12-A7BF-768B913F1271}" presName="linear" presStyleCnt="0">
        <dgm:presLayoutVars>
          <dgm:dir/>
          <dgm:animLvl val="lvl"/>
          <dgm:resizeHandles val="exact"/>
        </dgm:presLayoutVars>
      </dgm:prSet>
      <dgm:spPr/>
    </dgm:pt>
    <dgm:pt modelId="{B2F935DC-8AB7-4808-A7F7-A10C984174D5}" type="pres">
      <dgm:prSet presAssocID="{D3097011-DB1C-4A30-B94E-420D0C3BC46A}" presName="parentLin" presStyleCnt="0"/>
      <dgm:spPr/>
    </dgm:pt>
    <dgm:pt modelId="{488F4A4E-2816-4A9B-B168-83A868082935}" type="pres">
      <dgm:prSet presAssocID="{D3097011-DB1C-4A30-B94E-420D0C3BC46A}" presName="parentLeftMargin" presStyleLbl="node1" presStyleIdx="0" presStyleCnt="2"/>
      <dgm:spPr/>
    </dgm:pt>
    <dgm:pt modelId="{9DC78613-AEE6-4C84-9997-EF167B68ACEB}" type="pres">
      <dgm:prSet presAssocID="{D3097011-DB1C-4A30-B94E-420D0C3BC46A}" presName="parentText" presStyleLbl="node1" presStyleIdx="0" presStyleCnt="2">
        <dgm:presLayoutVars>
          <dgm:chMax val="0"/>
          <dgm:bulletEnabled val="1"/>
        </dgm:presLayoutVars>
      </dgm:prSet>
      <dgm:spPr/>
    </dgm:pt>
    <dgm:pt modelId="{43C7B618-76C8-4A44-9914-6B8AF4DFC7E2}" type="pres">
      <dgm:prSet presAssocID="{D3097011-DB1C-4A30-B94E-420D0C3BC46A}" presName="negativeSpace" presStyleCnt="0"/>
      <dgm:spPr/>
    </dgm:pt>
    <dgm:pt modelId="{DEA174D2-4BA8-41CE-AD32-E605D6FDFA6F}" type="pres">
      <dgm:prSet presAssocID="{D3097011-DB1C-4A30-B94E-420D0C3BC46A}" presName="childText" presStyleLbl="conFgAcc1" presStyleIdx="0" presStyleCnt="2">
        <dgm:presLayoutVars>
          <dgm:bulletEnabled val="1"/>
        </dgm:presLayoutVars>
      </dgm:prSet>
      <dgm:spPr/>
    </dgm:pt>
    <dgm:pt modelId="{9B83C2C1-DCB5-4675-8FA3-E76160DF1911}" type="pres">
      <dgm:prSet presAssocID="{7034E9A7-5EA0-41E6-88AF-0F889D15DF9E}" presName="spaceBetweenRectangles" presStyleCnt="0"/>
      <dgm:spPr/>
    </dgm:pt>
    <dgm:pt modelId="{A2B08E81-C79D-409C-8CB9-4AF7BA77A5B7}" type="pres">
      <dgm:prSet presAssocID="{869781B6-8801-4831-9033-10BB760ADD00}" presName="parentLin" presStyleCnt="0"/>
      <dgm:spPr/>
    </dgm:pt>
    <dgm:pt modelId="{B8AAB0F8-3CB6-4239-8D70-21EB5EE41375}" type="pres">
      <dgm:prSet presAssocID="{869781B6-8801-4831-9033-10BB760ADD00}" presName="parentLeftMargin" presStyleLbl="node1" presStyleIdx="0" presStyleCnt="2"/>
      <dgm:spPr/>
    </dgm:pt>
    <dgm:pt modelId="{E93C9F07-3C46-4A29-B13E-D5E60A8D4663}" type="pres">
      <dgm:prSet presAssocID="{869781B6-8801-4831-9033-10BB760ADD00}" presName="parentText" presStyleLbl="node1" presStyleIdx="1" presStyleCnt="2">
        <dgm:presLayoutVars>
          <dgm:chMax val="0"/>
          <dgm:bulletEnabled val="1"/>
        </dgm:presLayoutVars>
      </dgm:prSet>
      <dgm:spPr/>
    </dgm:pt>
    <dgm:pt modelId="{8D2A0ACB-C69B-40F7-AA67-7F2FFA106F0B}" type="pres">
      <dgm:prSet presAssocID="{869781B6-8801-4831-9033-10BB760ADD00}" presName="negativeSpace" presStyleCnt="0"/>
      <dgm:spPr/>
    </dgm:pt>
    <dgm:pt modelId="{38D88EEF-56FF-49DE-91E9-DD73188CA469}" type="pres">
      <dgm:prSet presAssocID="{869781B6-8801-4831-9033-10BB760ADD00}" presName="childText" presStyleLbl="conFgAcc1" presStyleIdx="1" presStyleCnt="2">
        <dgm:presLayoutVars>
          <dgm:bulletEnabled val="1"/>
        </dgm:presLayoutVars>
      </dgm:prSet>
      <dgm:spPr/>
    </dgm:pt>
  </dgm:ptLst>
  <dgm:cxnLst>
    <dgm:cxn modelId="{F828252A-86AC-4A16-B6CD-E59C56550857}" type="presOf" srcId="{D3097011-DB1C-4A30-B94E-420D0C3BC46A}" destId="{488F4A4E-2816-4A9B-B168-83A868082935}" srcOrd="0" destOrd="0" presId="urn:microsoft.com/office/officeart/2005/8/layout/list1"/>
    <dgm:cxn modelId="{03033164-CC7B-42C6-822C-263A5A5E1FFA}" srcId="{A31678F7-6716-4C12-A7BF-768B913F1271}" destId="{869781B6-8801-4831-9033-10BB760ADD00}" srcOrd="1" destOrd="0" parTransId="{F1ADE328-8A01-423F-B13E-38599F934DF3}" sibTransId="{B633A197-DCEA-46A9-B460-C7EB296B1805}"/>
    <dgm:cxn modelId="{51B0B049-CE6E-4A60-8BE5-9B62DD0050F4}" type="presOf" srcId="{D3097011-DB1C-4A30-B94E-420D0C3BC46A}" destId="{9DC78613-AEE6-4C84-9997-EF167B68ACEB}" srcOrd="1" destOrd="0" presId="urn:microsoft.com/office/officeart/2005/8/layout/list1"/>
    <dgm:cxn modelId="{4BE7478D-451E-4524-8480-45CBE8C4BDAE}" type="presOf" srcId="{A31678F7-6716-4C12-A7BF-768B913F1271}" destId="{83546076-9707-40B9-BC6D-B5D68B794365}" srcOrd="0" destOrd="0" presId="urn:microsoft.com/office/officeart/2005/8/layout/list1"/>
    <dgm:cxn modelId="{0B269BEC-9F48-4B92-B0BA-CE3F42212FE7}" type="presOf" srcId="{869781B6-8801-4831-9033-10BB760ADD00}" destId="{B8AAB0F8-3CB6-4239-8D70-21EB5EE41375}" srcOrd="0" destOrd="0" presId="urn:microsoft.com/office/officeart/2005/8/layout/list1"/>
    <dgm:cxn modelId="{8D76C8EF-E6AD-4095-8905-701805478264}" srcId="{A31678F7-6716-4C12-A7BF-768B913F1271}" destId="{D3097011-DB1C-4A30-B94E-420D0C3BC46A}" srcOrd="0" destOrd="0" parTransId="{8E157A97-9A96-41D3-B451-A45BE9EFD6FD}" sibTransId="{7034E9A7-5EA0-41E6-88AF-0F889D15DF9E}"/>
    <dgm:cxn modelId="{11FF00FE-C824-4146-9811-9093256DE5E2}" type="presOf" srcId="{869781B6-8801-4831-9033-10BB760ADD00}" destId="{E93C9F07-3C46-4A29-B13E-D5E60A8D4663}" srcOrd="1" destOrd="0" presId="urn:microsoft.com/office/officeart/2005/8/layout/list1"/>
    <dgm:cxn modelId="{E27DCB42-1D8B-4CEB-973D-B77F3FE02CA3}" type="presParOf" srcId="{83546076-9707-40B9-BC6D-B5D68B794365}" destId="{B2F935DC-8AB7-4808-A7F7-A10C984174D5}" srcOrd="0" destOrd="0" presId="urn:microsoft.com/office/officeart/2005/8/layout/list1"/>
    <dgm:cxn modelId="{79004AA9-5530-4DC9-9FD3-372C9C4012A7}" type="presParOf" srcId="{B2F935DC-8AB7-4808-A7F7-A10C984174D5}" destId="{488F4A4E-2816-4A9B-B168-83A868082935}" srcOrd="0" destOrd="0" presId="urn:microsoft.com/office/officeart/2005/8/layout/list1"/>
    <dgm:cxn modelId="{FBF04251-DDE9-43CE-8883-9C36FE217941}" type="presParOf" srcId="{B2F935DC-8AB7-4808-A7F7-A10C984174D5}" destId="{9DC78613-AEE6-4C84-9997-EF167B68ACEB}" srcOrd="1" destOrd="0" presId="urn:microsoft.com/office/officeart/2005/8/layout/list1"/>
    <dgm:cxn modelId="{D6A713C5-F60B-40D7-AD25-67118784DE7F}" type="presParOf" srcId="{83546076-9707-40B9-BC6D-B5D68B794365}" destId="{43C7B618-76C8-4A44-9914-6B8AF4DFC7E2}" srcOrd="1" destOrd="0" presId="urn:microsoft.com/office/officeart/2005/8/layout/list1"/>
    <dgm:cxn modelId="{C2F90289-4AC5-454A-906A-9F9BDFB9DF16}" type="presParOf" srcId="{83546076-9707-40B9-BC6D-B5D68B794365}" destId="{DEA174D2-4BA8-41CE-AD32-E605D6FDFA6F}" srcOrd="2" destOrd="0" presId="urn:microsoft.com/office/officeart/2005/8/layout/list1"/>
    <dgm:cxn modelId="{71383ABB-76F6-410B-91C7-58AE90027E97}" type="presParOf" srcId="{83546076-9707-40B9-BC6D-B5D68B794365}" destId="{9B83C2C1-DCB5-4675-8FA3-E76160DF1911}" srcOrd="3" destOrd="0" presId="urn:microsoft.com/office/officeart/2005/8/layout/list1"/>
    <dgm:cxn modelId="{7409B857-F95E-4EFF-ADF0-09AEB4E35BFB}" type="presParOf" srcId="{83546076-9707-40B9-BC6D-B5D68B794365}" destId="{A2B08E81-C79D-409C-8CB9-4AF7BA77A5B7}" srcOrd="4" destOrd="0" presId="urn:microsoft.com/office/officeart/2005/8/layout/list1"/>
    <dgm:cxn modelId="{4D521BFA-2B4D-448F-98E2-8071D5CF76DC}" type="presParOf" srcId="{A2B08E81-C79D-409C-8CB9-4AF7BA77A5B7}" destId="{B8AAB0F8-3CB6-4239-8D70-21EB5EE41375}" srcOrd="0" destOrd="0" presId="urn:microsoft.com/office/officeart/2005/8/layout/list1"/>
    <dgm:cxn modelId="{6311FA15-94DD-4E52-A6BE-4422BD0F41D2}" type="presParOf" srcId="{A2B08E81-C79D-409C-8CB9-4AF7BA77A5B7}" destId="{E93C9F07-3C46-4A29-B13E-D5E60A8D4663}" srcOrd="1" destOrd="0" presId="urn:microsoft.com/office/officeart/2005/8/layout/list1"/>
    <dgm:cxn modelId="{CE29E3A4-801B-4764-B651-2B085734BD08}" type="presParOf" srcId="{83546076-9707-40B9-BC6D-B5D68B794365}" destId="{8D2A0ACB-C69B-40F7-AA67-7F2FFA106F0B}" srcOrd="5" destOrd="0" presId="urn:microsoft.com/office/officeart/2005/8/layout/list1"/>
    <dgm:cxn modelId="{775AB812-9597-42D3-B1B1-85B1394B57E6}" type="presParOf" srcId="{83546076-9707-40B9-BC6D-B5D68B794365}" destId="{38D88EEF-56FF-49DE-91E9-DD73188CA469}" srcOrd="6"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AC178F2-F885-4E4F-9B7E-9A6DA03B5C8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50DAFFE0-9CA0-41F3-86D2-69C87E62759A}">
      <dgm:prSet phldrT="[Текст]" custT="1"/>
      <dgm:spPr/>
      <dgm:t>
        <a:bodyPr/>
        <a:lstStyle/>
        <a:p>
          <a:r>
            <a:rPr lang="uk-UA" sz="2000" noProof="0" dirty="0">
              <a:latin typeface="Times New Roman" panose="02020603050405020304" pitchFamily="18" charset="0"/>
              <a:cs typeface="Times New Roman" panose="02020603050405020304" pitchFamily="18" charset="0"/>
            </a:rPr>
            <a:t>ігнорування культури, що протидіє ефективному впровадженню стратегії;</a:t>
          </a:r>
        </a:p>
      </dgm:t>
    </dgm:pt>
    <dgm:pt modelId="{8180AA46-27A7-455D-AAC7-B634DF63218D}" cxnId="{C1F89B09-1E0D-48A0-80F2-102DF8E3C1EA}" type="parTrans">
      <dgm:prSet/>
      <dgm:spPr/>
      <dgm:t>
        <a:bodyPr/>
        <a:lstStyle/>
        <a:p>
          <a:endParaRPr lang="ru-RU"/>
        </a:p>
      </dgm:t>
    </dgm:pt>
    <dgm:pt modelId="{1CD9E2C4-82A6-434B-BA0A-8D7140F6E6B4}" cxnId="{C1F89B09-1E0D-48A0-80F2-102DF8E3C1EA}" type="sibTrans">
      <dgm:prSet/>
      <dgm:spPr/>
      <dgm:t>
        <a:bodyPr/>
        <a:lstStyle/>
        <a:p>
          <a:endParaRPr lang="ru-RU"/>
        </a:p>
      </dgm:t>
    </dgm:pt>
    <dgm:pt modelId="{9383E53D-6C28-43A8-A489-E0F0EE4913F0}">
      <dgm:prSet phldrT="[Текст]" custT="1"/>
      <dgm:spPr/>
      <dgm:t>
        <a:bodyPr/>
        <a:lstStyle/>
        <a:p>
          <a:r>
            <a:rPr lang="uk-UA" sz="2000" noProof="0" dirty="0" err="1">
              <a:latin typeface="Times New Roman" panose="02020603050405020304" pitchFamily="18" charset="0"/>
              <a:cs typeface="Times New Roman" panose="02020603050405020304" pitchFamily="18" charset="0"/>
            </a:rPr>
            <a:t>підлаштування</a:t>
          </a:r>
          <a:r>
            <a:rPr lang="uk-UA" sz="2000" noProof="0" dirty="0">
              <a:latin typeface="Times New Roman" panose="02020603050405020304" pitchFamily="18" charset="0"/>
              <a:cs typeface="Times New Roman" panose="02020603050405020304" pitchFamily="18" charset="0"/>
            </a:rPr>
            <a:t> системи управління під культуру організації. Визнаються бар’єри між культурою і реалізацією стратегії та розробляються альтернативні варіанти обходу перепон без внесення серйозних змін в саму стратегію;</a:t>
          </a:r>
        </a:p>
      </dgm:t>
    </dgm:pt>
    <dgm:pt modelId="{812DF1DC-270B-4D7A-87F9-1F6C8F599E1B}" cxnId="{4CEBF816-D88E-4477-B4A8-051985DC7199}" type="parTrans">
      <dgm:prSet/>
      <dgm:spPr/>
      <dgm:t>
        <a:bodyPr/>
        <a:lstStyle/>
        <a:p>
          <a:endParaRPr lang="ru-RU"/>
        </a:p>
      </dgm:t>
    </dgm:pt>
    <dgm:pt modelId="{C619CF0E-64B4-4A5A-A539-EA3EBE1583B6}" cxnId="{4CEBF816-D88E-4477-B4A8-051985DC7199}" type="sibTrans">
      <dgm:prSet/>
      <dgm:spPr/>
      <dgm:t>
        <a:bodyPr/>
        <a:lstStyle/>
        <a:p>
          <a:endParaRPr lang="ru-RU"/>
        </a:p>
      </dgm:t>
    </dgm:pt>
    <dgm:pt modelId="{BD5E844F-E4F4-49DE-9054-FED1595529E8}">
      <dgm:prSet phldrT="[Текст]" custT="1"/>
      <dgm:spPr/>
      <dgm:t>
        <a:bodyPr/>
        <a:lstStyle/>
        <a:p>
          <a:r>
            <a:rPr lang="uk-UA" sz="2000" noProof="0" dirty="0">
              <a:latin typeface="Times New Roman" panose="02020603050405020304" pitchFamily="18" charset="0"/>
              <a:cs typeface="Times New Roman" panose="02020603050405020304" pitchFamily="18" charset="0"/>
            </a:rPr>
            <a:t>зміна культури під вимоги стратегії, що є дуже складним процесом, оскільки вимагає багато часу і ресурсів; </a:t>
          </a:r>
        </a:p>
      </dgm:t>
    </dgm:pt>
    <dgm:pt modelId="{3E0815F5-B62F-43BF-A9FB-DE4473AF028D}" cxnId="{27E8738D-CA91-4BBD-9BE7-ABCB7D9CC1E5}" type="parTrans">
      <dgm:prSet/>
      <dgm:spPr/>
      <dgm:t>
        <a:bodyPr/>
        <a:lstStyle/>
        <a:p>
          <a:endParaRPr lang="ru-RU"/>
        </a:p>
      </dgm:t>
    </dgm:pt>
    <dgm:pt modelId="{7374ABA3-B8EB-4D7F-8B6A-6136E5037330}" cxnId="{27E8738D-CA91-4BBD-9BE7-ABCB7D9CC1E5}" type="sibTrans">
      <dgm:prSet/>
      <dgm:spPr/>
      <dgm:t>
        <a:bodyPr/>
        <a:lstStyle/>
        <a:p>
          <a:endParaRPr lang="ru-RU"/>
        </a:p>
      </dgm:t>
    </dgm:pt>
    <dgm:pt modelId="{BECAC36A-F6B4-4FFE-83A5-AEFF20DC66C1}">
      <dgm:prSet phldrT="[Текст]" custT="1"/>
      <dgm:spPr/>
      <dgm:t>
        <a:bodyPr/>
        <a:lstStyle/>
        <a:p>
          <a:r>
            <a:rPr lang="uk-UA" sz="2000" noProof="0" dirty="0">
              <a:latin typeface="Times New Roman" panose="02020603050405020304" pitchFamily="18" charset="0"/>
              <a:cs typeface="Times New Roman" panose="02020603050405020304" pitchFamily="18" charset="0"/>
            </a:rPr>
            <a:t>зміна стратегії для її налаштування під культуру організації для досягнення успіху компанії у довгостроковій перспективі. </a:t>
          </a:r>
        </a:p>
      </dgm:t>
    </dgm:pt>
    <dgm:pt modelId="{8293C7F2-200B-4835-9C91-233B77738FD3}" cxnId="{6224F269-EF3A-4290-932C-B0BA42996DB4}" type="parTrans">
      <dgm:prSet/>
      <dgm:spPr/>
      <dgm:t>
        <a:bodyPr/>
        <a:lstStyle/>
        <a:p>
          <a:endParaRPr lang="ru-RU"/>
        </a:p>
      </dgm:t>
    </dgm:pt>
    <dgm:pt modelId="{421B8903-C25D-4ED1-B9B6-1E1E52C860D1}" cxnId="{6224F269-EF3A-4290-932C-B0BA42996DB4}" type="sibTrans">
      <dgm:prSet/>
      <dgm:spPr/>
      <dgm:t>
        <a:bodyPr/>
        <a:lstStyle/>
        <a:p>
          <a:endParaRPr lang="ru-RU"/>
        </a:p>
      </dgm:t>
    </dgm:pt>
    <dgm:pt modelId="{3B585C46-FB95-4604-819D-52A8364F4465}" type="pres">
      <dgm:prSet presAssocID="{9AC178F2-F885-4E4F-9B7E-9A6DA03B5C87}" presName="linear" presStyleCnt="0">
        <dgm:presLayoutVars>
          <dgm:dir/>
          <dgm:animLvl val="lvl"/>
          <dgm:resizeHandles val="exact"/>
        </dgm:presLayoutVars>
      </dgm:prSet>
      <dgm:spPr/>
    </dgm:pt>
    <dgm:pt modelId="{75ABF204-0ED3-4AD0-81CB-B288CF17A4FB}" type="pres">
      <dgm:prSet presAssocID="{50DAFFE0-9CA0-41F3-86D2-69C87E62759A}" presName="parentLin" presStyleCnt="0"/>
      <dgm:spPr/>
    </dgm:pt>
    <dgm:pt modelId="{BD1C6550-B239-4E70-A8A1-1C4FA6F18FE4}" type="pres">
      <dgm:prSet presAssocID="{50DAFFE0-9CA0-41F3-86D2-69C87E62759A}" presName="parentLeftMargin" presStyleLbl="node1" presStyleIdx="0" presStyleCnt="4"/>
      <dgm:spPr/>
    </dgm:pt>
    <dgm:pt modelId="{67C13F74-AD62-43D2-ACFC-D49972C8566E}" type="pres">
      <dgm:prSet presAssocID="{50DAFFE0-9CA0-41F3-86D2-69C87E62759A}" presName="parentText" presStyleLbl="node1" presStyleIdx="0" presStyleCnt="4">
        <dgm:presLayoutVars>
          <dgm:chMax val="0"/>
          <dgm:bulletEnabled val="1"/>
        </dgm:presLayoutVars>
      </dgm:prSet>
      <dgm:spPr/>
    </dgm:pt>
    <dgm:pt modelId="{7A2AF2F2-C27B-4C28-B97A-31DBAE99D94B}" type="pres">
      <dgm:prSet presAssocID="{50DAFFE0-9CA0-41F3-86D2-69C87E62759A}" presName="negativeSpace" presStyleCnt="0"/>
      <dgm:spPr/>
    </dgm:pt>
    <dgm:pt modelId="{37484419-DE74-4780-B95E-0F002AF3B514}" type="pres">
      <dgm:prSet presAssocID="{50DAFFE0-9CA0-41F3-86D2-69C87E62759A}" presName="childText" presStyleLbl="conFgAcc1" presStyleIdx="0" presStyleCnt="4">
        <dgm:presLayoutVars>
          <dgm:bulletEnabled val="1"/>
        </dgm:presLayoutVars>
      </dgm:prSet>
      <dgm:spPr/>
    </dgm:pt>
    <dgm:pt modelId="{D76F1A8D-0941-4B53-8F8D-FE9AD44096F8}" type="pres">
      <dgm:prSet presAssocID="{1CD9E2C4-82A6-434B-BA0A-8D7140F6E6B4}" presName="spaceBetweenRectangles" presStyleCnt="0"/>
      <dgm:spPr/>
    </dgm:pt>
    <dgm:pt modelId="{A012887F-AAD3-49F6-8F6E-A62897CD4F6D}" type="pres">
      <dgm:prSet presAssocID="{9383E53D-6C28-43A8-A489-E0F0EE4913F0}" presName="parentLin" presStyleCnt="0"/>
      <dgm:spPr/>
    </dgm:pt>
    <dgm:pt modelId="{4D91DF82-5401-4098-A40C-AD8AE90C4F89}" type="pres">
      <dgm:prSet presAssocID="{9383E53D-6C28-43A8-A489-E0F0EE4913F0}" presName="parentLeftMargin" presStyleLbl="node1" presStyleIdx="0" presStyleCnt="4"/>
      <dgm:spPr/>
    </dgm:pt>
    <dgm:pt modelId="{E4B7D7EE-BCA5-43AA-A10A-A1F3D47CDF6B}" type="pres">
      <dgm:prSet presAssocID="{9383E53D-6C28-43A8-A489-E0F0EE4913F0}" presName="parentText" presStyleLbl="node1" presStyleIdx="1" presStyleCnt="4" custScaleY="167491">
        <dgm:presLayoutVars>
          <dgm:chMax val="0"/>
          <dgm:bulletEnabled val="1"/>
        </dgm:presLayoutVars>
      </dgm:prSet>
      <dgm:spPr/>
    </dgm:pt>
    <dgm:pt modelId="{00D119BF-D060-485A-9B72-D8548209B8BB}" type="pres">
      <dgm:prSet presAssocID="{9383E53D-6C28-43A8-A489-E0F0EE4913F0}" presName="negativeSpace" presStyleCnt="0"/>
      <dgm:spPr/>
    </dgm:pt>
    <dgm:pt modelId="{0274D8BE-DBEB-48D7-AF3A-D1167220BBE6}" type="pres">
      <dgm:prSet presAssocID="{9383E53D-6C28-43A8-A489-E0F0EE4913F0}" presName="childText" presStyleLbl="conFgAcc1" presStyleIdx="1" presStyleCnt="4">
        <dgm:presLayoutVars>
          <dgm:bulletEnabled val="1"/>
        </dgm:presLayoutVars>
      </dgm:prSet>
      <dgm:spPr/>
    </dgm:pt>
    <dgm:pt modelId="{0EAE2D8C-10AD-475E-9307-940CBAD95562}" type="pres">
      <dgm:prSet presAssocID="{C619CF0E-64B4-4A5A-A539-EA3EBE1583B6}" presName="spaceBetweenRectangles" presStyleCnt="0"/>
      <dgm:spPr/>
    </dgm:pt>
    <dgm:pt modelId="{5D3FE4A1-C7E3-40C1-A406-19EE83AFAD6F}" type="pres">
      <dgm:prSet presAssocID="{BD5E844F-E4F4-49DE-9054-FED1595529E8}" presName="parentLin" presStyleCnt="0"/>
      <dgm:spPr/>
    </dgm:pt>
    <dgm:pt modelId="{71ADCCB7-9D87-4838-8739-D0E54EF81281}" type="pres">
      <dgm:prSet presAssocID="{BD5E844F-E4F4-49DE-9054-FED1595529E8}" presName="parentLeftMargin" presStyleLbl="node1" presStyleIdx="1" presStyleCnt="4"/>
      <dgm:spPr/>
    </dgm:pt>
    <dgm:pt modelId="{53CD23A2-5BDF-4290-B55E-4E0ABBB4C386}" type="pres">
      <dgm:prSet presAssocID="{BD5E844F-E4F4-49DE-9054-FED1595529E8}" presName="parentText" presStyleLbl="node1" presStyleIdx="2" presStyleCnt="4">
        <dgm:presLayoutVars>
          <dgm:chMax val="0"/>
          <dgm:bulletEnabled val="1"/>
        </dgm:presLayoutVars>
      </dgm:prSet>
      <dgm:spPr/>
    </dgm:pt>
    <dgm:pt modelId="{EB6777C4-704A-487E-9142-7633AF863046}" type="pres">
      <dgm:prSet presAssocID="{BD5E844F-E4F4-49DE-9054-FED1595529E8}" presName="negativeSpace" presStyleCnt="0"/>
      <dgm:spPr/>
    </dgm:pt>
    <dgm:pt modelId="{3F284E40-7093-4AA6-AD77-FDF771199E8D}" type="pres">
      <dgm:prSet presAssocID="{BD5E844F-E4F4-49DE-9054-FED1595529E8}" presName="childText" presStyleLbl="conFgAcc1" presStyleIdx="2" presStyleCnt="4">
        <dgm:presLayoutVars>
          <dgm:bulletEnabled val="1"/>
        </dgm:presLayoutVars>
      </dgm:prSet>
      <dgm:spPr/>
    </dgm:pt>
    <dgm:pt modelId="{590FE1AD-6710-4F96-98BC-18AAA4D4A317}" type="pres">
      <dgm:prSet presAssocID="{7374ABA3-B8EB-4D7F-8B6A-6136E5037330}" presName="spaceBetweenRectangles" presStyleCnt="0"/>
      <dgm:spPr/>
    </dgm:pt>
    <dgm:pt modelId="{65C4B717-B997-4943-BFE2-96CE7D07D960}" type="pres">
      <dgm:prSet presAssocID="{BECAC36A-F6B4-4FFE-83A5-AEFF20DC66C1}" presName="parentLin" presStyleCnt="0"/>
      <dgm:spPr/>
    </dgm:pt>
    <dgm:pt modelId="{FF42F0B2-3BC7-428B-9AE9-AADAB8127E35}" type="pres">
      <dgm:prSet presAssocID="{BECAC36A-F6B4-4FFE-83A5-AEFF20DC66C1}" presName="parentLeftMargin" presStyleLbl="node1" presStyleIdx="2" presStyleCnt="4"/>
      <dgm:spPr/>
    </dgm:pt>
    <dgm:pt modelId="{A6EE29DA-1323-4594-97ED-34BC0673AFA4}" type="pres">
      <dgm:prSet presAssocID="{BECAC36A-F6B4-4FFE-83A5-AEFF20DC66C1}" presName="parentText" presStyleLbl="node1" presStyleIdx="3" presStyleCnt="4">
        <dgm:presLayoutVars>
          <dgm:chMax val="0"/>
          <dgm:bulletEnabled val="1"/>
        </dgm:presLayoutVars>
      </dgm:prSet>
      <dgm:spPr/>
    </dgm:pt>
    <dgm:pt modelId="{D86D43F2-9BD1-4584-A584-B4086FF02AC9}" type="pres">
      <dgm:prSet presAssocID="{BECAC36A-F6B4-4FFE-83A5-AEFF20DC66C1}" presName="negativeSpace" presStyleCnt="0"/>
      <dgm:spPr/>
    </dgm:pt>
    <dgm:pt modelId="{CBB5DBD6-59CC-4792-9F9A-CD9C00DFCEB7}" type="pres">
      <dgm:prSet presAssocID="{BECAC36A-F6B4-4FFE-83A5-AEFF20DC66C1}" presName="childText" presStyleLbl="conFgAcc1" presStyleIdx="3" presStyleCnt="4">
        <dgm:presLayoutVars>
          <dgm:bulletEnabled val="1"/>
        </dgm:presLayoutVars>
      </dgm:prSet>
      <dgm:spPr/>
    </dgm:pt>
  </dgm:ptLst>
  <dgm:cxnLst>
    <dgm:cxn modelId="{C1F89B09-1E0D-48A0-80F2-102DF8E3C1EA}" srcId="{9AC178F2-F885-4E4F-9B7E-9A6DA03B5C87}" destId="{50DAFFE0-9CA0-41F3-86D2-69C87E62759A}" srcOrd="0" destOrd="0" parTransId="{8180AA46-27A7-455D-AAC7-B634DF63218D}" sibTransId="{1CD9E2C4-82A6-434B-BA0A-8D7140F6E6B4}"/>
    <dgm:cxn modelId="{3E92220F-B0A3-485D-982D-75F0F746BAFB}" type="presOf" srcId="{BD5E844F-E4F4-49DE-9054-FED1595529E8}" destId="{53CD23A2-5BDF-4290-B55E-4E0ABBB4C386}" srcOrd="1" destOrd="0" presId="urn:microsoft.com/office/officeart/2005/8/layout/list1"/>
    <dgm:cxn modelId="{4CEBF816-D88E-4477-B4A8-051985DC7199}" srcId="{9AC178F2-F885-4E4F-9B7E-9A6DA03B5C87}" destId="{9383E53D-6C28-43A8-A489-E0F0EE4913F0}" srcOrd="1" destOrd="0" parTransId="{812DF1DC-270B-4D7A-87F9-1F6C8F599E1B}" sibTransId="{C619CF0E-64B4-4A5A-A539-EA3EBE1583B6}"/>
    <dgm:cxn modelId="{7FA43123-CAED-4815-B2C8-0478F2025478}" type="presOf" srcId="{50DAFFE0-9CA0-41F3-86D2-69C87E62759A}" destId="{67C13F74-AD62-43D2-ACFC-D49972C8566E}" srcOrd="1" destOrd="0" presId="urn:microsoft.com/office/officeart/2005/8/layout/list1"/>
    <dgm:cxn modelId="{D9E7D425-7FAD-4972-A4FB-10CE8393D0EF}" type="presOf" srcId="{9383E53D-6C28-43A8-A489-E0F0EE4913F0}" destId="{4D91DF82-5401-4098-A40C-AD8AE90C4F89}" srcOrd="0" destOrd="0" presId="urn:microsoft.com/office/officeart/2005/8/layout/list1"/>
    <dgm:cxn modelId="{756AA160-FE4B-4D48-9BFB-1C1865BFD9FB}" type="presOf" srcId="{BECAC36A-F6B4-4FFE-83A5-AEFF20DC66C1}" destId="{FF42F0B2-3BC7-428B-9AE9-AADAB8127E35}" srcOrd="0" destOrd="0" presId="urn:microsoft.com/office/officeart/2005/8/layout/list1"/>
    <dgm:cxn modelId="{A9C79049-66D6-46C8-965C-326FB5D43953}" type="presOf" srcId="{9383E53D-6C28-43A8-A489-E0F0EE4913F0}" destId="{E4B7D7EE-BCA5-43AA-A10A-A1F3D47CDF6B}" srcOrd="1" destOrd="0" presId="urn:microsoft.com/office/officeart/2005/8/layout/list1"/>
    <dgm:cxn modelId="{6224F269-EF3A-4290-932C-B0BA42996DB4}" srcId="{9AC178F2-F885-4E4F-9B7E-9A6DA03B5C87}" destId="{BECAC36A-F6B4-4FFE-83A5-AEFF20DC66C1}" srcOrd="3" destOrd="0" parTransId="{8293C7F2-200B-4835-9C91-233B77738FD3}" sibTransId="{421B8903-C25D-4ED1-B9B6-1E1E52C860D1}"/>
    <dgm:cxn modelId="{DCF06578-1CBC-420C-A5C8-1CF73805BA46}" type="presOf" srcId="{50DAFFE0-9CA0-41F3-86D2-69C87E62759A}" destId="{BD1C6550-B239-4E70-A8A1-1C4FA6F18FE4}" srcOrd="0" destOrd="0" presId="urn:microsoft.com/office/officeart/2005/8/layout/list1"/>
    <dgm:cxn modelId="{27E8738D-CA91-4BBD-9BE7-ABCB7D9CC1E5}" srcId="{9AC178F2-F885-4E4F-9B7E-9A6DA03B5C87}" destId="{BD5E844F-E4F4-49DE-9054-FED1595529E8}" srcOrd="2" destOrd="0" parTransId="{3E0815F5-B62F-43BF-A9FB-DE4473AF028D}" sibTransId="{7374ABA3-B8EB-4D7F-8B6A-6136E5037330}"/>
    <dgm:cxn modelId="{F7E6CAD1-42CD-4851-9041-BA118F3ECFAF}" type="presOf" srcId="{BD5E844F-E4F4-49DE-9054-FED1595529E8}" destId="{71ADCCB7-9D87-4838-8739-D0E54EF81281}" srcOrd="0" destOrd="0" presId="urn:microsoft.com/office/officeart/2005/8/layout/list1"/>
    <dgm:cxn modelId="{31162FD8-1A49-4B1C-84BC-F5E1A270AC02}" type="presOf" srcId="{9AC178F2-F885-4E4F-9B7E-9A6DA03B5C87}" destId="{3B585C46-FB95-4604-819D-52A8364F4465}" srcOrd="0" destOrd="0" presId="urn:microsoft.com/office/officeart/2005/8/layout/list1"/>
    <dgm:cxn modelId="{8BF91FFD-4669-4A3B-A471-FCFAFAA1AAC8}" type="presOf" srcId="{BECAC36A-F6B4-4FFE-83A5-AEFF20DC66C1}" destId="{A6EE29DA-1323-4594-97ED-34BC0673AFA4}" srcOrd="1" destOrd="0" presId="urn:microsoft.com/office/officeart/2005/8/layout/list1"/>
    <dgm:cxn modelId="{5C06EF09-BB93-4097-8736-0E24B498586D}" type="presParOf" srcId="{3B585C46-FB95-4604-819D-52A8364F4465}" destId="{75ABF204-0ED3-4AD0-81CB-B288CF17A4FB}" srcOrd="0" destOrd="0" presId="urn:microsoft.com/office/officeart/2005/8/layout/list1"/>
    <dgm:cxn modelId="{9C5532BD-1060-4E4C-8E6C-89DA97064697}" type="presParOf" srcId="{75ABF204-0ED3-4AD0-81CB-B288CF17A4FB}" destId="{BD1C6550-B239-4E70-A8A1-1C4FA6F18FE4}" srcOrd="0" destOrd="0" presId="urn:microsoft.com/office/officeart/2005/8/layout/list1"/>
    <dgm:cxn modelId="{53330DE4-C308-471C-A1FF-381742A3BC9B}" type="presParOf" srcId="{75ABF204-0ED3-4AD0-81CB-B288CF17A4FB}" destId="{67C13F74-AD62-43D2-ACFC-D49972C8566E}" srcOrd="1" destOrd="0" presId="urn:microsoft.com/office/officeart/2005/8/layout/list1"/>
    <dgm:cxn modelId="{2D4ED1ED-62CE-4A75-AE70-EE355AF0B9AC}" type="presParOf" srcId="{3B585C46-FB95-4604-819D-52A8364F4465}" destId="{7A2AF2F2-C27B-4C28-B97A-31DBAE99D94B}" srcOrd="1" destOrd="0" presId="urn:microsoft.com/office/officeart/2005/8/layout/list1"/>
    <dgm:cxn modelId="{2A4030AD-4E2A-46EA-B4EF-97F407E3E2AD}" type="presParOf" srcId="{3B585C46-FB95-4604-819D-52A8364F4465}" destId="{37484419-DE74-4780-B95E-0F002AF3B514}" srcOrd="2" destOrd="0" presId="urn:microsoft.com/office/officeart/2005/8/layout/list1"/>
    <dgm:cxn modelId="{BB697735-53D5-421A-A87F-DDE1C3A9C126}" type="presParOf" srcId="{3B585C46-FB95-4604-819D-52A8364F4465}" destId="{D76F1A8D-0941-4B53-8F8D-FE9AD44096F8}" srcOrd="3" destOrd="0" presId="urn:microsoft.com/office/officeart/2005/8/layout/list1"/>
    <dgm:cxn modelId="{C94C6DD4-A5BF-4952-AEFA-9828503486CB}" type="presParOf" srcId="{3B585C46-FB95-4604-819D-52A8364F4465}" destId="{A012887F-AAD3-49F6-8F6E-A62897CD4F6D}" srcOrd="4" destOrd="0" presId="urn:microsoft.com/office/officeart/2005/8/layout/list1"/>
    <dgm:cxn modelId="{2D5B2781-AD83-48E9-976C-4A3F63F47B01}" type="presParOf" srcId="{A012887F-AAD3-49F6-8F6E-A62897CD4F6D}" destId="{4D91DF82-5401-4098-A40C-AD8AE90C4F89}" srcOrd="0" destOrd="0" presId="urn:microsoft.com/office/officeart/2005/8/layout/list1"/>
    <dgm:cxn modelId="{A81D67EE-E843-49A3-82D0-5593F658C5FB}" type="presParOf" srcId="{A012887F-AAD3-49F6-8F6E-A62897CD4F6D}" destId="{E4B7D7EE-BCA5-43AA-A10A-A1F3D47CDF6B}" srcOrd="1" destOrd="0" presId="urn:microsoft.com/office/officeart/2005/8/layout/list1"/>
    <dgm:cxn modelId="{FE43D14B-E74C-40AF-8A80-D161CF177652}" type="presParOf" srcId="{3B585C46-FB95-4604-819D-52A8364F4465}" destId="{00D119BF-D060-485A-9B72-D8548209B8BB}" srcOrd="5" destOrd="0" presId="urn:microsoft.com/office/officeart/2005/8/layout/list1"/>
    <dgm:cxn modelId="{115B05B0-8267-469C-90A5-E5EA5662D8A0}" type="presParOf" srcId="{3B585C46-FB95-4604-819D-52A8364F4465}" destId="{0274D8BE-DBEB-48D7-AF3A-D1167220BBE6}" srcOrd="6" destOrd="0" presId="urn:microsoft.com/office/officeart/2005/8/layout/list1"/>
    <dgm:cxn modelId="{4A569B1C-DD13-4BFC-B188-97C01B7947C6}" type="presParOf" srcId="{3B585C46-FB95-4604-819D-52A8364F4465}" destId="{0EAE2D8C-10AD-475E-9307-940CBAD95562}" srcOrd="7" destOrd="0" presId="urn:microsoft.com/office/officeart/2005/8/layout/list1"/>
    <dgm:cxn modelId="{6F2052E2-1FAF-4D65-9900-1A43F34BF58A}" type="presParOf" srcId="{3B585C46-FB95-4604-819D-52A8364F4465}" destId="{5D3FE4A1-C7E3-40C1-A406-19EE83AFAD6F}" srcOrd="8" destOrd="0" presId="urn:microsoft.com/office/officeart/2005/8/layout/list1"/>
    <dgm:cxn modelId="{18996A2F-799E-4125-A60B-4EFE1A68CAE3}" type="presParOf" srcId="{5D3FE4A1-C7E3-40C1-A406-19EE83AFAD6F}" destId="{71ADCCB7-9D87-4838-8739-D0E54EF81281}" srcOrd="0" destOrd="0" presId="urn:microsoft.com/office/officeart/2005/8/layout/list1"/>
    <dgm:cxn modelId="{03FCFB3E-4D5E-4A5E-8320-BE425353EA7C}" type="presParOf" srcId="{5D3FE4A1-C7E3-40C1-A406-19EE83AFAD6F}" destId="{53CD23A2-5BDF-4290-B55E-4E0ABBB4C386}" srcOrd="1" destOrd="0" presId="urn:microsoft.com/office/officeart/2005/8/layout/list1"/>
    <dgm:cxn modelId="{065907EC-D470-4F4B-A124-EB1AF02591AE}" type="presParOf" srcId="{3B585C46-FB95-4604-819D-52A8364F4465}" destId="{EB6777C4-704A-487E-9142-7633AF863046}" srcOrd="9" destOrd="0" presId="urn:microsoft.com/office/officeart/2005/8/layout/list1"/>
    <dgm:cxn modelId="{8226658B-7D3F-4FB6-94EB-C9EB43122ED0}" type="presParOf" srcId="{3B585C46-FB95-4604-819D-52A8364F4465}" destId="{3F284E40-7093-4AA6-AD77-FDF771199E8D}" srcOrd="10" destOrd="0" presId="urn:microsoft.com/office/officeart/2005/8/layout/list1"/>
    <dgm:cxn modelId="{D7BC5A3A-FCB0-4CF9-AE2B-4910D336E097}" type="presParOf" srcId="{3B585C46-FB95-4604-819D-52A8364F4465}" destId="{590FE1AD-6710-4F96-98BC-18AAA4D4A317}" srcOrd="11" destOrd="0" presId="urn:microsoft.com/office/officeart/2005/8/layout/list1"/>
    <dgm:cxn modelId="{91971D92-E40D-45BB-8270-DD839A293BAB}" type="presParOf" srcId="{3B585C46-FB95-4604-819D-52A8364F4465}" destId="{65C4B717-B997-4943-BFE2-96CE7D07D960}" srcOrd="12" destOrd="0" presId="urn:microsoft.com/office/officeart/2005/8/layout/list1"/>
    <dgm:cxn modelId="{051B5FE9-5C80-4656-99F9-DEC0D7DAB2DA}" type="presParOf" srcId="{65C4B717-B997-4943-BFE2-96CE7D07D960}" destId="{FF42F0B2-3BC7-428B-9AE9-AADAB8127E35}" srcOrd="0" destOrd="0" presId="urn:microsoft.com/office/officeart/2005/8/layout/list1"/>
    <dgm:cxn modelId="{061E5A5D-CC72-4A84-B7E5-0E4C9FAC280D}" type="presParOf" srcId="{65C4B717-B997-4943-BFE2-96CE7D07D960}" destId="{A6EE29DA-1323-4594-97ED-34BC0673AFA4}" srcOrd="1" destOrd="0" presId="urn:microsoft.com/office/officeart/2005/8/layout/list1"/>
    <dgm:cxn modelId="{4C5F04C8-D45A-4124-A7FE-7EE4A0AB1FD3}" type="presParOf" srcId="{3B585C46-FB95-4604-819D-52A8364F4465}" destId="{D86D43F2-9BD1-4584-A584-B4086FF02AC9}" srcOrd="13" destOrd="0" presId="urn:microsoft.com/office/officeart/2005/8/layout/list1"/>
    <dgm:cxn modelId="{C49F45C6-7D44-4B15-BE91-DE32412B1D23}" type="presParOf" srcId="{3B585C46-FB95-4604-819D-52A8364F4465}" destId="{CBB5DBD6-59CC-4792-9F9A-CD9C00DFCEB7}" srcOrd="14"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462005-CCD3-4466-8432-5B94D18075B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C80B8734-7326-4E52-8105-131B5FF0CBAC}">
      <dgm:prSet phldrT="[Текст]"/>
      <dgm:spPr/>
      <dgm:t>
        <a:bodyPr/>
        <a:lstStyle/>
        <a:p>
          <a:r>
            <a:rPr lang="uk-UA" noProof="0" dirty="0">
              <a:latin typeface="Times New Roman" panose="02020603050405020304" pitchFamily="18" charset="0"/>
              <a:cs typeface="Times New Roman" panose="02020603050405020304" pitchFamily="18" charset="0"/>
            </a:rPr>
            <a:t>Ідеологеми</a:t>
          </a:r>
        </a:p>
      </dgm:t>
    </dgm:pt>
    <dgm:pt modelId="{FECFCB45-09AF-461D-8745-8A0DCA02F097}" cxnId="{CBDC22AC-F60C-4C0A-866E-847647C9C8FD}" type="parTrans">
      <dgm:prSet/>
      <dgm:spPr/>
      <dgm:t>
        <a:bodyPr/>
        <a:lstStyle/>
        <a:p>
          <a:endParaRPr lang="ru-RU"/>
        </a:p>
      </dgm:t>
    </dgm:pt>
    <dgm:pt modelId="{F043F962-D3AD-4544-88D9-B4641E8DC270}" cxnId="{CBDC22AC-F60C-4C0A-866E-847647C9C8FD}" type="sibTrans">
      <dgm:prSet/>
      <dgm:spPr/>
      <dgm:t>
        <a:bodyPr/>
        <a:lstStyle/>
        <a:p>
          <a:endParaRPr lang="ru-RU"/>
        </a:p>
      </dgm:t>
    </dgm:pt>
    <dgm:pt modelId="{CF742F90-EF9A-42E8-8580-0ABBF381A5C5}">
      <dgm:prSet phldrT="[Текст]" custT="1"/>
      <dgm:spPr/>
      <dgm:t>
        <a:bodyPr/>
        <a:lstStyle/>
        <a:p>
          <a:r>
            <a:rPr lang="uk-UA" sz="1600" noProof="0" dirty="0">
              <a:latin typeface="Times New Roman" panose="02020603050405020304" pitchFamily="18" charset="0"/>
              <a:cs typeface="Times New Roman" panose="02020603050405020304" pitchFamily="18" charset="0"/>
            </a:rPr>
            <a:t>певні ідеали, еталони, основні цінності організації, які можуть змінюватися з часом, навколо яких формується її ідеологія та визначається напрямок розвитку («Тільки висока якість!», «Працюємо на клієнта!», «Сприяємо розвитку людської цивілізації!»).</a:t>
          </a:r>
        </a:p>
      </dgm:t>
    </dgm:pt>
    <dgm:pt modelId="{F2D327CD-D6EF-4A54-AF8D-DE7D04C5E7B5}" cxnId="{5671F285-994E-4740-B3B1-2CC4693B7706}" type="parTrans">
      <dgm:prSet/>
      <dgm:spPr/>
      <dgm:t>
        <a:bodyPr/>
        <a:lstStyle/>
        <a:p>
          <a:endParaRPr lang="ru-RU"/>
        </a:p>
      </dgm:t>
    </dgm:pt>
    <dgm:pt modelId="{9C608F59-3856-47ED-9F02-99472F087E2C}" cxnId="{5671F285-994E-4740-B3B1-2CC4693B7706}" type="sibTrans">
      <dgm:prSet/>
      <dgm:spPr/>
      <dgm:t>
        <a:bodyPr/>
        <a:lstStyle/>
        <a:p>
          <a:endParaRPr lang="ru-RU"/>
        </a:p>
      </dgm:t>
    </dgm:pt>
    <dgm:pt modelId="{5C79510B-B2EB-41E2-865C-5334D7CA5422}">
      <dgm:prSet phldrT="[Текст]"/>
      <dgm:spPr/>
      <dgm:t>
        <a:bodyPr/>
        <a:lstStyle/>
        <a:p>
          <a:r>
            <a:rPr lang="uk-UA" noProof="0" dirty="0">
              <a:latin typeface="Times New Roman" panose="02020603050405020304" pitchFamily="18" charset="0"/>
              <a:cs typeface="Times New Roman" panose="02020603050405020304" pitchFamily="18" charset="0"/>
            </a:rPr>
            <a:t>Управлінські установки</a:t>
          </a:r>
        </a:p>
      </dgm:t>
    </dgm:pt>
    <dgm:pt modelId="{D0BAF49E-7F3E-4D51-840C-ECD2773643DC}" cxnId="{D06C2751-DD2C-420D-8F03-08618F220CEF}" type="parTrans">
      <dgm:prSet/>
      <dgm:spPr/>
      <dgm:t>
        <a:bodyPr/>
        <a:lstStyle/>
        <a:p>
          <a:endParaRPr lang="ru-RU"/>
        </a:p>
      </dgm:t>
    </dgm:pt>
    <dgm:pt modelId="{8DE21E12-8640-4C81-AFF1-D13312291903}" cxnId="{D06C2751-DD2C-420D-8F03-08618F220CEF}" type="sibTrans">
      <dgm:prSet/>
      <dgm:spPr/>
      <dgm:t>
        <a:bodyPr/>
        <a:lstStyle/>
        <a:p>
          <a:endParaRPr lang="ru-RU"/>
        </a:p>
      </dgm:t>
    </dgm:pt>
    <dgm:pt modelId="{95A944A1-E327-4601-AE45-8714CCAE2627}">
      <dgm:prSet phldrT="[Текст]" custT="1"/>
      <dgm:spPr/>
      <dgm:t>
        <a:bodyPr/>
        <a:lstStyle/>
        <a:p>
          <a:r>
            <a:rPr lang="uk-UA" sz="2000" noProof="0" dirty="0">
              <a:latin typeface="Times New Roman" panose="02020603050405020304" pitchFamily="18" charset="0"/>
              <a:cs typeface="Times New Roman" panose="02020603050405020304" pitchFamily="18" charset="0"/>
            </a:rPr>
            <a:t>рішення керівництва організації щодо впровадження ідеологем у життя шляхом розпоряджень, наказів, функцій та критеріїв </a:t>
          </a:r>
        </a:p>
      </dgm:t>
    </dgm:pt>
    <dgm:pt modelId="{D0F68B3E-584F-4B3F-857C-433C167B18B9}" cxnId="{FCA84BA6-E3A6-44C8-BA6B-90190C04A30E}" type="parTrans">
      <dgm:prSet/>
      <dgm:spPr/>
      <dgm:t>
        <a:bodyPr/>
        <a:lstStyle/>
        <a:p>
          <a:endParaRPr lang="ru-RU"/>
        </a:p>
      </dgm:t>
    </dgm:pt>
    <dgm:pt modelId="{1BBD9174-9B1C-4390-A5AA-50DC19061434}" cxnId="{FCA84BA6-E3A6-44C8-BA6B-90190C04A30E}" type="sibTrans">
      <dgm:prSet/>
      <dgm:spPr/>
      <dgm:t>
        <a:bodyPr/>
        <a:lstStyle/>
        <a:p>
          <a:endParaRPr lang="ru-RU"/>
        </a:p>
      </dgm:t>
    </dgm:pt>
    <dgm:pt modelId="{1B8D4E30-AC66-4073-BBB5-33049059191E}">
      <dgm:prSet phldrT="[Текст]"/>
      <dgm:spPr/>
      <dgm:t>
        <a:bodyPr/>
        <a:lstStyle/>
        <a:p>
          <a:r>
            <a:rPr lang="uk-UA" noProof="0" dirty="0">
              <a:latin typeface="Times New Roman" panose="02020603050405020304" pitchFamily="18" charset="0"/>
              <a:cs typeface="Times New Roman" panose="02020603050405020304" pitchFamily="18" charset="0"/>
            </a:rPr>
            <a:t>Правила</a:t>
          </a:r>
        </a:p>
      </dgm:t>
    </dgm:pt>
    <dgm:pt modelId="{30D07569-1A71-4322-8E32-D31D644DE56E}" cxnId="{CEAEA2C9-18A0-4BB4-A10E-5FCCB5F9FF0C}" type="parTrans">
      <dgm:prSet/>
      <dgm:spPr/>
      <dgm:t>
        <a:bodyPr/>
        <a:lstStyle/>
        <a:p>
          <a:endParaRPr lang="ru-RU"/>
        </a:p>
      </dgm:t>
    </dgm:pt>
    <dgm:pt modelId="{47087B97-DAF7-4E67-9F01-AA3CF971561E}" cxnId="{CEAEA2C9-18A0-4BB4-A10E-5FCCB5F9FF0C}" type="sibTrans">
      <dgm:prSet/>
      <dgm:spPr/>
      <dgm:t>
        <a:bodyPr/>
        <a:lstStyle/>
        <a:p>
          <a:endParaRPr lang="ru-RU"/>
        </a:p>
      </dgm:t>
    </dgm:pt>
    <dgm:pt modelId="{BC1EA15A-3CD8-4DB1-A7F6-49A6EF8F6CE1}">
      <dgm:prSet phldrT="[Текст]" custT="1"/>
      <dgm:spPr/>
      <dgm:t>
        <a:bodyPr/>
        <a:lstStyle/>
        <a:p>
          <a:r>
            <a:rPr lang="uk-UA" sz="2000" noProof="0" dirty="0">
              <a:latin typeface="Times New Roman" panose="02020603050405020304" pitchFamily="18" charset="0"/>
              <a:cs typeface="Times New Roman" panose="02020603050405020304" pitchFamily="18" charset="0"/>
            </a:rPr>
            <a:t>здебільшого визначаються Кодексом організації – порядок, що необхідний для впровадження ідеологем і установок у життя</a:t>
          </a:r>
        </a:p>
      </dgm:t>
    </dgm:pt>
    <dgm:pt modelId="{EBFCAF61-AE7A-47BC-B974-B73466AE33A0}" cxnId="{212009BB-C6FF-4ECF-AFFD-D59AD0D6D91B}" type="parTrans">
      <dgm:prSet/>
      <dgm:spPr/>
      <dgm:t>
        <a:bodyPr/>
        <a:lstStyle/>
        <a:p>
          <a:endParaRPr lang="ru-RU"/>
        </a:p>
      </dgm:t>
    </dgm:pt>
    <dgm:pt modelId="{A91B7CBC-DF2B-47FB-BFD8-0F9AC2B3F272}" cxnId="{212009BB-C6FF-4ECF-AFFD-D59AD0D6D91B}" type="sibTrans">
      <dgm:prSet/>
      <dgm:spPr/>
      <dgm:t>
        <a:bodyPr/>
        <a:lstStyle/>
        <a:p>
          <a:endParaRPr lang="ru-RU"/>
        </a:p>
      </dgm:t>
    </dgm:pt>
    <dgm:pt modelId="{D1C8AB0B-6DBA-4DE2-9EE7-376F0F0AEBCC}">
      <dgm:prSet phldrT="[Текст]"/>
      <dgm:spPr/>
      <dgm:t>
        <a:bodyPr/>
        <a:lstStyle/>
        <a:p>
          <a:r>
            <a:rPr lang="uk-UA" noProof="0" dirty="0">
              <a:latin typeface="Times New Roman" panose="02020603050405020304" pitchFamily="18" charset="0"/>
              <a:cs typeface="Times New Roman" panose="02020603050405020304" pitchFamily="18" charset="0"/>
            </a:rPr>
            <a:t>Ритуали</a:t>
          </a:r>
        </a:p>
      </dgm:t>
    </dgm:pt>
    <dgm:pt modelId="{F9875368-2234-4B4A-B6E0-B6E70BF00C49}" cxnId="{ACBD8C97-108A-4707-AD22-4A0B253DF6BA}" type="parTrans">
      <dgm:prSet/>
      <dgm:spPr/>
      <dgm:t>
        <a:bodyPr/>
        <a:lstStyle/>
        <a:p>
          <a:endParaRPr lang="ru-RU"/>
        </a:p>
      </dgm:t>
    </dgm:pt>
    <dgm:pt modelId="{2877225B-E925-4017-8901-606BBBBF050A}" cxnId="{ACBD8C97-108A-4707-AD22-4A0B253DF6BA}" type="sibTrans">
      <dgm:prSet/>
      <dgm:spPr/>
      <dgm:t>
        <a:bodyPr/>
        <a:lstStyle/>
        <a:p>
          <a:endParaRPr lang="ru-RU"/>
        </a:p>
      </dgm:t>
    </dgm:pt>
    <dgm:pt modelId="{C0583C8E-4F86-4D57-A05F-70A6A5DC116B}">
      <dgm:prSet phldrT="[Текст]" custT="1"/>
      <dgm:spPr/>
      <dgm:t>
        <a:bodyPr/>
        <a:lstStyle/>
        <a:p>
          <a:r>
            <a:rPr lang="uk-UA" sz="2000" noProof="0" dirty="0">
              <a:latin typeface="Times New Roman" panose="02020603050405020304" pitchFamily="18" charset="0"/>
              <a:cs typeface="Times New Roman" panose="02020603050405020304" pitchFamily="18" charset="0"/>
            </a:rPr>
            <a:t>фактичні цінності і правила, що діють в організації. Саме нормативне середовище, на думку О. Пригожина, є серцевиною організаційної культури</a:t>
          </a:r>
          <a:r>
            <a:rPr lang="ru-RU" sz="2000" dirty="0">
              <a:latin typeface="Times New Roman" panose="02020603050405020304" pitchFamily="18" charset="0"/>
              <a:cs typeface="Times New Roman" panose="02020603050405020304" pitchFamily="18" charset="0"/>
            </a:rPr>
            <a:t>. </a:t>
          </a:r>
        </a:p>
      </dgm:t>
    </dgm:pt>
    <dgm:pt modelId="{9C049B8D-CC5D-4277-89DC-8CB4F1B6DEB3}" cxnId="{2E59AA9F-DA70-452B-98BF-2F6CEB9BFE16}" type="parTrans">
      <dgm:prSet/>
      <dgm:spPr/>
      <dgm:t>
        <a:bodyPr/>
        <a:lstStyle/>
        <a:p>
          <a:endParaRPr lang="ru-RU"/>
        </a:p>
      </dgm:t>
    </dgm:pt>
    <dgm:pt modelId="{019449FE-2048-4B98-84C8-5AE4DDE6A1F3}" cxnId="{2E59AA9F-DA70-452B-98BF-2F6CEB9BFE16}" type="sibTrans">
      <dgm:prSet/>
      <dgm:spPr/>
      <dgm:t>
        <a:bodyPr/>
        <a:lstStyle/>
        <a:p>
          <a:endParaRPr lang="ru-RU"/>
        </a:p>
      </dgm:t>
    </dgm:pt>
    <dgm:pt modelId="{FCFE106C-23A5-4D47-9272-8A1137B530CE}">
      <dgm:prSet phldrT="[Текст]" custT="1"/>
      <dgm:spPr/>
      <dgm:t>
        <a:bodyPr/>
        <a:lstStyle/>
        <a:p>
          <a:r>
            <a:rPr lang="uk-UA" sz="1800" noProof="0" dirty="0">
              <a:latin typeface="Times New Roman" panose="02020603050405020304" pitchFamily="18" charset="0"/>
              <a:cs typeface="Times New Roman" panose="02020603050405020304" pitchFamily="18" charset="0"/>
            </a:rPr>
            <a:t>організаційні ритуали, що спеціально впроваджуються для підсилення правил та підтвердження слідування цінностям обраної ідеологеми (наради, зібрання, конкурси тощо)</a:t>
          </a:r>
        </a:p>
      </dgm:t>
    </dgm:pt>
    <dgm:pt modelId="{3D23BBB6-B3CC-4D4D-B864-AC28E642DE7A}" cxnId="{BC003E99-130C-40AA-BFC7-1405FB78367D}" type="parTrans">
      <dgm:prSet/>
      <dgm:spPr/>
      <dgm:t>
        <a:bodyPr/>
        <a:lstStyle/>
        <a:p>
          <a:endParaRPr lang="ru-RU"/>
        </a:p>
      </dgm:t>
    </dgm:pt>
    <dgm:pt modelId="{1C03B3F5-F96A-42A5-962A-663453104E14}" cxnId="{BC003E99-130C-40AA-BFC7-1405FB78367D}" type="sibTrans">
      <dgm:prSet/>
      <dgm:spPr/>
      <dgm:t>
        <a:bodyPr/>
        <a:lstStyle/>
        <a:p>
          <a:endParaRPr lang="ru-RU"/>
        </a:p>
      </dgm:t>
    </dgm:pt>
    <dgm:pt modelId="{B5896335-3163-44CA-8514-165B4CCAB360}">
      <dgm:prSet phldrT="[Текст]"/>
      <dgm:spPr/>
      <dgm:t>
        <a:bodyPr/>
        <a:lstStyle/>
        <a:p>
          <a:r>
            <a:rPr lang="uk-UA" noProof="0" dirty="0">
              <a:latin typeface="Times New Roman" panose="02020603050405020304" pitchFamily="18" charset="0"/>
              <a:cs typeface="Times New Roman" panose="02020603050405020304" pitchFamily="18" charset="0"/>
            </a:rPr>
            <a:t>Норми</a:t>
          </a:r>
        </a:p>
      </dgm:t>
    </dgm:pt>
    <dgm:pt modelId="{F86D855D-D094-4193-8BEB-CE983ACB8E20}" cxnId="{1B0A7152-510B-4965-B082-B391207001E3}" type="parTrans">
      <dgm:prSet/>
      <dgm:spPr/>
      <dgm:t>
        <a:bodyPr/>
        <a:lstStyle/>
        <a:p>
          <a:endParaRPr lang="ru-RU"/>
        </a:p>
      </dgm:t>
    </dgm:pt>
    <dgm:pt modelId="{DC264FED-4287-4360-912B-B7A934498E10}" cxnId="{1B0A7152-510B-4965-B082-B391207001E3}" type="sibTrans">
      <dgm:prSet/>
      <dgm:spPr/>
      <dgm:t>
        <a:bodyPr/>
        <a:lstStyle/>
        <a:p>
          <a:endParaRPr lang="ru-RU"/>
        </a:p>
      </dgm:t>
    </dgm:pt>
    <dgm:pt modelId="{D0E6F189-98A2-423C-83BD-E0C7E43F9003}" type="pres">
      <dgm:prSet presAssocID="{24462005-CCD3-4466-8432-5B94D18075B2}" presName="Name0" presStyleCnt="0">
        <dgm:presLayoutVars>
          <dgm:dir/>
          <dgm:animLvl val="lvl"/>
          <dgm:resizeHandles val="exact"/>
        </dgm:presLayoutVars>
      </dgm:prSet>
      <dgm:spPr/>
    </dgm:pt>
    <dgm:pt modelId="{2F745B69-1BB9-4359-AE8A-8615CE4D4879}" type="pres">
      <dgm:prSet presAssocID="{C80B8734-7326-4E52-8105-131B5FF0CBAC}" presName="linNode" presStyleCnt="0"/>
      <dgm:spPr/>
    </dgm:pt>
    <dgm:pt modelId="{DB37DD11-2108-4D4B-893B-8D005AB31571}" type="pres">
      <dgm:prSet presAssocID="{C80B8734-7326-4E52-8105-131B5FF0CBAC}" presName="parentText" presStyleLbl="node1" presStyleIdx="0" presStyleCnt="5">
        <dgm:presLayoutVars>
          <dgm:chMax val="1"/>
          <dgm:bulletEnabled val="1"/>
        </dgm:presLayoutVars>
      </dgm:prSet>
      <dgm:spPr/>
    </dgm:pt>
    <dgm:pt modelId="{FDA1414C-C7FC-48C4-BE8D-B09EBD76AA16}" type="pres">
      <dgm:prSet presAssocID="{C80B8734-7326-4E52-8105-131B5FF0CBAC}" presName="descendantText" presStyleLbl="alignAccFollowNode1" presStyleIdx="0" presStyleCnt="5" custScaleY="123049">
        <dgm:presLayoutVars>
          <dgm:bulletEnabled val="1"/>
        </dgm:presLayoutVars>
      </dgm:prSet>
      <dgm:spPr/>
    </dgm:pt>
    <dgm:pt modelId="{80059560-7781-47B8-A1E9-1D9FE4EEE93A}" type="pres">
      <dgm:prSet presAssocID="{F043F962-D3AD-4544-88D9-B4641E8DC270}" presName="sp" presStyleCnt="0"/>
      <dgm:spPr/>
    </dgm:pt>
    <dgm:pt modelId="{E7F0E862-3810-4070-A2B9-08B5B9DF8DF5}" type="pres">
      <dgm:prSet presAssocID="{5C79510B-B2EB-41E2-865C-5334D7CA5422}" presName="linNode" presStyleCnt="0"/>
      <dgm:spPr/>
    </dgm:pt>
    <dgm:pt modelId="{740859E9-2ED9-4E89-B171-004C69900501}" type="pres">
      <dgm:prSet presAssocID="{5C79510B-B2EB-41E2-865C-5334D7CA5422}" presName="parentText" presStyleLbl="node1" presStyleIdx="1" presStyleCnt="5">
        <dgm:presLayoutVars>
          <dgm:chMax val="1"/>
          <dgm:bulletEnabled val="1"/>
        </dgm:presLayoutVars>
      </dgm:prSet>
      <dgm:spPr/>
    </dgm:pt>
    <dgm:pt modelId="{0ECEF918-7E35-4D31-94A5-68447D3359B4}" type="pres">
      <dgm:prSet presAssocID="{5C79510B-B2EB-41E2-865C-5334D7CA5422}" presName="descendantText" presStyleLbl="alignAccFollowNode1" presStyleIdx="1" presStyleCnt="5">
        <dgm:presLayoutVars>
          <dgm:bulletEnabled val="1"/>
        </dgm:presLayoutVars>
      </dgm:prSet>
      <dgm:spPr/>
    </dgm:pt>
    <dgm:pt modelId="{D23EF9ED-7DC5-481D-B2FA-B8E6DA9689BC}" type="pres">
      <dgm:prSet presAssocID="{8DE21E12-8640-4C81-AFF1-D13312291903}" presName="sp" presStyleCnt="0"/>
      <dgm:spPr/>
    </dgm:pt>
    <dgm:pt modelId="{1A90797E-E53B-4ADA-9945-AA7C9DC0E23C}" type="pres">
      <dgm:prSet presAssocID="{1B8D4E30-AC66-4073-BBB5-33049059191E}" presName="linNode" presStyleCnt="0"/>
      <dgm:spPr/>
    </dgm:pt>
    <dgm:pt modelId="{45A280A0-8FC5-43AF-8FE4-B31B71123FFF}" type="pres">
      <dgm:prSet presAssocID="{1B8D4E30-AC66-4073-BBB5-33049059191E}" presName="parentText" presStyleLbl="node1" presStyleIdx="2" presStyleCnt="5">
        <dgm:presLayoutVars>
          <dgm:chMax val="1"/>
          <dgm:bulletEnabled val="1"/>
        </dgm:presLayoutVars>
      </dgm:prSet>
      <dgm:spPr/>
    </dgm:pt>
    <dgm:pt modelId="{8E41BDD5-DAF1-4824-86B3-7582E0564466}" type="pres">
      <dgm:prSet presAssocID="{1B8D4E30-AC66-4073-BBB5-33049059191E}" presName="descendantText" presStyleLbl="alignAccFollowNode1" presStyleIdx="2" presStyleCnt="5">
        <dgm:presLayoutVars>
          <dgm:bulletEnabled val="1"/>
        </dgm:presLayoutVars>
      </dgm:prSet>
      <dgm:spPr/>
    </dgm:pt>
    <dgm:pt modelId="{12F390A0-6D8D-4CB8-8648-0B0F5CE5720D}" type="pres">
      <dgm:prSet presAssocID="{47087B97-DAF7-4E67-9F01-AA3CF971561E}" presName="sp" presStyleCnt="0"/>
      <dgm:spPr/>
    </dgm:pt>
    <dgm:pt modelId="{47457669-E210-4490-B98E-0258F8B5C2FF}" type="pres">
      <dgm:prSet presAssocID="{D1C8AB0B-6DBA-4DE2-9EE7-376F0F0AEBCC}" presName="linNode" presStyleCnt="0"/>
      <dgm:spPr/>
    </dgm:pt>
    <dgm:pt modelId="{D8CA0B42-8266-44E0-929C-977E0A07CB8F}" type="pres">
      <dgm:prSet presAssocID="{D1C8AB0B-6DBA-4DE2-9EE7-376F0F0AEBCC}" presName="parentText" presStyleLbl="node1" presStyleIdx="3" presStyleCnt="5">
        <dgm:presLayoutVars>
          <dgm:chMax val="1"/>
          <dgm:bulletEnabled val="1"/>
        </dgm:presLayoutVars>
      </dgm:prSet>
      <dgm:spPr/>
    </dgm:pt>
    <dgm:pt modelId="{05FC176F-CC9F-4CF2-824E-44F594010148}" type="pres">
      <dgm:prSet presAssocID="{D1C8AB0B-6DBA-4DE2-9EE7-376F0F0AEBCC}" presName="descendantText" presStyleLbl="alignAccFollowNode1" presStyleIdx="3" presStyleCnt="5">
        <dgm:presLayoutVars>
          <dgm:bulletEnabled val="1"/>
        </dgm:presLayoutVars>
      </dgm:prSet>
      <dgm:spPr/>
    </dgm:pt>
    <dgm:pt modelId="{DFA9973E-E26A-4F1F-9283-4BFB4579585E}" type="pres">
      <dgm:prSet presAssocID="{2877225B-E925-4017-8901-606BBBBF050A}" presName="sp" presStyleCnt="0"/>
      <dgm:spPr/>
    </dgm:pt>
    <dgm:pt modelId="{3C440F30-80AE-4359-BC33-91A029454B25}" type="pres">
      <dgm:prSet presAssocID="{B5896335-3163-44CA-8514-165B4CCAB360}" presName="linNode" presStyleCnt="0"/>
      <dgm:spPr/>
    </dgm:pt>
    <dgm:pt modelId="{541D41F2-749E-49ED-9568-3E42112ADF26}" type="pres">
      <dgm:prSet presAssocID="{B5896335-3163-44CA-8514-165B4CCAB360}" presName="parentText" presStyleLbl="node1" presStyleIdx="4" presStyleCnt="5">
        <dgm:presLayoutVars>
          <dgm:chMax val="1"/>
          <dgm:bulletEnabled val="1"/>
        </dgm:presLayoutVars>
      </dgm:prSet>
      <dgm:spPr/>
    </dgm:pt>
    <dgm:pt modelId="{1F3A9FDE-BA61-439E-8432-57ED65215634}" type="pres">
      <dgm:prSet presAssocID="{B5896335-3163-44CA-8514-165B4CCAB360}" presName="descendantText" presStyleLbl="alignAccFollowNode1" presStyleIdx="4" presStyleCnt="5">
        <dgm:presLayoutVars>
          <dgm:bulletEnabled val="1"/>
        </dgm:presLayoutVars>
      </dgm:prSet>
      <dgm:spPr/>
    </dgm:pt>
  </dgm:ptLst>
  <dgm:cxnLst>
    <dgm:cxn modelId="{8C714A02-A27D-4AE3-8A80-20989BC85396}" type="presOf" srcId="{BC1EA15A-3CD8-4DB1-A7F6-49A6EF8F6CE1}" destId="{8E41BDD5-DAF1-4824-86B3-7582E0564466}" srcOrd="0" destOrd="0" presId="urn:microsoft.com/office/officeart/2005/8/layout/vList5"/>
    <dgm:cxn modelId="{32C61141-A3E2-4799-B5B8-C1537566281E}" type="presOf" srcId="{CF742F90-EF9A-42E8-8580-0ABBF381A5C5}" destId="{FDA1414C-C7FC-48C4-BE8D-B09EBD76AA16}" srcOrd="0" destOrd="0" presId="urn:microsoft.com/office/officeart/2005/8/layout/vList5"/>
    <dgm:cxn modelId="{D48B7361-20FA-4814-858F-6307D8DDF31F}" type="presOf" srcId="{5C79510B-B2EB-41E2-865C-5334D7CA5422}" destId="{740859E9-2ED9-4E89-B171-004C69900501}" srcOrd="0" destOrd="0" presId="urn:microsoft.com/office/officeart/2005/8/layout/vList5"/>
    <dgm:cxn modelId="{3EC2C549-B28C-46FB-962F-47E2FE761A5D}" type="presOf" srcId="{B5896335-3163-44CA-8514-165B4CCAB360}" destId="{541D41F2-749E-49ED-9568-3E42112ADF26}" srcOrd="0" destOrd="0" presId="urn:microsoft.com/office/officeart/2005/8/layout/vList5"/>
    <dgm:cxn modelId="{0C16E04C-A517-44C4-856B-6E965AF63F30}" type="presOf" srcId="{24462005-CCD3-4466-8432-5B94D18075B2}" destId="{D0E6F189-98A2-423C-83BD-E0C7E43F9003}" srcOrd="0" destOrd="0" presId="urn:microsoft.com/office/officeart/2005/8/layout/vList5"/>
    <dgm:cxn modelId="{D06C2751-DD2C-420D-8F03-08618F220CEF}" srcId="{24462005-CCD3-4466-8432-5B94D18075B2}" destId="{5C79510B-B2EB-41E2-865C-5334D7CA5422}" srcOrd="1" destOrd="0" parTransId="{D0BAF49E-7F3E-4D51-840C-ECD2773643DC}" sibTransId="{8DE21E12-8640-4C81-AFF1-D13312291903}"/>
    <dgm:cxn modelId="{1B0A7152-510B-4965-B082-B391207001E3}" srcId="{24462005-CCD3-4466-8432-5B94D18075B2}" destId="{B5896335-3163-44CA-8514-165B4CCAB360}" srcOrd="4" destOrd="0" parTransId="{F86D855D-D094-4193-8BEB-CE983ACB8E20}" sibTransId="{DC264FED-4287-4360-912B-B7A934498E10}"/>
    <dgm:cxn modelId="{5671F285-994E-4740-B3B1-2CC4693B7706}" srcId="{C80B8734-7326-4E52-8105-131B5FF0CBAC}" destId="{CF742F90-EF9A-42E8-8580-0ABBF381A5C5}" srcOrd="0" destOrd="0" parTransId="{F2D327CD-D6EF-4A54-AF8D-DE7D04C5E7B5}" sibTransId="{9C608F59-3856-47ED-9F02-99472F087E2C}"/>
    <dgm:cxn modelId="{7035D08E-C054-48A1-B51F-E2CF9E0E2246}" type="presOf" srcId="{C0583C8E-4F86-4D57-A05F-70A6A5DC116B}" destId="{1F3A9FDE-BA61-439E-8432-57ED65215634}" srcOrd="0" destOrd="0" presId="urn:microsoft.com/office/officeart/2005/8/layout/vList5"/>
    <dgm:cxn modelId="{ACBD8C97-108A-4707-AD22-4A0B253DF6BA}" srcId="{24462005-CCD3-4466-8432-5B94D18075B2}" destId="{D1C8AB0B-6DBA-4DE2-9EE7-376F0F0AEBCC}" srcOrd="3" destOrd="0" parTransId="{F9875368-2234-4B4A-B6E0-B6E70BF00C49}" sibTransId="{2877225B-E925-4017-8901-606BBBBF050A}"/>
    <dgm:cxn modelId="{BC003E99-130C-40AA-BFC7-1405FB78367D}" srcId="{D1C8AB0B-6DBA-4DE2-9EE7-376F0F0AEBCC}" destId="{FCFE106C-23A5-4D47-9272-8A1137B530CE}" srcOrd="0" destOrd="0" parTransId="{3D23BBB6-B3CC-4D4D-B864-AC28E642DE7A}" sibTransId="{1C03B3F5-F96A-42A5-962A-663453104E14}"/>
    <dgm:cxn modelId="{2E59AA9F-DA70-452B-98BF-2F6CEB9BFE16}" srcId="{B5896335-3163-44CA-8514-165B4CCAB360}" destId="{C0583C8E-4F86-4D57-A05F-70A6A5DC116B}" srcOrd="0" destOrd="0" parTransId="{9C049B8D-CC5D-4277-89DC-8CB4F1B6DEB3}" sibTransId="{019449FE-2048-4B98-84C8-5AE4DDE6A1F3}"/>
    <dgm:cxn modelId="{FCA84BA6-E3A6-44C8-BA6B-90190C04A30E}" srcId="{5C79510B-B2EB-41E2-865C-5334D7CA5422}" destId="{95A944A1-E327-4601-AE45-8714CCAE2627}" srcOrd="0" destOrd="0" parTransId="{D0F68B3E-584F-4B3F-857C-433C167B18B9}" sibTransId="{1BBD9174-9B1C-4390-A5AA-50DC19061434}"/>
    <dgm:cxn modelId="{0FDA04AB-E1EA-4A1E-B31C-F720A9E1FE1E}" type="presOf" srcId="{D1C8AB0B-6DBA-4DE2-9EE7-376F0F0AEBCC}" destId="{D8CA0B42-8266-44E0-929C-977E0A07CB8F}" srcOrd="0" destOrd="0" presId="urn:microsoft.com/office/officeart/2005/8/layout/vList5"/>
    <dgm:cxn modelId="{CBDC22AC-F60C-4C0A-866E-847647C9C8FD}" srcId="{24462005-CCD3-4466-8432-5B94D18075B2}" destId="{C80B8734-7326-4E52-8105-131B5FF0CBAC}" srcOrd="0" destOrd="0" parTransId="{FECFCB45-09AF-461D-8745-8A0DCA02F097}" sibTransId="{F043F962-D3AD-4544-88D9-B4641E8DC270}"/>
    <dgm:cxn modelId="{212009BB-C6FF-4ECF-AFFD-D59AD0D6D91B}" srcId="{1B8D4E30-AC66-4073-BBB5-33049059191E}" destId="{BC1EA15A-3CD8-4DB1-A7F6-49A6EF8F6CE1}" srcOrd="0" destOrd="0" parTransId="{EBFCAF61-AE7A-47BC-B974-B73466AE33A0}" sibTransId="{A91B7CBC-DF2B-47FB-BFD8-0F9AC2B3F272}"/>
    <dgm:cxn modelId="{CEAEA2C9-18A0-4BB4-A10E-5FCCB5F9FF0C}" srcId="{24462005-CCD3-4466-8432-5B94D18075B2}" destId="{1B8D4E30-AC66-4073-BBB5-33049059191E}" srcOrd="2" destOrd="0" parTransId="{30D07569-1A71-4322-8E32-D31D644DE56E}" sibTransId="{47087B97-DAF7-4E67-9F01-AA3CF971561E}"/>
    <dgm:cxn modelId="{BF3383CB-3F0C-4010-850B-0411732D9DA9}" type="presOf" srcId="{FCFE106C-23A5-4D47-9272-8A1137B530CE}" destId="{05FC176F-CC9F-4CF2-824E-44F594010148}" srcOrd="0" destOrd="0" presId="urn:microsoft.com/office/officeart/2005/8/layout/vList5"/>
    <dgm:cxn modelId="{EE6C5BDF-B702-457E-AA18-7CA389C80A30}" type="presOf" srcId="{1B8D4E30-AC66-4073-BBB5-33049059191E}" destId="{45A280A0-8FC5-43AF-8FE4-B31B71123FFF}" srcOrd="0" destOrd="0" presId="urn:microsoft.com/office/officeart/2005/8/layout/vList5"/>
    <dgm:cxn modelId="{4F88D2E0-BB1A-4C30-93FF-E1346EC03973}" type="presOf" srcId="{C80B8734-7326-4E52-8105-131B5FF0CBAC}" destId="{DB37DD11-2108-4D4B-893B-8D005AB31571}" srcOrd="0" destOrd="0" presId="urn:microsoft.com/office/officeart/2005/8/layout/vList5"/>
    <dgm:cxn modelId="{6C851CED-B2CF-4589-99FE-003BB2C80308}" type="presOf" srcId="{95A944A1-E327-4601-AE45-8714CCAE2627}" destId="{0ECEF918-7E35-4D31-94A5-68447D3359B4}" srcOrd="0" destOrd="0" presId="urn:microsoft.com/office/officeart/2005/8/layout/vList5"/>
    <dgm:cxn modelId="{63D10E16-E732-4672-A2AB-EC050C4A4BD3}" type="presParOf" srcId="{D0E6F189-98A2-423C-83BD-E0C7E43F9003}" destId="{2F745B69-1BB9-4359-AE8A-8615CE4D4879}" srcOrd="0" destOrd="0" presId="urn:microsoft.com/office/officeart/2005/8/layout/vList5"/>
    <dgm:cxn modelId="{1D3B2CC2-5951-4C81-8AB4-2F1DD9CC8B3B}" type="presParOf" srcId="{2F745B69-1BB9-4359-AE8A-8615CE4D4879}" destId="{DB37DD11-2108-4D4B-893B-8D005AB31571}" srcOrd="0" destOrd="0" presId="urn:microsoft.com/office/officeart/2005/8/layout/vList5"/>
    <dgm:cxn modelId="{6E8ACAA0-ABF2-4C24-AB28-44977A0D21B5}" type="presParOf" srcId="{2F745B69-1BB9-4359-AE8A-8615CE4D4879}" destId="{FDA1414C-C7FC-48C4-BE8D-B09EBD76AA16}" srcOrd="1" destOrd="0" presId="urn:microsoft.com/office/officeart/2005/8/layout/vList5"/>
    <dgm:cxn modelId="{F3023564-E162-4F29-8CC3-B4A4A9B3FD4E}" type="presParOf" srcId="{D0E6F189-98A2-423C-83BD-E0C7E43F9003}" destId="{80059560-7781-47B8-A1E9-1D9FE4EEE93A}" srcOrd="1" destOrd="0" presId="urn:microsoft.com/office/officeart/2005/8/layout/vList5"/>
    <dgm:cxn modelId="{969E0661-B934-4F19-AB80-08ADF457F9DD}" type="presParOf" srcId="{D0E6F189-98A2-423C-83BD-E0C7E43F9003}" destId="{E7F0E862-3810-4070-A2B9-08B5B9DF8DF5}" srcOrd="2" destOrd="0" presId="urn:microsoft.com/office/officeart/2005/8/layout/vList5"/>
    <dgm:cxn modelId="{4601F2B7-9B9C-41C0-9DF5-8B377DA937FF}" type="presParOf" srcId="{E7F0E862-3810-4070-A2B9-08B5B9DF8DF5}" destId="{740859E9-2ED9-4E89-B171-004C69900501}" srcOrd="0" destOrd="0" presId="urn:microsoft.com/office/officeart/2005/8/layout/vList5"/>
    <dgm:cxn modelId="{0A9F9597-D326-4EE0-8399-07CC86F721CC}" type="presParOf" srcId="{E7F0E862-3810-4070-A2B9-08B5B9DF8DF5}" destId="{0ECEF918-7E35-4D31-94A5-68447D3359B4}" srcOrd="1" destOrd="0" presId="urn:microsoft.com/office/officeart/2005/8/layout/vList5"/>
    <dgm:cxn modelId="{188F4B38-F18B-4C99-8C1B-05AB168A7519}" type="presParOf" srcId="{D0E6F189-98A2-423C-83BD-E0C7E43F9003}" destId="{D23EF9ED-7DC5-481D-B2FA-B8E6DA9689BC}" srcOrd="3" destOrd="0" presId="urn:microsoft.com/office/officeart/2005/8/layout/vList5"/>
    <dgm:cxn modelId="{6DD5FF3C-519D-42FF-91FD-D286FB954C0C}" type="presParOf" srcId="{D0E6F189-98A2-423C-83BD-E0C7E43F9003}" destId="{1A90797E-E53B-4ADA-9945-AA7C9DC0E23C}" srcOrd="4" destOrd="0" presId="urn:microsoft.com/office/officeart/2005/8/layout/vList5"/>
    <dgm:cxn modelId="{D27C2C3A-2516-48C1-B2FE-7A7AFD52480A}" type="presParOf" srcId="{1A90797E-E53B-4ADA-9945-AA7C9DC0E23C}" destId="{45A280A0-8FC5-43AF-8FE4-B31B71123FFF}" srcOrd="0" destOrd="0" presId="urn:microsoft.com/office/officeart/2005/8/layout/vList5"/>
    <dgm:cxn modelId="{8544FA79-2500-4E62-825F-E9D0DF4A921D}" type="presParOf" srcId="{1A90797E-E53B-4ADA-9945-AA7C9DC0E23C}" destId="{8E41BDD5-DAF1-4824-86B3-7582E0564466}" srcOrd="1" destOrd="0" presId="urn:microsoft.com/office/officeart/2005/8/layout/vList5"/>
    <dgm:cxn modelId="{7FAD2BAD-0178-4C09-AE42-8F898CB095CD}" type="presParOf" srcId="{D0E6F189-98A2-423C-83BD-E0C7E43F9003}" destId="{12F390A0-6D8D-4CB8-8648-0B0F5CE5720D}" srcOrd="5" destOrd="0" presId="urn:microsoft.com/office/officeart/2005/8/layout/vList5"/>
    <dgm:cxn modelId="{539772F4-249C-4895-8F06-94D151D493BC}" type="presParOf" srcId="{D0E6F189-98A2-423C-83BD-E0C7E43F9003}" destId="{47457669-E210-4490-B98E-0258F8B5C2FF}" srcOrd="6" destOrd="0" presId="urn:microsoft.com/office/officeart/2005/8/layout/vList5"/>
    <dgm:cxn modelId="{26614FD7-A6C5-4717-9C4F-A17DF8827976}" type="presParOf" srcId="{47457669-E210-4490-B98E-0258F8B5C2FF}" destId="{D8CA0B42-8266-44E0-929C-977E0A07CB8F}" srcOrd="0" destOrd="0" presId="urn:microsoft.com/office/officeart/2005/8/layout/vList5"/>
    <dgm:cxn modelId="{CFF11E6F-6380-43A9-9E93-BEA4D2C0AB42}" type="presParOf" srcId="{47457669-E210-4490-B98E-0258F8B5C2FF}" destId="{05FC176F-CC9F-4CF2-824E-44F594010148}" srcOrd="1" destOrd="0" presId="urn:microsoft.com/office/officeart/2005/8/layout/vList5"/>
    <dgm:cxn modelId="{8531E696-5CAD-4FA3-B35F-A05028147288}" type="presParOf" srcId="{D0E6F189-98A2-423C-83BD-E0C7E43F9003}" destId="{DFA9973E-E26A-4F1F-9283-4BFB4579585E}" srcOrd="7" destOrd="0" presId="urn:microsoft.com/office/officeart/2005/8/layout/vList5"/>
    <dgm:cxn modelId="{60D6B635-1B3A-44F1-A6CA-A8AA6B3480F4}" type="presParOf" srcId="{D0E6F189-98A2-423C-83BD-E0C7E43F9003}" destId="{3C440F30-80AE-4359-BC33-91A029454B25}" srcOrd="8" destOrd="0" presId="urn:microsoft.com/office/officeart/2005/8/layout/vList5"/>
    <dgm:cxn modelId="{0C6E2EBF-DD40-4365-A6F5-A61AA9648563}" type="presParOf" srcId="{3C440F30-80AE-4359-BC33-91A029454B25}" destId="{541D41F2-749E-49ED-9568-3E42112ADF26}" srcOrd="0" destOrd="0" presId="urn:microsoft.com/office/officeart/2005/8/layout/vList5"/>
    <dgm:cxn modelId="{B8435A93-2F7F-4D74-9684-85F1CC42D467}" type="presParOf" srcId="{3C440F30-80AE-4359-BC33-91A029454B25}" destId="{1F3A9FDE-BA61-439E-8432-57ED65215634}"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E95405-C647-4B0C-9E66-9A23430923B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0EB0D97B-3FE0-49EF-B9BB-53EA62B614DF}">
      <dgm:prSet phldrT="[Текст]"/>
      <dgm:spPr/>
      <dgm:t>
        <a:bodyPr/>
        <a:lstStyle/>
        <a:p>
          <a:r>
            <a:rPr lang="uk-UA" noProof="0" dirty="0">
              <a:latin typeface="Times New Roman" panose="02020603050405020304" pitchFamily="18" charset="0"/>
              <a:cs typeface="Times New Roman" panose="02020603050405020304" pitchFamily="18" charset="0"/>
            </a:rPr>
            <a:t>Цінності (ціннісні орієнтації)</a:t>
          </a:r>
        </a:p>
      </dgm:t>
    </dgm:pt>
    <dgm:pt modelId="{2F4BAE6D-2123-4827-88D1-3B35A7D12534}" cxnId="{BD2886B7-17A2-4F63-8E75-50BF776CD3CA}" type="parTrans">
      <dgm:prSet/>
      <dgm:spPr/>
      <dgm:t>
        <a:bodyPr/>
        <a:lstStyle/>
        <a:p>
          <a:endParaRPr lang="ru-RU"/>
        </a:p>
      </dgm:t>
    </dgm:pt>
    <dgm:pt modelId="{F47D2D14-F750-4AB3-804E-DF77FA11CF34}" cxnId="{BD2886B7-17A2-4F63-8E75-50BF776CD3CA}" type="sibTrans">
      <dgm:prSet/>
      <dgm:spPr/>
      <dgm:t>
        <a:bodyPr/>
        <a:lstStyle/>
        <a:p>
          <a:endParaRPr lang="ru-RU"/>
        </a:p>
      </dgm:t>
    </dgm:pt>
    <dgm:pt modelId="{41332A2C-0584-4214-8FD2-5254AD667C51}">
      <dgm:prSet phldrT="[Текст]" custT="1"/>
      <dgm:spPr/>
      <dgm:t>
        <a:bodyPr/>
        <a:lstStyle/>
        <a:p>
          <a:pPr algn="just"/>
          <a:r>
            <a:rPr lang="uk-UA" sz="2000" noProof="0" dirty="0">
              <a:latin typeface="Times New Roman" panose="02020603050405020304" pitchFamily="18" charset="0"/>
              <a:cs typeface="Times New Roman" panose="02020603050405020304" pitchFamily="18" charset="0"/>
            </a:rPr>
            <a:t>усталені уявлення індивіда щодо того, що є «добре», а що «погано». Цінності реалізовуються через норми та артефакти </a:t>
          </a:r>
        </a:p>
      </dgm:t>
    </dgm:pt>
    <dgm:pt modelId="{7F6F4AFB-2266-4457-B704-8CD47E1A48F1}" cxnId="{9F5981D9-BAD1-49E5-809E-6DFA0B9793D2}" type="parTrans">
      <dgm:prSet/>
      <dgm:spPr/>
      <dgm:t>
        <a:bodyPr/>
        <a:lstStyle/>
        <a:p>
          <a:endParaRPr lang="ru-RU"/>
        </a:p>
      </dgm:t>
    </dgm:pt>
    <dgm:pt modelId="{BF99B2BB-5113-4975-AF6F-D707B65A1092}" cxnId="{9F5981D9-BAD1-49E5-809E-6DFA0B9793D2}" type="sibTrans">
      <dgm:prSet/>
      <dgm:spPr/>
      <dgm:t>
        <a:bodyPr/>
        <a:lstStyle/>
        <a:p>
          <a:endParaRPr lang="ru-RU"/>
        </a:p>
      </dgm:t>
    </dgm:pt>
    <dgm:pt modelId="{BFE009C4-CA06-488D-B82B-01DAF1710217}">
      <dgm:prSet phldrT="[Текст]"/>
      <dgm:spPr/>
      <dgm:t>
        <a:bodyPr/>
        <a:lstStyle/>
        <a:p>
          <a:r>
            <a:rPr lang="uk-UA" noProof="0" dirty="0">
              <a:latin typeface="Times New Roman" panose="02020603050405020304" pitchFamily="18" charset="0"/>
              <a:cs typeface="Times New Roman" panose="02020603050405020304" pitchFamily="18" charset="0"/>
            </a:rPr>
            <a:t>Норми</a:t>
          </a:r>
        </a:p>
      </dgm:t>
    </dgm:pt>
    <dgm:pt modelId="{F589321A-30AD-4130-BA03-6DE16B99FA95}" cxnId="{3EC68674-170F-49D0-83D6-FC35F18B53FE}" type="parTrans">
      <dgm:prSet/>
      <dgm:spPr/>
      <dgm:t>
        <a:bodyPr/>
        <a:lstStyle/>
        <a:p>
          <a:endParaRPr lang="ru-RU"/>
        </a:p>
      </dgm:t>
    </dgm:pt>
    <dgm:pt modelId="{4CC30E3C-9C72-4719-92F3-5BF528C09B7F}" cxnId="{3EC68674-170F-49D0-83D6-FC35F18B53FE}" type="sibTrans">
      <dgm:prSet/>
      <dgm:spPr/>
      <dgm:t>
        <a:bodyPr/>
        <a:lstStyle/>
        <a:p>
          <a:endParaRPr lang="ru-RU"/>
        </a:p>
      </dgm:t>
    </dgm:pt>
    <dgm:pt modelId="{8D6BE5C2-0CC8-47A8-9F4A-5D697D6B93B0}">
      <dgm:prSet phldrT="[Текст]" custT="1"/>
      <dgm:spPr/>
      <dgm:t>
        <a:bodyPr/>
        <a:lstStyle/>
        <a:p>
          <a:r>
            <a:rPr lang="uk-UA" sz="2000" noProof="0" dirty="0">
              <a:latin typeface="Times New Roman" panose="02020603050405020304" pitchFamily="18" charset="0"/>
              <a:cs typeface="Times New Roman" panose="02020603050405020304" pitchFamily="18" charset="0"/>
            </a:rPr>
            <a:t>неписані правила поведінки людей, які ніколи не формулюються в письмовому вигляді </a:t>
          </a:r>
        </a:p>
      </dgm:t>
    </dgm:pt>
    <dgm:pt modelId="{C38161B2-B685-44F3-AF01-D95EFD8B2318}" cxnId="{D70146EB-70C0-4103-BD63-1B175423AAFD}" type="parTrans">
      <dgm:prSet/>
      <dgm:spPr/>
      <dgm:t>
        <a:bodyPr/>
        <a:lstStyle/>
        <a:p>
          <a:endParaRPr lang="ru-RU"/>
        </a:p>
      </dgm:t>
    </dgm:pt>
    <dgm:pt modelId="{F9349F34-4ADA-4DCA-8212-C224F6B9400C}" cxnId="{D70146EB-70C0-4103-BD63-1B175423AAFD}" type="sibTrans">
      <dgm:prSet/>
      <dgm:spPr/>
      <dgm:t>
        <a:bodyPr/>
        <a:lstStyle/>
        <a:p>
          <a:endParaRPr lang="ru-RU"/>
        </a:p>
      </dgm:t>
    </dgm:pt>
    <dgm:pt modelId="{25BEDEE2-B0DF-427F-B690-191A4C89AAB5}">
      <dgm:prSet phldrT="[Текст]"/>
      <dgm:spPr/>
      <dgm:t>
        <a:bodyPr/>
        <a:lstStyle/>
        <a:p>
          <a:r>
            <a:rPr lang="uk-UA" noProof="0" dirty="0">
              <a:latin typeface="Times New Roman" panose="02020603050405020304" pitchFamily="18" charset="0"/>
              <a:cs typeface="Times New Roman" panose="02020603050405020304" pitchFamily="18" charset="0"/>
            </a:rPr>
            <a:t>Артефакти</a:t>
          </a:r>
        </a:p>
      </dgm:t>
    </dgm:pt>
    <dgm:pt modelId="{EE47673A-0631-4599-939A-8D7EE7220464}" cxnId="{B8CA232F-D289-4664-9D3B-4C013EDCC8CD}" type="parTrans">
      <dgm:prSet/>
      <dgm:spPr/>
      <dgm:t>
        <a:bodyPr/>
        <a:lstStyle/>
        <a:p>
          <a:endParaRPr lang="ru-RU"/>
        </a:p>
      </dgm:t>
    </dgm:pt>
    <dgm:pt modelId="{3AFEB046-C558-4035-A56D-02182EF63B82}" cxnId="{B8CA232F-D289-4664-9D3B-4C013EDCC8CD}" type="sibTrans">
      <dgm:prSet/>
      <dgm:spPr/>
      <dgm:t>
        <a:bodyPr/>
        <a:lstStyle/>
        <a:p>
          <a:endParaRPr lang="ru-RU"/>
        </a:p>
      </dgm:t>
    </dgm:pt>
    <dgm:pt modelId="{0F4D3D63-1730-4D72-A041-E7BC54A290EF}">
      <dgm:prSet phldrT="[Текст]" custT="1"/>
      <dgm:spPr/>
      <dgm:t>
        <a:bodyPr/>
        <a:lstStyle/>
        <a:p>
          <a:pPr algn="just"/>
          <a:r>
            <a:rPr lang="uk-UA" sz="1800" noProof="0" dirty="0">
              <a:latin typeface="Times New Roman" panose="02020603050405020304" pitchFamily="18" charset="0"/>
              <a:cs typeface="Times New Roman" panose="02020603050405020304" pitchFamily="18" charset="0"/>
            </a:rPr>
            <a:t>видимі і усвідомлені аспекти організаційної культури, які люди бачать і відчувають. Вони включають такі аспекти як робоче середовище, тон, усна і письмова мова спілкування, манера спілкування між людьми на нарадах, по телефону, електронному листуванні, гостинність тощо</a:t>
          </a:r>
        </a:p>
      </dgm:t>
    </dgm:pt>
    <dgm:pt modelId="{76A4592F-223C-4808-A6A8-F8EB78E97660}" cxnId="{DA1EB3BB-98D9-4E75-A661-00D7C2372A3C}" type="parTrans">
      <dgm:prSet/>
      <dgm:spPr/>
      <dgm:t>
        <a:bodyPr/>
        <a:lstStyle/>
        <a:p>
          <a:endParaRPr lang="ru-RU"/>
        </a:p>
      </dgm:t>
    </dgm:pt>
    <dgm:pt modelId="{1EEA8B83-1437-404A-A055-3988B49C59F0}" cxnId="{DA1EB3BB-98D9-4E75-A661-00D7C2372A3C}" type="sibTrans">
      <dgm:prSet/>
      <dgm:spPr/>
      <dgm:t>
        <a:bodyPr/>
        <a:lstStyle/>
        <a:p>
          <a:endParaRPr lang="ru-RU"/>
        </a:p>
      </dgm:t>
    </dgm:pt>
    <dgm:pt modelId="{ED824E03-0C85-4397-A43F-9787EE3B4AAB}">
      <dgm:prSet phldrT="[Текст]"/>
      <dgm:spPr/>
      <dgm:t>
        <a:bodyPr/>
        <a:lstStyle/>
        <a:p>
          <a:r>
            <a:rPr lang="uk-UA" noProof="0" dirty="0">
              <a:latin typeface="Times New Roman" panose="02020603050405020304" pitchFamily="18" charset="0"/>
              <a:cs typeface="Times New Roman" panose="02020603050405020304" pitchFamily="18" charset="0"/>
            </a:rPr>
            <a:t>Символи</a:t>
          </a:r>
        </a:p>
      </dgm:t>
    </dgm:pt>
    <dgm:pt modelId="{C4194D3B-CC5C-4389-B1A0-DF9A833D77DA}" cxnId="{69CCB935-4B43-4E3E-A6E0-8A687D1AE2AF}" type="parTrans">
      <dgm:prSet/>
      <dgm:spPr/>
      <dgm:t>
        <a:bodyPr/>
        <a:lstStyle/>
        <a:p>
          <a:endParaRPr lang="ru-RU"/>
        </a:p>
      </dgm:t>
    </dgm:pt>
    <dgm:pt modelId="{A5B2DF89-6D98-42A9-9B9F-3F446A49CBF1}" cxnId="{69CCB935-4B43-4E3E-A6E0-8A687D1AE2AF}" type="sibTrans">
      <dgm:prSet/>
      <dgm:spPr/>
      <dgm:t>
        <a:bodyPr/>
        <a:lstStyle/>
        <a:p>
          <a:endParaRPr lang="ru-RU"/>
        </a:p>
      </dgm:t>
    </dgm:pt>
    <dgm:pt modelId="{15ED0FA1-8AA2-450F-AB22-ED0FBA747E4C}">
      <dgm:prSet phldrT="[Текст]" custT="1"/>
      <dgm:spPr/>
      <dgm:t>
        <a:bodyPr/>
        <a:lstStyle/>
        <a:p>
          <a:pPr algn="just"/>
          <a:r>
            <a:rPr lang="uk-UA" sz="1800" noProof="0" dirty="0">
              <a:latin typeface="Times New Roman" panose="02020603050405020304" pitchFamily="18" charset="0"/>
              <a:cs typeface="Times New Roman" panose="02020603050405020304" pitchFamily="18" charset="0"/>
            </a:rPr>
            <a:t>своєрідні коди культури, її знакові системи, що сприймаються людьми, творить саму культуру і людину як культурну істоту. Символи – це слова жести, речі та знаки, мода і признаки приналежності до певного кола людей. </a:t>
          </a:r>
        </a:p>
      </dgm:t>
    </dgm:pt>
    <dgm:pt modelId="{B0C6E3BD-BA25-4D04-8C68-2AD1000F92CC}" cxnId="{97B15B4A-9D6B-4411-A9A8-D2EDF0D0BF1B}" type="parTrans">
      <dgm:prSet/>
      <dgm:spPr/>
      <dgm:t>
        <a:bodyPr/>
        <a:lstStyle/>
        <a:p>
          <a:endParaRPr lang="ru-RU"/>
        </a:p>
      </dgm:t>
    </dgm:pt>
    <dgm:pt modelId="{45D68369-3EE6-485D-9C93-2A276E24B03D}" cxnId="{97B15B4A-9D6B-4411-A9A8-D2EDF0D0BF1B}" type="sibTrans">
      <dgm:prSet/>
      <dgm:spPr/>
      <dgm:t>
        <a:bodyPr/>
        <a:lstStyle/>
        <a:p>
          <a:endParaRPr lang="ru-RU"/>
        </a:p>
      </dgm:t>
    </dgm:pt>
    <dgm:pt modelId="{895E8108-DFDE-4EBE-B304-BB0F5F15E6FE}" type="pres">
      <dgm:prSet presAssocID="{8DE95405-C647-4B0C-9E66-9A23430923B1}" presName="Name0" presStyleCnt="0">
        <dgm:presLayoutVars>
          <dgm:dir/>
          <dgm:animLvl val="lvl"/>
          <dgm:resizeHandles val="exact"/>
        </dgm:presLayoutVars>
      </dgm:prSet>
      <dgm:spPr/>
    </dgm:pt>
    <dgm:pt modelId="{28511F13-780D-42D2-AB14-660BC49DC4B5}" type="pres">
      <dgm:prSet presAssocID="{0EB0D97B-3FE0-49EF-B9BB-53EA62B614DF}" presName="linNode" presStyleCnt="0"/>
      <dgm:spPr/>
    </dgm:pt>
    <dgm:pt modelId="{8A957270-CB25-4009-B1E6-5426BED0B5CF}" type="pres">
      <dgm:prSet presAssocID="{0EB0D97B-3FE0-49EF-B9BB-53EA62B614DF}" presName="parentText" presStyleLbl="node1" presStyleIdx="0" presStyleCnt="4">
        <dgm:presLayoutVars>
          <dgm:chMax val="1"/>
          <dgm:bulletEnabled val="1"/>
        </dgm:presLayoutVars>
      </dgm:prSet>
      <dgm:spPr/>
    </dgm:pt>
    <dgm:pt modelId="{5D10C9A7-F89D-4F44-98DF-D6D692DBDD36}" type="pres">
      <dgm:prSet presAssocID="{0EB0D97B-3FE0-49EF-B9BB-53EA62B614DF}" presName="descendantText" presStyleLbl="alignAccFollowNode1" presStyleIdx="0" presStyleCnt="4">
        <dgm:presLayoutVars>
          <dgm:bulletEnabled val="1"/>
        </dgm:presLayoutVars>
      </dgm:prSet>
      <dgm:spPr/>
    </dgm:pt>
    <dgm:pt modelId="{DB935910-F360-4E6B-A833-5D1D6962033B}" type="pres">
      <dgm:prSet presAssocID="{F47D2D14-F750-4AB3-804E-DF77FA11CF34}" presName="sp" presStyleCnt="0"/>
      <dgm:spPr/>
    </dgm:pt>
    <dgm:pt modelId="{1D4501E7-F91F-4BC2-BF81-5463F372CA74}" type="pres">
      <dgm:prSet presAssocID="{BFE009C4-CA06-488D-B82B-01DAF1710217}" presName="linNode" presStyleCnt="0"/>
      <dgm:spPr/>
    </dgm:pt>
    <dgm:pt modelId="{6241201C-D772-4FBA-9E3D-E615916793C0}" type="pres">
      <dgm:prSet presAssocID="{BFE009C4-CA06-488D-B82B-01DAF1710217}" presName="parentText" presStyleLbl="node1" presStyleIdx="1" presStyleCnt="4">
        <dgm:presLayoutVars>
          <dgm:chMax val="1"/>
          <dgm:bulletEnabled val="1"/>
        </dgm:presLayoutVars>
      </dgm:prSet>
      <dgm:spPr/>
    </dgm:pt>
    <dgm:pt modelId="{602600AB-170C-4F9D-86D7-42504D92A42A}" type="pres">
      <dgm:prSet presAssocID="{BFE009C4-CA06-488D-B82B-01DAF1710217}" presName="descendantText" presStyleLbl="alignAccFollowNode1" presStyleIdx="1" presStyleCnt="4">
        <dgm:presLayoutVars>
          <dgm:bulletEnabled val="1"/>
        </dgm:presLayoutVars>
      </dgm:prSet>
      <dgm:spPr/>
    </dgm:pt>
    <dgm:pt modelId="{E819EE2F-031E-4DD1-889C-D854DDB693DF}" type="pres">
      <dgm:prSet presAssocID="{4CC30E3C-9C72-4719-92F3-5BF528C09B7F}" presName="sp" presStyleCnt="0"/>
      <dgm:spPr/>
    </dgm:pt>
    <dgm:pt modelId="{3182559A-BBD7-4709-A19B-17398C8111C3}" type="pres">
      <dgm:prSet presAssocID="{25BEDEE2-B0DF-427F-B690-191A4C89AAB5}" presName="linNode" presStyleCnt="0"/>
      <dgm:spPr/>
    </dgm:pt>
    <dgm:pt modelId="{0476FB03-91BD-499F-B59E-809C79AD3B54}" type="pres">
      <dgm:prSet presAssocID="{25BEDEE2-B0DF-427F-B690-191A4C89AAB5}" presName="parentText" presStyleLbl="node1" presStyleIdx="2" presStyleCnt="4">
        <dgm:presLayoutVars>
          <dgm:chMax val="1"/>
          <dgm:bulletEnabled val="1"/>
        </dgm:presLayoutVars>
      </dgm:prSet>
      <dgm:spPr/>
    </dgm:pt>
    <dgm:pt modelId="{B602AA39-FA5C-4A53-8305-1890A856C0A2}" type="pres">
      <dgm:prSet presAssocID="{25BEDEE2-B0DF-427F-B690-191A4C89AAB5}" presName="descendantText" presStyleLbl="alignAccFollowNode1" presStyleIdx="2" presStyleCnt="4" custScaleY="136240">
        <dgm:presLayoutVars>
          <dgm:bulletEnabled val="1"/>
        </dgm:presLayoutVars>
      </dgm:prSet>
      <dgm:spPr/>
    </dgm:pt>
    <dgm:pt modelId="{60AB0BB8-17E0-4A7B-8B4E-068C8B4AD27A}" type="pres">
      <dgm:prSet presAssocID="{3AFEB046-C558-4035-A56D-02182EF63B82}" presName="sp" presStyleCnt="0"/>
      <dgm:spPr/>
    </dgm:pt>
    <dgm:pt modelId="{A46201C7-F9D8-4F45-A10C-8CBA3C522812}" type="pres">
      <dgm:prSet presAssocID="{ED824E03-0C85-4397-A43F-9787EE3B4AAB}" presName="linNode" presStyleCnt="0"/>
      <dgm:spPr/>
    </dgm:pt>
    <dgm:pt modelId="{67D71509-A4E2-415B-AE08-A7A21C584F91}" type="pres">
      <dgm:prSet presAssocID="{ED824E03-0C85-4397-A43F-9787EE3B4AAB}" presName="parentText" presStyleLbl="node1" presStyleIdx="3" presStyleCnt="4">
        <dgm:presLayoutVars>
          <dgm:chMax val="1"/>
          <dgm:bulletEnabled val="1"/>
        </dgm:presLayoutVars>
      </dgm:prSet>
      <dgm:spPr/>
    </dgm:pt>
    <dgm:pt modelId="{1265B99F-CC8A-41AE-BA3B-947A7F2E1842}" type="pres">
      <dgm:prSet presAssocID="{ED824E03-0C85-4397-A43F-9787EE3B4AAB}" presName="descendantText" presStyleLbl="alignAccFollowNode1" presStyleIdx="3" presStyleCnt="4">
        <dgm:presLayoutVars>
          <dgm:bulletEnabled val="1"/>
        </dgm:presLayoutVars>
      </dgm:prSet>
      <dgm:spPr/>
    </dgm:pt>
  </dgm:ptLst>
  <dgm:cxnLst>
    <dgm:cxn modelId="{D8CB5404-C837-4A43-B8C9-18B9F85F5B58}" type="presOf" srcId="{ED824E03-0C85-4397-A43F-9787EE3B4AAB}" destId="{67D71509-A4E2-415B-AE08-A7A21C584F91}" srcOrd="0" destOrd="0" presId="urn:microsoft.com/office/officeart/2005/8/layout/vList5"/>
    <dgm:cxn modelId="{61615506-1A13-4591-9DB3-25A21125D5FD}" type="presOf" srcId="{15ED0FA1-8AA2-450F-AB22-ED0FBA747E4C}" destId="{1265B99F-CC8A-41AE-BA3B-947A7F2E1842}" srcOrd="0" destOrd="0" presId="urn:microsoft.com/office/officeart/2005/8/layout/vList5"/>
    <dgm:cxn modelId="{50ACFD1D-5116-400A-85D5-0F9446695775}" type="presOf" srcId="{0F4D3D63-1730-4D72-A041-E7BC54A290EF}" destId="{B602AA39-FA5C-4A53-8305-1890A856C0A2}" srcOrd="0" destOrd="0" presId="urn:microsoft.com/office/officeart/2005/8/layout/vList5"/>
    <dgm:cxn modelId="{B8CA232F-D289-4664-9D3B-4C013EDCC8CD}" srcId="{8DE95405-C647-4B0C-9E66-9A23430923B1}" destId="{25BEDEE2-B0DF-427F-B690-191A4C89AAB5}" srcOrd="2" destOrd="0" parTransId="{EE47673A-0631-4599-939A-8D7EE7220464}" sibTransId="{3AFEB046-C558-4035-A56D-02182EF63B82}"/>
    <dgm:cxn modelId="{69CCB935-4B43-4E3E-A6E0-8A687D1AE2AF}" srcId="{8DE95405-C647-4B0C-9E66-9A23430923B1}" destId="{ED824E03-0C85-4397-A43F-9787EE3B4AAB}" srcOrd="3" destOrd="0" parTransId="{C4194D3B-CC5C-4389-B1A0-DF9A833D77DA}" sibTransId="{A5B2DF89-6D98-42A9-9B9F-3F446A49CBF1}"/>
    <dgm:cxn modelId="{97B15B4A-9D6B-4411-A9A8-D2EDF0D0BF1B}" srcId="{ED824E03-0C85-4397-A43F-9787EE3B4AAB}" destId="{15ED0FA1-8AA2-450F-AB22-ED0FBA747E4C}" srcOrd="0" destOrd="0" parTransId="{B0C6E3BD-BA25-4D04-8C68-2AD1000F92CC}" sibTransId="{45D68369-3EE6-485D-9C93-2A276E24B03D}"/>
    <dgm:cxn modelId="{54F86750-707D-4536-B09C-69F44AE03089}" type="presOf" srcId="{BFE009C4-CA06-488D-B82B-01DAF1710217}" destId="{6241201C-D772-4FBA-9E3D-E615916793C0}" srcOrd="0" destOrd="0" presId="urn:microsoft.com/office/officeart/2005/8/layout/vList5"/>
    <dgm:cxn modelId="{46642172-CB5B-4DCF-9827-BFEE14D9CBEC}" type="presOf" srcId="{8DE95405-C647-4B0C-9E66-9A23430923B1}" destId="{895E8108-DFDE-4EBE-B304-BB0F5F15E6FE}" srcOrd="0" destOrd="0" presId="urn:microsoft.com/office/officeart/2005/8/layout/vList5"/>
    <dgm:cxn modelId="{3EC68674-170F-49D0-83D6-FC35F18B53FE}" srcId="{8DE95405-C647-4B0C-9E66-9A23430923B1}" destId="{BFE009C4-CA06-488D-B82B-01DAF1710217}" srcOrd="1" destOrd="0" parTransId="{F589321A-30AD-4130-BA03-6DE16B99FA95}" sibTransId="{4CC30E3C-9C72-4719-92F3-5BF528C09B7F}"/>
    <dgm:cxn modelId="{72DF15B1-99CA-4526-A35F-300980C6AABB}" type="presOf" srcId="{41332A2C-0584-4214-8FD2-5254AD667C51}" destId="{5D10C9A7-F89D-4F44-98DF-D6D692DBDD36}" srcOrd="0" destOrd="0" presId="urn:microsoft.com/office/officeart/2005/8/layout/vList5"/>
    <dgm:cxn modelId="{A5FB90B4-60D7-40F8-B6FE-E9F0C6C31343}" type="presOf" srcId="{8D6BE5C2-0CC8-47A8-9F4A-5D697D6B93B0}" destId="{602600AB-170C-4F9D-86D7-42504D92A42A}" srcOrd="0" destOrd="0" presId="urn:microsoft.com/office/officeart/2005/8/layout/vList5"/>
    <dgm:cxn modelId="{BD2886B7-17A2-4F63-8E75-50BF776CD3CA}" srcId="{8DE95405-C647-4B0C-9E66-9A23430923B1}" destId="{0EB0D97B-3FE0-49EF-B9BB-53EA62B614DF}" srcOrd="0" destOrd="0" parTransId="{2F4BAE6D-2123-4827-88D1-3B35A7D12534}" sibTransId="{F47D2D14-F750-4AB3-804E-DF77FA11CF34}"/>
    <dgm:cxn modelId="{9C37FCB8-F2E9-4108-9FCB-77918D5B2580}" type="presOf" srcId="{25BEDEE2-B0DF-427F-B690-191A4C89AAB5}" destId="{0476FB03-91BD-499F-B59E-809C79AD3B54}" srcOrd="0" destOrd="0" presId="urn:microsoft.com/office/officeart/2005/8/layout/vList5"/>
    <dgm:cxn modelId="{DA1EB3BB-98D9-4E75-A661-00D7C2372A3C}" srcId="{25BEDEE2-B0DF-427F-B690-191A4C89AAB5}" destId="{0F4D3D63-1730-4D72-A041-E7BC54A290EF}" srcOrd="0" destOrd="0" parTransId="{76A4592F-223C-4808-A6A8-F8EB78E97660}" sibTransId="{1EEA8B83-1437-404A-A055-3988B49C59F0}"/>
    <dgm:cxn modelId="{9F5981D9-BAD1-49E5-809E-6DFA0B9793D2}" srcId="{0EB0D97B-3FE0-49EF-B9BB-53EA62B614DF}" destId="{41332A2C-0584-4214-8FD2-5254AD667C51}" srcOrd="0" destOrd="0" parTransId="{7F6F4AFB-2266-4457-B704-8CD47E1A48F1}" sibTransId="{BF99B2BB-5113-4975-AF6F-D707B65A1092}"/>
    <dgm:cxn modelId="{BFF847E4-7213-4644-B559-D57638F3BEDD}" type="presOf" srcId="{0EB0D97B-3FE0-49EF-B9BB-53EA62B614DF}" destId="{8A957270-CB25-4009-B1E6-5426BED0B5CF}" srcOrd="0" destOrd="0" presId="urn:microsoft.com/office/officeart/2005/8/layout/vList5"/>
    <dgm:cxn modelId="{D70146EB-70C0-4103-BD63-1B175423AAFD}" srcId="{BFE009C4-CA06-488D-B82B-01DAF1710217}" destId="{8D6BE5C2-0CC8-47A8-9F4A-5D697D6B93B0}" srcOrd="0" destOrd="0" parTransId="{C38161B2-B685-44F3-AF01-D95EFD8B2318}" sibTransId="{F9349F34-4ADA-4DCA-8212-C224F6B9400C}"/>
    <dgm:cxn modelId="{922CDF82-E3DC-4673-BEDF-8DD637579EF1}" type="presParOf" srcId="{895E8108-DFDE-4EBE-B304-BB0F5F15E6FE}" destId="{28511F13-780D-42D2-AB14-660BC49DC4B5}" srcOrd="0" destOrd="0" presId="urn:microsoft.com/office/officeart/2005/8/layout/vList5"/>
    <dgm:cxn modelId="{BEB6AE53-B605-4817-A1BD-4D947C901314}" type="presParOf" srcId="{28511F13-780D-42D2-AB14-660BC49DC4B5}" destId="{8A957270-CB25-4009-B1E6-5426BED0B5CF}" srcOrd="0" destOrd="0" presId="urn:microsoft.com/office/officeart/2005/8/layout/vList5"/>
    <dgm:cxn modelId="{AFDFE9AC-5F20-4DDC-975D-BA5D0EF852D0}" type="presParOf" srcId="{28511F13-780D-42D2-AB14-660BC49DC4B5}" destId="{5D10C9A7-F89D-4F44-98DF-D6D692DBDD36}" srcOrd="1" destOrd="0" presId="urn:microsoft.com/office/officeart/2005/8/layout/vList5"/>
    <dgm:cxn modelId="{80E83658-D252-4057-A0FB-E450EEE8968A}" type="presParOf" srcId="{895E8108-DFDE-4EBE-B304-BB0F5F15E6FE}" destId="{DB935910-F360-4E6B-A833-5D1D6962033B}" srcOrd="1" destOrd="0" presId="urn:microsoft.com/office/officeart/2005/8/layout/vList5"/>
    <dgm:cxn modelId="{6C47F9D5-91E5-4D4E-84BB-0A40B686E15D}" type="presParOf" srcId="{895E8108-DFDE-4EBE-B304-BB0F5F15E6FE}" destId="{1D4501E7-F91F-4BC2-BF81-5463F372CA74}" srcOrd="2" destOrd="0" presId="urn:microsoft.com/office/officeart/2005/8/layout/vList5"/>
    <dgm:cxn modelId="{D992889F-0E0C-4091-AF69-C5AE3147191B}" type="presParOf" srcId="{1D4501E7-F91F-4BC2-BF81-5463F372CA74}" destId="{6241201C-D772-4FBA-9E3D-E615916793C0}" srcOrd="0" destOrd="0" presId="urn:microsoft.com/office/officeart/2005/8/layout/vList5"/>
    <dgm:cxn modelId="{C430B51C-729E-4884-9D78-A2E540F43FC5}" type="presParOf" srcId="{1D4501E7-F91F-4BC2-BF81-5463F372CA74}" destId="{602600AB-170C-4F9D-86D7-42504D92A42A}" srcOrd="1" destOrd="0" presId="urn:microsoft.com/office/officeart/2005/8/layout/vList5"/>
    <dgm:cxn modelId="{8A86C165-0169-480B-AE06-6D8AFDBA7AE1}" type="presParOf" srcId="{895E8108-DFDE-4EBE-B304-BB0F5F15E6FE}" destId="{E819EE2F-031E-4DD1-889C-D854DDB693DF}" srcOrd="3" destOrd="0" presId="urn:microsoft.com/office/officeart/2005/8/layout/vList5"/>
    <dgm:cxn modelId="{047BB62B-5703-46C6-AAA5-4FBDBA43347B}" type="presParOf" srcId="{895E8108-DFDE-4EBE-B304-BB0F5F15E6FE}" destId="{3182559A-BBD7-4709-A19B-17398C8111C3}" srcOrd="4" destOrd="0" presId="urn:microsoft.com/office/officeart/2005/8/layout/vList5"/>
    <dgm:cxn modelId="{E3FBC977-B9FA-4D22-907E-53F43F61E9DF}" type="presParOf" srcId="{3182559A-BBD7-4709-A19B-17398C8111C3}" destId="{0476FB03-91BD-499F-B59E-809C79AD3B54}" srcOrd="0" destOrd="0" presId="urn:microsoft.com/office/officeart/2005/8/layout/vList5"/>
    <dgm:cxn modelId="{D129428A-05CA-440C-8B26-704F743EC311}" type="presParOf" srcId="{3182559A-BBD7-4709-A19B-17398C8111C3}" destId="{B602AA39-FA5C-4A53-8305-1890A856C0A2}" srcOrd="1" destOrd="0" presId="urn:microsoft.com/office/officeart/2005/8/layout/vList5"/>
    <dgm:cxn modelId="{312EDD69-2814-47F4-B1C6-2F702C7F2ED9}" type="presParOf" srcId="{895E8108-DFDE-4EBE-B304-BB0F5F15E6FE}" destId="{60AB0BB8-17E0-4A7B-8B4E-068C8B4AD27A}" srcOrd="5" destOrd="0" presId="urn:microsoft.com/office/officeart/2005/8/layout/vList5"/>
    <dgm:cxn modelId="{3C4D8741-9BFE-4613-977B-2C9A57D13907}" type="presParOf" srcId="{895E8108-DFDE-4EBE-B304-BB0F5F15E6FE}" destId="{A46201C7-F9D8-4F45-A10C-8CBA3C522812}" srcOrd="6" destOrd="0" presId="urn:microsoft.com/office/officeart/2005/8/layout/vList5"/>
    <dgm:cxn modelId="{1400B7BB-23BB-4495-98B9-8726DF91174C}" type="presParOf" srcId="{A46201C7-F9D8-4F45-A10C-8CBA3C522812}" destId="{67D71509-A4E2-415B-AE08-A7A21C584F91}" srcOrd="0" destOrd="0" presId="urn:microsoft.com/office/officeart/2005/8/layout/vList5"/>
    <dgm:cxn modelId="{8F969F6F-BD68-4F2B-BA46-9B2A5DAD65B3}" type="presParOf" srcId="{A46201C7-F9D8-4F45-A10C-8CBA3C522812}" destId="{1265B99F-CC8A-41AE-BA3B-947A7F2E1842}"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512C8E-BDFC-43D8-A149-AA7191CE141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FA418C0B-E8D7-45F6-A647-23C02FF27C19}">
      <dgm:prSet phldrT="[Текст]"/>
      <dgm:spPr/>
      <dgm:t>
        <a:bodyPr/>
        <a:lstStyle/>
        <a:p>
          <a:r>
            <a:rPr lang="uk-UA" noProof="0" dirty="0">
              <a:latin typeface="Times New Roman" panose="02020603050405020304" pitchFamily="18" charset="0"/>
              <a:cs typeface="Times New Roman" panose="02020603050405020304" pitchFamily="18" charset="0"/>
            </a:rPr>
            <a:t>Способи спілкування</a:t>
          </a:r>
        </a:p>
      </dgm:t>
    </dgm:pt>
    <dgm:pt modelId="{C23E5543-3BF0-472C-831F-2686AEC5969A}" cxnId="{8A570B90-14C6-43D8-AEE4-9361AC0B2657}" type="parTrans">
      <dgm:prSet/>
      <dgm:spPr/>
      <dgm:t>
        <a:bodyPr/>
        <a:lstStyle/>
        <a:p>
          <a:endParaRPr lang="ru-RU"/>
        </a:p>
      </dgm:t>
    </dgm:pt>
    <dgm:pt modelId="{F761B25F-D86A-43FE-B6B3-492BDDBAE745}" cxnId="{8A570B90-14C6-43D8-AEE4-9361AC0B2657}" type="sibTrans">
      <dgm:prSet/>
      <dgm:spPr/>
      <dgm:t>
        <a:bodyPr/>
        <a:lstStyle/>
        <a:p>
          <a:endParaRPr lang="ru-RU"/>
        </a:p>
      </dgm:t>
    </dgm:pt>
    <dgm:pt modelId="{0BBFE460-7A74-4736-A63B-5DCE738829B8}">
      <dgm:prSet phldrT="[Текст]" custT="1"/>
      <dgm:spPr/>
      <dgm:t>
        <a:bodyPr/>
        <a:lstStyle/>
        <a:p>
          <a:pPr algn="just"/>
          <a:r>
            <a:rPr lang="uk-UA" sz="1400" noProof="0" dirty="0">
              <a:latin typeface="Times New Roman" panose="02020603050405020304" pitchFamily="18" charset="0"/>
              <a:cs typeface="Times New Roman" panose="02020603050405020304" pitchFamily="18" charset="0"/>
            </a:rPr>
            <a:t>специфічні терміни, мовні конструкції, фрази, якими спілкується більшість персоналу організації і притаманні лише їй. До способів спілкування відносяться: мова, скорочені вирази, що незрозумілі для сторонніх осіб, абревіатури, що не виходять за межі організації; лозунги, прізвиська, особливості спілкування з клієнтами, характер взаємовідносин між персоналом.</a:t>
          </a:r>
        </a:p>
      </dgm:t>
    </dgm:pt>
    <dgm:pt modelId="{332B5E47-BDFE-4D5B-B4E2-1861D086A95D}" cxnId="{A8B84FAA-352A-4BA1-A988-6A89F44AD6C5}" type="parTrans">
      <dgm:prSet/>
      <dgm:spPr/>
      <dgm:t>
        <a:bodyPr/>
        <a:lstStyle/>
        <a:p>
          <a:endParaRPr lang="ru-RU"/>
        </a:p>
      </dgm:t>
    </dgm:pt>
    <dgm:pt modelId="{E7C92206-DC73-45E3-9126-E77A52A17CF5}" cxnId="{A8B84FAA-352A-4BA1-A988-6A89F44AD6C5}" type="sibTrans">
      <dgm:prSet/>
      <dgm:spPr/>
      <dgm:t>
        <a:bodyPr/>
        <a:lstStyle/>
        <a:p>
          <a:endParaRPr lang="ru-RU"/>
        </a:p>
      </dgm:t>
    </dgm:pt>
    <dgm:pt modelId="{115A8AFF-B096-47DA-AE6D-7136ACDDBA79}">
      <dgm:prSet phldrT="[Текст]"/>
      <dgm:spPr/>
      <dgm:t>
        <a:bodyPr/>
        <a:lstStyle/>
        <a:p>
          <a:r>
            <a:rPr lang="uk-UA" noProof="0" dirty="0">
              <a:latin typeface="Times New Roman" panose="02020603050405020304" pitchFamily="18" charset="0"/>
              <a:cs typeface="Times New Roman" panose="02020603050405020304" pitchFamily="18" charset="0"/>
            </a:rPr>
            <a:t>Ритуали</a:t>
          </a:r>
        </a:p>
      </dgm:t>
    </dgm:pt>
    <dgm:pt modelId="{73EB7B44-A86F-442E-B19A-4A52A69A66D3}" cxnId="{148BAAFC-8E3C-40E0-929B-01C450EB4D99}" type="parTrans">
      <dgm:prSet/>
      <dgm:spPr/>
      <dgm:t>
        <a:bodyPr/>
        <a:lstStyle/>
        <a:p>
          <a:endParaRPr lang="ru-RU"/>
        </a:p>
      </dgm:t>
    </dgm:pt>
    <dgm:pt modelId="{E924B4BA-3F19-429D-BE10-7577275F18F4}" cxnId="{148BAAFC-8E3C-40E0-929B-01C450EB4D99}" type="sibTrans">
      <dgm:prSet/>
      <dgm:spPr/>
      <dgm:t>
        <a:bodyPr/>
        <a:lstStyle/>
        <a:p>
          <a:endParaRPr lang="ru-RU"/>
        </a:p>
      </dgm:t>
    </dgm:pt>
    <dgm:pt modelId="{A736731C-622B-40B5-8A73-8ED62527BBBC}">
      <dgm:prSet phldrT="[Текст]" custT="1"/>
      <dgm:spPr/>
      <dgm:t>
        <a:bodyPr/>
        <a:lstStyle/>
        <a:p>
          <a:pPr algn="just"/>
          <a:r>
            <a:rPr lang="uk-UA" sz="1400" noProof="0" dirty="0">
              <a:latin typeface="Times New Roman" panose="02020603050405020304" pitchFamily="18" charset="0"/>
              <a:cs typeface="Times New Roman" panose="02020603050405020304" pitchFamily="18" charset="0"/>
            </a:rPr>
            <a:t>колективні дії без технологічного значення, які є невід’ємною частиною життя організації. До них відносяться: манера привітання; прийняття в колектив нових людей; початок робочого дня; спільне спілкування важливих подій, спільні обіди, спільне проведення відпочинку, виїзди на природу, екскурсію, рибалку</a:t>
          </a:r>
        </a:p>
      </dgm:t>
    </dgm:pt>
    <dgm:pt modelId="{85E44161-0B0D-4FB6-B64D-D9D4C883D093}" cxnId="{37A86F64-DC42-4CE9-AA02-9EA438146C4C}" type="parTrans">
      <dgm:prSet/>
      <dgm:spPr/>
      <dgm:t>
        <a:bodyPr/>
        <a:lstStyle/>
        <a:p>
          <a:endParaRPr lang="ru-RU"/>
        </a:p>
      </dgm:t>
    </dgm:pt>
    <dgm:pt modelId="{5ACA48E9-F24E-4170-B196-86C451A93D5F}" cxnId="{37A86F64-DC42-4CE9-AA02-9EA438146C4C}" type="sibTrans">
      <dgm:prSet/>
      <dgm:spPr/>
      <dgm:t>
        <a:bodyPr/>
        <a:lstStyle/>
        <a:p>
          <a:endParaRPr lang="ru-RU"/>
        </a:p>
      </dgm:t>
    </dgm:pt>
    <dgm:pt modelId="{27DC5803-A0CF-4790-B6D0-94C5649DA813}">
      <dgm:prSet phldrT="[Текст]"/>
      <dgm:spPr/>
      <dgm:t>
        <a:bodyPr/>
        <a:lstStyle/>
        <a:p>
          <a:r>
            <a:rPr lang="uk-UA" noProof="0" dirty="0">
              <a:latin typeface="Times New Roman" panose="02020603050405020304" pitchFamily="18" charset="0"/>
              <a:cs typeface="Times New Roman" panose="02020603050405020304" pitchFamily="18" charset="0"/>
            </a:rPr>
            <a:t>Традиції</a:t>
          </a:r>
        </a:p>
      </dgm:t>
    </dgm:pt>
    <dgm:pt modelId="{F96AC355-B6A0-4479-AB8F-6EE22BEFB197}" cxnId="{81F697AD-B998-46FF-AE02-9F61C4ECCE18}" type="parTrans">
      <dgm:prSet/>
      <dgm:spPr/>
      <dgm:t>
        <a:bodyPr/>
        <a:lstStyle/>
        <a:p>
          <a:endParaRPr lang="ru-RU"/>
        </a:p>
      </dgm:t>
    </dgm:pt>
    <dgm:pt modelId="{4A923D92-986F-4AB0-B15F-9823B04E8533}" cxnId="{81F697AD-B998-46FF-AE02-9F61C4ECCE18}" type="sibTrans">
      <dgm:prSet/>
      <dgm:spPr/>
      <dgm:t>
        <a:bodyPr/>
        <a:lstStyle/>
        <a:p>
          <a:endParaRPr lang="ru-RU"/>
        </a:p>
      </dgm:t>
    </dgm:pt>
    <dgm:pt modelId="{633F107E-AD95-4747-9188-C882BB5F3A81}">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основний механізм соціального і культурного наслідування, що дозволяє зберегти накопичений досвід в матеріальній та духовній сферах. Часто виступають у формі звичаїв та обрядів</a:t>
          </a:r>
        </a:p>
      </dgm:t>
    </dgm:pt>
    <dgm:pt modelId="{C1C0DA37-1801-4393-9821-AF5923342BA1}" cxnId="{A7D16D2A-E99F-4B1E-841B-23BF4B22698E}" type="parTrans">
      <dgm:prSet/>
      <dgm:spPr/>
      <dgm:t>
        <a:bodyPr/>
        <a:lstStyle/>
        <a:p>
          <a:endParaRPr lang="ru-RU"/>
        </a:p>
      </dgm:t>
    </dgm:pt>
    <dgm:pt modelId="{424A6DD9-7628-4F39-8572-D65524A96478}" cxnId="{A7D16D2A-E99F-4B1E-841B-23BF4B22698E}" type="sibTrans">
      <dgm:prSet/>
      <dgm:spPr/>
      <dgm:t>
        <a:bodyPr/>
        <a:lstStyle/>
        <a:p>
          <a:endParaRPr lang="ru-RU"/>
        </a:p>
      </dgm:t>
    </dgm:pt>
    <dgm:pt modelId="{98953999-EDB6-4C97-88ED-F2AE5D29500E}">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це речі, про які в організації, як правило, не говорять (розмір заробітної плати, особисте життя працівників, стан здоров’я, відношення в сім’ї,  плани на майбутнє, членство в релігійних організаціях, політика).</a:t>
          </a:r>
        </a:p>
      </dgm:t>
    </dgm:pt>
    <dgm:pt modelId="{D9E76B77-E59D-4FE5-A584-9E20B9D72679}" cxnId="{BA4982B6-4BAD-4B26-96E2-E810C2394772}" type="parTrans">
      <dgm:prSet/>
      <dgm:spPr/>
      <dgm:t>
        <a:bodyPr/>
        <a:lstStyle/>
        <a:p>
          <a:endParaRPr lang="ru-RU"/>
        </a:p>
      </dgm:t>
    </dgm:pt>
    <dgm:pt modelId="{D0F24FFA-6797-4D5D-B277-906EF6F3E934}" cxnId="{BA4982B6-4BAD-4B26-96E2-E810C2394772}" type="sibTrans">
      <dgm:prSet/>
      <dgm:spPr/>
      <dgm:t>
        <a:bodyPr/>
        <a:lstStyle/>
        <a:p>
          <a:endParaRPr lang="ru-RU"/>
        </a:p>
      </dgm:t>
    </dgm:pt>
    <dgm:pt modelId="{D5660D70-DB55-4C31-929A-5FF6515ADD39}">
      <dgm:prSet phldrT="[Текст]"/>
      <dgm:spPr/>
      <dgm:t>
        <a:bodyPr/>
        <a:lstStyle/>
        <a:p>
          <a:r>
            <a:rPr lang="uk-UA" noProof="0" dirty="0">
              <a:latin typeface="Times New Roman" panose="02020603050405020304" pitchFamily="18" charset="0"/>
              <a:cs typeface="Times New Roman" panose="02020603050405020304" pitchFamily="18" charset="0"/>
            </a:rPr>
            <a:t>Міфи</a:t>
          </a:r>
        </a:p>
      </dgm:t>
    </dgm:pt>
    <dgm:pt modelId="{E09943CE-6C6A-401D-95B3-89B736D4439E}" cxnId="{921CE9E8-C1A0-429E-8A58-4B799CCE3ECC}" type="parTrans">
      <dgm:prSet/>
      <dgm:spPr/>
      <dgm:t>
        <a:bodyPr/>
        <a:lstStyle/>
        <a:p>
          <a:endParaRPr lang="ru-RU"/>
        </a:p>
      </dgm:t>
    </dgm:pt>
    <dgm:pt modelId="{66114F06-7C80-4D94-BE24-1D93395DFB19}" cxnId="{921CE9E8-C1A0-429E-8A58-4B799CCE3ECC}" type="sibTrans">
      <dgm:prSet/>
      <dgm:spPr/>
      <dgm:t>
        <a:bodyPr/>
        <a:lstStyle/>
        <a:p>
          <a:endParaRPr lang="ru-RU"/>
        </a:p>
      </dgm:t>
    </dgm:pt>
    <dgm:pt modelId="{D36F022F-9A6D-4077-8826-9D3C4CDBD7F4}">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перекази, розповіді про яскраві події в житті членів організації (іноді дуже гіперболізовані або навіть вигадані), які закріпилися та ідентифікувалися з образом керівника організації, її яскравих особистостей, що надають їй образу неповторності</a:t>
          </a:r>
        </a:p>
      </dgm:t>
    </dgm:pt>
    <dgm:pt modelId="{D1178742-4E94-4B25-B560-B0E71E8472F7}" cxnId="{13F8C77C-B0B7-4504-830F-291E6DA1EA77}" type="parTrans">
      <dgm:prSet/>
      <dgm:spPr/>
      <dgm:t>
        <a:bodyPr/>
        <a:lstStyle/>
        <a:p>
          <a:endParaRPr lang="ru-RU"/>
        </a:p>
      </dgm:t>
    </dgm:pt>
    <dgm:pt modelId="{375B0D89-6489-458B-A8BD-7B8D57B9A0ED}" cxnId="{13F8C77C-B0B7-4504-830F-291E6DA1EA77}" type="sibTrans">
      <dgm:prSet/>
      <dgm:spPr/>
      <dgm:t>
        <a:bodyPr/>
        <a:lstStyle/>
        <a:p>
          <a:endParaRPr lang="ru-RU"/>
        </a:p>
      </dgm:t>
    </dgm:pt>
    <dgm:pt modelId="{9CC96663-A7C4-4414-9A61-3AE66B8FA89F}">
      <dgm:prSet phldrT="[Текст]"/>
      <dgm:spPr/>
      <dgm:t>
        <a:bodyPr/>
        <a:lstStyle/>
        <a:p>
          <a:r>
            <a:rPr lang="uk-UA" noProof="0" dirty="0">
              <a:latin typeface="Times New Roman" panose="02020603050405020304" pitchFamily="18" charset="0"/>
              <a:cs typeface="Times New Roman" panose="02020603050405020304" pitchFamily="18" charset="0"/>
            </a:rPr>
            <a:t>Табу</a:t>
          </a:r>
        </a:p>
      </dgm:t>
    </dgm:pt>
    <dgm:pt modelId="{421641CF-F769-493A-819F-5D118D607A63}" cxnId="{76D61DB0-9872-4FBA-8848-6EE07AC7407E}" type="parTrans">
      <dgm:prSet/>
      <dgm:spPr/>
      <dgm:t>
        <a:bodyPr/>
        <a:lstStyle/>
        <a:p>
          <a:endParaRPr lang="ru-RU"/>
        </a:p>
      </dgm:t>
    </dgm:pt>
    <dgm:pt modelId="{E563530A-3E2D-4E9E-9860-63A029AC4BE2}" cxnId="{76D61DB0-9872-4FBA-8848-6EE07AC7407E}" type="sibTrans">
      <dgm:prSet/>
      <dgm:spPr/>
      <dgm:t>
        <a:bodyPr/>
        <a:lstStyle/>
        <a:p>
          <a:endParaRPr lang="ru-RU"/>
        </a:p>
      </dgm:t>
    </dgm:pt>
    <dgm:pt modelId="{732ED7A4-40CD-4253-A66E-B71AE7A8B77B}" type="pres">
      <dgm:prSet presAssocID="{3A512C8E-BDFC-43D8-A149-AA7191CE1416}" presName="Name0" presStyleCnt="0">
        <dgm:presLayoutVars>
          <dgm:dir/>
          <dgm:animLvl val="lvl"/>
          <dgm:resizeHandles val="exact"/>
        </dgm:presLayoutVars>
      </dgm:prSet>
      <dgm:spPr/>
    </dgm:pt>
    <dgm:pt modelId="{F3373949-5935-4B8C-B38B-5C0ACC11C757}" type="pres">
      <dgm:prSet presAssocID="{FA418C0B-E8D7-45F6-A647-23C02FF27C19}" presName="linNode" presStyleCnt="0"/>
      <dgm:spPr/>
    </dgm:pt>
    <dgm:pt modelId="{BBA86724-1646-4F06-948B-740E20F332E6}" type="pres">
      <dgm:prSet presAssocID="{FA418C0B-E8D7-45F6-A647-23C02FF27C19}" presName="parentText" presStyleLbl="node1" presStyleIdx="0" presStyleCnt="5">
        <dgm:presLayoutVars>
          <dgm:chMax val="1"/>
          <dgm:bulletEnabled val="1"/>
        </dgm:presLayoutVars>
      </dgm:prSet>
      <dgm:spPr/>
    </dgm:pt>
    <dgm:pt modelId="{8080394A-9B0B-424C-AB5A-F5B31B241439}" type="pres">
      <dgm:prSet presAssocID="{FA418C0B-E8D7-45F6-A647-23C02FF27C19}" presName="descendantText" presStyleLbl="alignAccFollowNode1" presStyleIdx="0" presStyleCnt="5" custScaleY="146414">
        <dgm:presLayoutVars>
          <dgm:bulletEnabled val="1"/>
        </dgm:presLayoutVars>
      </dgm:prSet>
      <dgm:spPr/>
    </dgm:pt>
    <dgm:pt modelId="{B477C773-C7ED-4FB1-A148-BEFACB8869F1}" type="pres">
      <dgm:prSet presAssocID="{F761B25F-D86A-43FE-B6B3-492BDDBAE745}" presName="sp" presStyleCnt="0"/>
      <dgm:spPr/>
    </dgm:pt>
    <dgm:pt modelId="{2AC3F197-77BE-412A-A220-E81A52E802CB}" type="pres">
      <dgm:prSet presAssocID="{115A8AFF-B096-47DA-AE6D-7136ACDDBA79}" presName="linNode" presStyleCnt="0"/>
      <dgm:spPr/>
    </dgm:pt>
    <dgm:pt modelId="{CE22D943-460F-499E-836A-8662ACF473B8}" type="pres">
      <dgm:prSet presAssocID="{115A8AFF-B096-47DA-AE6D-7136ACDDBA79}" presName="parentText" presStyleLbl="node1" presStyleIdx="1" presStyleCnt="5">
        <dgm:presLayoutVars>
          <dgm:chMax val="1"/>
          <dgm:bulletEnabled val="1"/>
        </dgm:presLayoutVars>
      </dgm:prSet>
      <dgm:spPr/>
    </dgm:pt>
    <dgm:pt modelId="{4E855A89-92BF-4C91-9CFA-7D5FBE261320}" type="pres">
      <dgm:prSet presAssocID="{115A8AFF-B096-47DA-AE6D-7136ACDDBA79}" presName="descendantText" presStyleLbl="alignAccFollowNode1" presStyleIdx="1" presStyleCnt="5" custScaleY="125970">
        <dgm:presLayoutVars>
          <dgm:bulletEnabled val="1"/>
        </dgm:presLayoutVars>
      </dgm:prSet>
      <dgm:spPr/>
    </dgm:pt>
    <dgm:pt modelId="{2EEE74F5-BF60-44CC-8EA8-85C83010E45A}" type="pres">
      <dgm:prSet presAssocID="{E924B4BA-3F19-429D-BE10-7577275F18F4}" presName="sp" presStyleCnt="0"/>
      <dgm:spPr/>
    </dgm:pt>
    <dgm:pt modelId="{1162540D-5219-4700-A567-6D5C87D2C401}" type="pres">
      <dgm:prSet presAssocID="{27DC5803-A0CF-4790-B6D0-94C5649DA813}" presName="linNode" presStyleCnt="0"/>
      <dgm:spPr/>
    </dgm:pt>
    <dgm:pt modelId="{700341D1-1C4B-4220-B206-3D450B2FC058}" type="pres">
      <dgm:prSet presAssocID="{27DC5803-A0CF-4790-B6D0-94C5649DA813}" presName="parentText" presStyleLbl="node1" presStyleIdx="2" presStyleCnt="5">
        <dgm:presLayoutVars>
          <dgm:chMax val="1"/>
          <dgm:bulletEnabled val="1"/>
        </dgm:presLayoutVars>
      </dgm:prSet>
      <dgm:spPr/>
    </dgm:pt>
    <dgm:pt modelId="{1B152B24-8884-46AB-AF36-092ED229F737}" type="pres">
      <dgm:prSet presAssocID="{27DC5803-A0CF-4790-B6D0-94C5649DA813}" presName="descendantText" presStyleLbl="alignAccFollowNode1" presStyleIdx="2" presStyleCnt="5">
        <dgm:presLayoutVars>
          <dgm:bulletEnabled val="1"/>
        </dgm:presLayoutVars>
      </dgm:prSet>
      <dgm:spPr/>
    </dgm:pt>
    <dgm:pt modelId="{5E17AACC-CBFB-4222-9348-B11707DE72E0}" type="pres">
      <dgm:prSet presAssocID="{4A923D92-986F-4AB0-B15F-9823B04E8533}" presName="sp" presStyleCnt="0"/>
      <dgm:spPr/>
    </dgm:pt>
    <dgm:pt modelId="{B31779C0-A63D-4FB8-9854-B2D99942C5C2}" type="pres">
      <dgm:prSet presAssocID="{D5660D70-DB55-4C31-929A-5FF6515ADD39}" presName="linNode" presStyleCnt="0"/>
      <dgm:spPr/>
    </dgm:pt>
    <dgm:pt modelId="{2AEC179A-1591-4F9C-9635-B220BD386B53}" type="pres">
      <dgm:prSet presAssocID="{D5660D70-DB55-4C31-929A-5FF6515ADD39}" presName="parentText" presStyleLbl="node1" presStyleIdx="3" presStyleCnt="5">
        <dgm:presLayoutVars>
          <dgm:chMax val="1"/>
          <dgm:bulletEnabled val="1"/>
        </dgm:presLayoutVars>
      </dgm:prSet>
      <dgm:spPr/>
    </dgm:pt>
    <dgm:pt modelId="{CE0672B3-3F93-4DFE-8BF1-907726D1EA21}" type="pres">
      <dgm:prSet presAssocID="{D5660D70-DB55-4C31-929A-5FF6515ADD39}" presName="descendantText" presStyleLbl="alignAccFollowNode1" presStyleIdx="3" presStyleCnt="5" custScaleY="127585">
        <dgm:presLayoutVars>
          <dgm:bulletEnabled val="1"/>
        </dgm:presLayoutVars>
      </dgm:prSet>
      <dgm:spPr/>
    </dgm:pt>
    <dgm:pt modelId="{D2E51895-237A-4362-91F2-E8DF3C685D1A}" type="pres">
      <dgm:prSet presAssocID="{66114F06-7C80-4D94-BE24-1D93395DFB19}" presName="sp" presStyleCnt="0"/>
      <dgm:spPr/>
    </dgm:pt>
    <dgm:pt modelId="{AB939C0A-D896-4326-B585-B9C863028DCB}" type="pres">
      <dgm:prSet presAssocID="{9CC96663-A7C4-4414-9A61-3AE66B8FA89F}" presName="linNode" presStyleCnt="0"/>
      <dgm:spPr/>
    </dgm:pt>
    <dgm:pt modelId="{AB3DB9C1-149D-448B-883F-964261AD08D9}" type="pres">
      <dgm:prSet presAssocID="{9CC96663-A7C4-4414-9A61-3AE66B8FA89F}" presName="parentText" presStyleLbl="node1" presStyleIdx="4" presStyleCnt="5">
        <dgm:presLayoutVars>
          <dgm:chMax val="1"/>
          <dgm:bulletEnabled val="1"/>
        </dgm:presLayoutVars>
      </dgm:prSet>
      <dgm:spPr/>
    </dgm:pt>
    <dgm:pt modelId="{2A2C03D1-8BFE-412E-AC1A-C18225EE336C}" type="pres">
      <dgm:prSet presAssocID="{9CC96663-A7C4-4414-9A61-3AE66B8FA89F}" presName="descendantText" presStyleLbl="alignAccFollowNode1" presStyleIdx="4" presStyleCnt="5" custScaleY="122615">
        <dgm:presLayoutVars>
          <dgm:bulletEnabled val="1"/>
        </dgm:presLayoutVars>
      </dgm:prSet>
      <dgm:spPr/>
    </dgm:pt>
  </dgm:ptLst>
  <dgm:cxnLst>
    <dgm:cxn modelId="{9F29C904-8434-4027-AAC9-8BA3A41DAC85}" type="presOf" srcId="{9CC96663-A7C4-4414-9A61-3AE66B8FA89F}" destId="{AB3DB9C1-149D-448B-883F-964261AD08D9}" srcOrd="0" destOrd="0" presId="urn:microsoft.com/office/officeart/2005/8/layout/vList5"/>
    <dgm:cxn modelId="{A7D16D2A-E99F-4B1E-841B-23BF4B22698E}" srcId="{27DC5803-A0CF-4790-B6D0-94C5649DA813}" destId="{633F107E-AD95-4747-9188-C882BB5F3A81}" srcOrd="0" destOrd="0" parTransId="{C1C0DA37-1801-4393-9821-AF5923342BA1}" sibTransId="{424A6DD9-7628-4F39-8572-D65524A96478}"/>
    <dgm:cxn modelId="{D3289A63-0323-4320-A172-BC6BB3A65759}" type="presOf" srcId="{98953999-EDB6-4C97-88ED-F2AE5D29500E}" destId="{2A2C03D1-8BFE-412E-AC1A-C18225EE336C}" srcOrd="0" destOrd="0" presId="urn:microsoft.com/office/officeart/2005/8/layout/vList5"/>
    <dgm:cxn modelId="{37A86F64-DC42-4CE9-AA02-9EA438146C4C}" srcId="{115A8AFF-B096-47DA-AE6D-7136ACDDBA79}" destId="{A736731C-622B-40B5-8A73-8ED62527BBBC}" srcOrd="0" destOrd="0" parTransId="{85E44161-0B0D-4FB6-B64D-D9D4C883D093}" sibTransId="{5ACA48E9-F24E-4170-B196-86C451A93D5F}"/>
    <dgm:cxn modelId="{9D46044D-EF4D-437E-8C6E-7BD32251BABD}" type="presOf" srcId="{633F107E-AD95-4747-9188-C882BB5F3A81}" destId="{1B152B24-8884-46AB-AF36-092ED229F737}" srcOrd="0" destOrd="0" presId="urn:microsoft.com/office/officeart/2005/8/layout/vList5"/>
    <dgm:cxn modelId="{13F8C77C-B0B7-4504-830F-291E6DA1EA77}" srcId="{D5660D70-DB55-4C31-929A-5FF6515ADD39}" destId="{D36F022F-9A6D-4077-8826-9D3C4CDBD7F4}" srcOrd="0" destOrd="0" parTransId="{D1178742-4E94-4B25-B560-B0E71E8472F7}" sibTransId="{375B0D89-6489-458B-A8BD-7B8D57B9A0ED}"/>
    <dgm:cxn modelId="{32B4E680-720C-49E0-A7BB-0046565FADBB}" type="presOf" srcId="{FA418C0B-E8D7-45F6-A647-23C02FF27C19}" destId="{BBA86724-1646-4F06-948B-740E20F332E6}" srcOrd="0" destOrd="0" presId="urn:microsoft.com/office/officeart/2005/8/layout/vList5"/>
    <dgm:cxn modelId="{A55B4B8A-67E3-43E3-AECB-F73326A4F598}" type="presOf" srcId="{27DC5803-A0CF-4790-B6D0-94C5649DA813}" destId="{700341D1-1C4B-4220-B206-3D450B2FC058}" srcOrd="0" destOrd="0" presId="urn:microsoft.com/office/officeart/2005/8/layout/vList5"/>
    <dgm:cxn modelId="{54C8558D-49C3-4873-A008-5B872D902EB1}" type="presOf" srcId="{A736731C-622B-40B5-8A73-8ED62527BBBC}" destId="{4E855A89-92BF-4C91-9CFA-7D5FBE261320}" srcOrd="0" destOrd="0" presId="urn:microsoft.com/office/officeart/2005/8/layout/vList5"/>
    <dgm:cxn modelId="{8A570B90-14C6-43D8-AEE4-9361AC0B2657}" srcId="{3A512C8E-BDFC-43D8-A149-AA7191CE1416}" destId="{FA418C0B-E8D7-45F6-A647-23C02FF27C19}" srcOrd="0" destOrd="0" parTransId="{C23E5543-3BF0-472C-831F-2686AEC5969A}" sibTransId="{F761B25F-D86A-43FE-B6B3-492BDDBAE745}"/>
    <dgm:cxn modelId="{241D7C97-494F-41A1-9658-597AAF45B8E3}" type="presOf" srcId="{D5660D70-DB55-4C31-929A-5FF6515ADD39}" destId="{2AEC179A-1591-4F9C-9635-B220BD386B53}" srcOrd="0" destOrd="0" presId="urn:microsoft.com/office/officeart/2005/8/layout/vList5"/>
    <dgm:cxn modelId="{57C02DA5-9FCA-4D6D-BA59-04CDBF3390D2}" type="presOf" srcId="{3A512C8E-BDFC-43D8-A149-AA7191CE1416}" destId="{732ED7A4-40CD-4253-A66E-B71AE7A8B77B}" srcOrd="0" destOrd="0" presId="urn:microsoft.com/office/officeart/2005/8/layout/vList5"/>
    <dgm:cxn modelId="{A8B84FAA-352A-4BA1-A988-6A89F44AD6C5}" srcId="{FA418C0B-E8D7-45F6-A647-23C02FF27C19}" destId="{0BBFE460-7A74-4736-A63B-5DCE738829B8}" srcOrd="0" destOrd="0" parTransId="{332B5E47-BDFE-4D5B-B4E2-1861D086A95D}" sibTransId="{E7C92206-DC73-45E3-9126-E77A52A17CF5}"/>
    <dgm:cxn modelId="{81F697AD-B998-46FF-AE02-9F61C4ECCE18}" srcId="{3A512C8E-BDFC-43D8-A149-AA7191CE1416}" destId="{27DC5803-A0CF-4790-B6D0-94C5649DA813}" srcOrd="2" destOrd="0" parTransId="{F96AC355-B6A0-4479-AB8F-6EE22BEFB197}" sibTransId="{4A923D92-986F-4AB0-B15F-9823B04E8533}"/>
    <dgm:cxn modelId="{FA7D8EAF-E272-4F91-BB7F-B7BC9BEB36DD}" type="presOf" srcId="{0BBFE460-7A74-4736-A63B-5DCE738829B8}" destId="{8080394A-9B0B-424C-AB5A-F5B31B241439}" srcOrd="0" destOrd="0" presId="urn:microsoft.com/office/officeart/2005/8/layout/vList5"/>
    <dgm:cxn modelId="{76D61DB0-9872-4FBA-8848-6EE07AC7407E}" srcId="{3A512C8E-BDFC-43D8-A149-AA7191CE1416}" destId="{9CC96663-A7C4-4414-9A61-3AE66B8FA89F}" srcOrd="4" destOrd="0" parTransId="{421641CF-F769-493A-819F-5D118D607A63}" sibTransId="{E563530A-3E2D-4E9E-9860-63A029AC4BE2}"/>
    <dgm:cxn modelId="{BA4982B6-4BAD-4B26-96E2-E810C2394772}" srcId="{9CC96663-A7C4-4414-9A61-3AE66B8FA89F}" destId="{98953999-EDB6-4C97-88ED-F2AE5D29500E}" srcOrd="0" destOrd="0" parTransId="{D9E76B77-E59D-4FE5-A584-9E20B9D72679}" sibTransId="{D0F24FFA-6797-4D5D-B277-906EF6F3E934}"/>
    <dgm:cxn modelId="{817445E1-4722-4C8E-B908-634F32CED390}" type="presOf" srcId="{115A8AFF-B096-47DA-AE6D-7136ACDDBA79}" destId="{CE22D943-460F-499E-836A-8662ACF473B8}" srcOrd="0" destOrd="0" presId="urn:microsoft.com/office/officeart/2005/8/layout/vList5"/>
    <dgm:cxn modelId="{921CE9E8-C1A0-429E-8A58-4B799CCE3ECC}" srcId="{3A512C8E-BDFC-43D8-A149-AA7191CE1416}" destId="{D5660D70-DB55-4C31-929A-5FF6515ADD39}" srcOrd="3" destOrd="0" parTransId="{E09943CE-6C6A-401D-95B3-89B736D4439E}" sibTransId="{66114F06-7C80-4D94-BE24-1D93395DFB19}"/>
    <dgm:cxn modelId="{EAE16BFB-08D5-406A-BE17-E1BBDB5BFB58}" type="presOf" srcId="{D36F022F-9A6D-4077-8826-9D3C4CDBD7F4}" destId="{CE0672B3-3F93-4DFE-8BF1-907726D1EA21}" srcOrd="0" destOrd="0" presId="urn:microsoft.com/office/officeart/2005/8/layout/vList5"/>
    <dgm:cxn modelId="{148BAAFC-8E3C-40E0-929B-01C450EB4D99}" srcId="{3A512C8E-BDFC-43D8-A149-AA7191CE1416}" destId="{115A8AFF-B096-47DA-AE6D-7136ACDDBA79}" srcOrd="1" destOrd="0" parTransId="{73EB7B44-A86F-442E-B19A-4A52A69A66D3}" sibTransId="{E924B4BA-3F19-429D-BE10-7577275F18F4}"/>
    <dgm:cxn modelId="{18C26341-58E3-4F01-90B8-4F3810B166C3}" type="presParOf" srcId="{732ED7A4-40CD-4253-A66E-B71AE7A8B77B}" destId="{F3373949-5935-4B8C-B38B-5C0ACC11C757}" srcOrd="0" destOrd="0" presId="urn:microsoft.com/office/officeart/2005/8/layout/vList5"/>
    <dgm:cxn modelId="{21713CF5-12FF-47B3-AEE2-6E4EB6148E3C}" type="presParOf" srcId="{F3373949-5935-4B8C-B38B-5C0ACC11C757}" destId="{BBA86724-1646-4F06-948B-740E20F332E6}" srcOrd="0" destOrd="0" presId="urn:microsoft.com/office/officeart/2005/8/layout/vList5"/>
    <dgm:cxn modelId="{7DB1A509-AC05-4E31-81B2-EE34C2032745}" type="presParOf" srcId="{F3373949-5935-4B8C-B38B-5C0ACC11C757}" destId="{8080394A-9B0B-424C-AB5A-F5B31B241439}" srcOrd="1" destOrd="0" presId="urn:microsoft.com/office/officeart/2005/8/layout/vList5"/>
    <dgm:cxn modelId="{503E2197-3FBF-4D45-B2E4-FEA2DA9A5262}" type="presParOf" srcId="{732ED7A4-40CD-4253-A66E-B71AE7A8B77B}" destId="{B477C773-C7ED-4FB1-A148-BEFACB8869F1}" srcOrd="1" destOrd="0" presId="urn:microsoft.com/office/officeart/2005/8/layout/vList5"/>
    <dgm:cxn modelId="{1DE7AA69-5E58-40F4-8E9F-4157F7DAD8AA}" type="presParOf" srcId="{732ED7A4-40CD-4253-A66E-B71AE7A8B77B}" destId="{2AC3F197-77BE-412A-A220-E81A52E802CB}" srcOrd="2" destOrd="0" presId="urn:microsoft.com/office/officeart/2005/8/layout/vList5"/>
    <dgm:cxn modelId="{867E37EE-499C-4485-9823-24062AD4201D}" type="presParOf" srcId="{2AC3F197-77BE-412A-A220-E81A52E802CB}" destId="{CE22D943-460F-499E-836A-8662ACF473B8}" srcOrd="0" destOrd="0" presId="urn:microsoft.com/office/officeart/2005/8/layout/vList5"/>
    <dgm:cxn modelId="{34E43DF3-DDEE-45EA-AC94-2B4636FAD555}" type="presParOf" srcId="{2AC3F197-77BE-412A-A220-E81A52E802CB}" destId="{4E855A89-92BF-4C91-9CFA-7D5FBE261320}" srcOrd="1" destOrd="0" presId="urn:microsoft.com/office/officeart/2005/8/layout/vList5"/>
    <dgm:cxn modelId="{D42A06E5-A2A0-43E1-B460-7386F8B51C75}" type="presParOf" srcId="{732ED7A4-40CD-4253-A66E-B71AE7A8B77B}" destId="{2EEE74F5-BF60-44CC-8EA8-85C83010E45A}" srcOrd="3" destOrd="0" presId="urn:microsoft.com/office/officeart/2005/8/layout/vList5"/>
    <dgm:cxn modelId="{FC2C9BA0-FB1F-4E53-9B9E-896BA70D302E}" type="presParOf" srcId="{732ED7A4-40CD-4253-A66E-B71AE7A8B77B}" destId="{1162540D-5219-4700-A567-6D5C87D2C401}" srcOrd="4" destOrd="0" presId="urn:microsoft.com/office/officeart/2005/8/layout/vList5"/>
    <dgm:cxn modelId="{E3A7C71F-462C-4796-B62B-7AD4E93113AC}" type="presParOf" srcId="{1162540D-5219-4700-A567-6D5C87D2C401}" destId="{700341D1-1C4B-4220-B206-3D450B2FC058}" srcOrd="0" destOrd="0" presId="urn:microsoft.com/office/officeart/2005/8/layout/vList5"/>
    <dgm:cxn modelId="{F7FE33D0-AF35-41AE-96D9-A6A320037559}" type="presParOf" srcId="{1162540D-5219-4700-A567-6D5C87D2C401}" destId="{1B152B24-8884-46AB-AF36-092ED229F737}" srcOrd="1" destOrd="0" presId="urn:microsoft.com/office/officeart/2005/8/layout/vList5"/>
    <dgm:cxn modelId="{2FEBB136-AFAF-49E9-A5B2-06449E9FA5C1}" type="presParOf" srcId="{732ED7A4-40CD-4253-A66E-B71AE7A8B77B}" destId="{5E17AACC-CBFB-4222-9348-B11707DE72E0}" srcOrd="5" destOrd="0" presId="urn:microsoft.com/office/officeart/2005/8/layout/vList5"/>
    <dgm:cxn modelId="{94051947-8ADC-4C29-9BAF-E3C4A5B0C6EE}" type="presParOf" srcId="{732ED7A4-40CD-4253-A66E-B71AE7A8B77B}" destId="{B31779C0-A63D-4FB8-9854-B2D99942C5C2}" srcOrd="6" destOrd="0" presId="urn:microsoft.com/office/officeart/2005/8/layout/vList5"/>
    <dgm:cxn modelId="{97485094-2A4E-4204-9A3F-E98A376A6493}" type="presParOf" srcId="{B31779C0-A63D-4FB8-9854-B2D99942C5C2}" destId="{2AEC179A-1591-4F9C-9635-B220BD386B53}" srcOrd="0" destOrd="0" presId="urn:microsoft.com/office/officeart/2005/8/layout/vList5"/>
    <dgm:cxn modelId="{F6B05AEC-CE45-42A1-A6F9-A438A0B4B4F2}" type="presParOf" srcId="{B31779C0-A63D-4FB8-9854-B2D99942C5C2}" destId="{CE0672B3-3F93-4DFE-8BF1-907726D1EA21}" srcOrd="1" destOrd="0" presId="urn:microsoft.com/office/officeart/2005/8/layout/vList5"/>
    <dgm:cxn modelId="{0A74DFA8-5B89-461A-B5A3-DFEE8F32D9DA}" type="presParOf" srcId="{732ED7A4-40CD-4253-A66E-B71AE7A8B77B}" destId="{D2E51895-237A-4362-91F2-E8DF3C685D1A}" srcOrd="7" destOrd="0" presId="urn:microsoft.com/office/officeart/2005/8/layout/vList5"/>
    <dgm:cxn modelId="{04486602-4255-4C0E-B8D7-EBD45B39660F}" type="presParOf" srcId="{732ED7A4-40CD-4253-A66E-B71AE7A8B77B}" destId="{AB939C0A-D896-4326-B585-B9C863028DCB}" srcOrd="8" destOrd="0" presId="urn:microsoft.com/office/officeart/2005/8/layout/vList5"/>
    <dgm:cxn modelId="{51BE10AE-96AE-4E07-A518-928AA5082D97}" type="presParOf" srcId="{AB939C0A-D896-4326-B585-B9C863028DCB}" destId="{AB3DB9C1-149D-448B-883F-964261AD08D9}" srcOrd="0" destOrd="0" presId="urn:microsoft.com/office/officeart/2005/8/layout/vList5"/>
    <dgm:cxn modelId="{319660E1-6315-4640-8250-034CE90D4C01}" type="presParOf" srcId="{AB939C0A-D896-4326-B585-B9C863028DCB}" destId="{2A2C03D1-8BFE-412E-AC1A-C18225EE336C}"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63B1CA9-D301-456A-B39A-7AD1408B2C6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9F7D404D-796A-4E65-B185-896B11FA2418}">
      <dgm:prSet phldrT="[Текст]" custT="1"/>
      <dgm:spPr/>
      <dgm:t>
        <a:bodyPr/>
        <a:lstStyle/>
        <a:p>
          <a:r>
            <a:rPr lang="uk-UA" sz="2800" noProof="0" dirty="0">
              <a:latin typeface="Times New Roman" panose="02020603050405020304" pitchFamily="18" charset="0"/>
              <a:cs typeface="Times New Roman" panose="02020603050405020304" pitchFamily="18" charset="0"/>
            </a:rPr>
            <a:t>за ступенем охоплення</a:t>
          </a:r>
        </a:p>
      </dgm:t>
    </dgm:pt>
    <dgm:pt modelId="{29FBE0A2-ECF0-4AFC-954F-1A47DF175BEC}" cxnId="{618F01C6-B6D5-4B63-AC04-FA64BC5A0AD4}" type="parTrans">
      <dgm:prSet/>
      <dgm:spPr/>
      <dgm:t>
        <a:bodyPr/>
        <a:lstStyle/>
        <a:p>
          <a:endParaRPr lang="ru-RU"/>
        </a:p>
      </dgm:t>
    </dgm:pt>
    <dgm:pt modelId="{FB7EB466-0C41-480A-B16C-3664CB194EA6}" cxnId="{618F01C6-B6D5-4B63-AC04-FA64BC5A0AD4}" type="sibTrans">
      <dgm:prSet/>
      <dgm:spPr/>
      <dgm:t>
        <a:bodyPr/>
        <a:lstStyle/>
        <a:p>
          <a:endParaRPr lang="ru-RU"/>
        </a:p>
      </dgm:t>
    </dgm:pt>
    <dgm:pt modelId="{3764C737-C21E-4A50-A531-87857801E0F1}">
      <dgm:prSet phldrT="[Текст]" custT="1"/>
      <dgm:spPr/>
      <dgm:t>
        <a:bodyPr/>
        <a:lstStyle/>
        <a:p>
          <a:r>
            <a:rPr lang="uk-UA" sz="2800" noProof="0" dirty="0">
              <a:latin typeface="Times New Roman" panose="02020603050405020304" pitchFamily="18" charset="0"/>
              <a:cs typeface="Times New Roman" panose="02020603050405020304" pitchFamily="18" charset="0"/>
            </a:rPr>
            <a:t>за ступенем формування</a:t>
          </a:r>
        </a:p>
      </dgm:t>
    </dgm:pt>
    <dgm:pt modelId="{04F32136-B9F4-4B3F-B6F9-D1B6B7943216}" cxnId="{4448B1F4-3A6C-4FBC-9A32-3AD4B8851BF2}" type="parTrans">
      <dgm:prSet/>
      <dgm:spPr/>
      <dgm:t>
        <a:bodyPr/>
        <a:lstStyle/>
        <a:p>
          <a:endParaRPr lang="ru-RU"/>
        </a:p>
      </dgm:t>
    </dgm:pt>
    <dgm:pt modelId="{8B8D379C-9D31-485D-B83F-FD0A97390892}" cxnId="{4448B1F4-3A6C-4FBC-9A32-3AD4B8851BF2}" type="sibTrans">
      <dgm:prSet/>
      <dgm:spPr/>
      <dgm:t>
        <a:bodyPr/>
        <a:lstStyle/>
        <a:p>
          <a:endParaRPr lang="ru-RU"/>
        </a:p>
      </dgm:t>
    </dgm:pt>
    <dgm:pt modelId="{D8DEEC9C-C875-4C18-A353-8EAD1DCA33D6}">
      <dgm:prSet phldrT="[Текст]" custT="1"/>
      <dgm:spPr/>
      <dgm:t>
        <a:bodyPr/>
        <a:lstStyle/>
        <a:p>
          <a:r>
            <a:rPr lang="uk-UA" sz="2800" noProof="0" dirty="0">
              <a:latin typeface="Times New Roman" panose="02020603050405020304" pitchFamily="18" charset="0"/>
              <a:cs typeface="Times New Roman" panose="02020603050405020304" pitchFamily="18" charset="0"/>
            </a:rPr>
            <a:t>за ступенем реалізації</a:t>
          </a:r>
        </a:p>
      </dgm:t>
    </dgm:pt>
    <dgm:pt modelId="{C26854E6-A631-48C2-A655-0DF2AA015699}" cxnId="{92E673A6-064A-4A45-94DA-E6F8B3016525}" type="parTrans">
      <dgm:prSet/>
      <dgm:spPr/>
      <dgm:t>
        <a:bodyPr/>
        <a:lstStyle/>
        <a:p>
          <a:endParaRPr lang="ru-RU"/>
        </a:p>
      </dgm:t>
    </dgm:pt>
    <dgm:pt modelId="{3CA9D88E-9D00-4613-B1FB-5E5FD6BFA077}" cxnId="{92E673A6-064A-4A45-94DA-E6F8B3016525}" type="sibTrans">
      <dgm:prSet/>
      <dgm:spPr/>
      <dgm:t>
        <a:bodyPr/>
        <a:lstStyle/>
        <a:p>
          <a:endParaRPr lang="ru-RU"/>
        </a:p>
      </dgm:t>
    </dgm:pt>
    <dgm:pt modelId="{D7BB4EAA-3DF4-48CF-9E05-BC7EA574158B}">
      <dgm:prSet phldrT="[Текст]" custT="1"/>
      <dgm:spPr/>
      <dgm:t>
        <a:bodyPr/>
        <a:lstStyle/>
        <a:p>
          <a:r>
            <a:rPr lang="uk-UA" sz="2800" noProof="0" dirty="0">
              <a:latin typeface="Times New Roman" panose="02020603050405020304" pitchFamily="18" charset="0"/>
              <a:cs typeface="Times New Roman" panose="02020603050405020304" pitchFamily="18" charset="0"/>
            </a:rPr>
            <a:t>за ступенем впливу на діяльність організації</a:t>
          </a:r>
        </a:p>
      </dgm:t>
    </dgm:pt>
    <dgm:pt modelId="{0E12BFE5-AA66-4B3C-8897-BFF252D1CD82}" cxnId="{0A92DA78-11DB-47AA-81DB-6371EE163E6C}" type="parTrans">
      <dgm:prSet/>
      <dgm:spPr/>
      <dgm:t>
        <a:bodyPr/>
        <a:lstStyle/>
        <a:p>
          <a:endParaRPr lang="ru-RU"/>
        </a:p>
      </dgm:t>
    </dgm:pt>
    <dgm:pt modelId="{93FB411D-A093-4BD3-8D9E-7CAF19AEEA55}" cxnId="{0A92DA78-11DB-47AA-81DB-6371EE163E6C}" type="sibTrans">
      <dgm:prSet/>
      <dgm:spPr/>
      <dgm:t>
        <a:bodyPr/>
        <a:lstStyle/>
        <a:p>
          <a:endParaRPr lang="ru-RU"/>
        </a:p>
      </dgm:t>
    </dgm:pt>
    <dgm:pt modelId="{74DD962F-B128-4BC2-B80C-A078D4CC2DE0}">
      <dgm:prSet phldrT="[Текст]" custT="1"/>
      <dgm:spPr/>
      <dgm:t>
        <a:bodyPr/>
        <a:lstStyle/>
        <a:p>
          <a:r>
            <a:rPr lang="uk-UA" sz="2800" noProof="0" dirty="0">
              <a:latin typeface="Times New Roman" panose="02020603050405020304" pitchFamily="18" charset="0"/>
              <a:cs typeface="Times New Roman" panose="02020603050405020304" pitchFamily="18" charset="0"/>
            </a:rPr>
            <a:t>за ступенем участі персоналу</a:t>
          </a:r>
        </a:p>
      </dgm:t>
    </dgm:pt>
    <dgm:pt modelId="{8FAAA3B1-4EA8-4345-8020-79559134CDA0}" cxnId="{184759E0-8A07-476D-B437-FCF5A9FDF021}" type="parTrans">
      <dgm:prSet/>
      <dgm:spPr/>
      <dgm:t>
        <a:bodyPr/>
        <a:lstStyle/>
        <a:p>
          <a:endParaRPr lang="ru-RU"/>
        </a:p>
      </dgm:t>
    </dgm:pt>
    <dgm:pt modelId="{03146888-B19C-40EA-BD8A-72D36B6060E6}" cxnId="{184759E0-8A07-476D-B437-FCF5A9FDF021}" type="sibTrans">
      <dgm:prSet/>
      <dgm:spPr/>
      <dgm:t>
        <a:bodyPr/>
        <a:lstStyle/>
        <a:p>
          <a:endParaRPr lang="ru-RU"/>
        </a:p>
      </dgm:t>
    </dgm:pt>
    <dgm:pt modelId="{1134B720-541F-4AA0-9C30-EFAB1D5FB0CC}" type="pres">
      <dgm:prSet presAssocID="{863B1CA9-D301-456A-B39A-7AD1408B2C6A}" presName="Name0" presStyleCnt="0">
        <dgm:presLayoutVars>
          <dgm:chMax val="7"/>
          <dgm:chPref val="7"/>
          <dgm:dir/>
        </dgm:presLayoutVars>
      </dgm:prSet>
      <dgm:spPr/>
    </dgm:pt>
    <dgm:pt modelId="{AF6B822A-C47D-448C-8431-D4F9AB34CFDC}" type="pres">
      <dgm:prSet presAssocID="{863B1CA9-D301-456A-B39A-7AD1408B2C6A}" presName="Name1" presStyleCnt="0"/>
      <dgm:spPr/>
    </dgm:pt>
    <dgm:pt modelId="{F28D5F10-2581-4AEC-93DF-96B66C345938}" type="pres">
      <dgm:prSet presAssocID="{863B1CA9-D301-456A-B39A-7AD1408B2C6A}" presName="cycle" presStyleCnt="0"/>
      <dgm:spPr/>
    </dgm:pt>
    <dgm:pt modelId="{FDB68883-4242-47BB-8F72-5190F897EC5B}" type="pres">
      <dgm:prSet presAssocID="{863B1CA9-D301-456A-B39A-7AD1408B2C6A}" presName="srcNode" presStyleLbl="node1" presStyleIdx="0" presStyleCnt="5"/>
      <dgm:spPr/>
    </dgm:pt>
    <dgm:pt modelId="{124EE2F6-BE6D-42DF-A057-6898904E7CAD}" type="pres">
      <dgm:prSet presAssocID="{863B1CA9-D301-456A-B39A-7AD1408B2C6A}" presName="conn" presStyleLbl="parChTrans1D2" presStyleIdx="0" presStyleCnt="1"/>
      <dgm:spPr/>
    </dgm:pt>
    <dgm:pt modelId="{2A2D3843-3C3A-406D-8BB7-C33AEE315578}" type="pres">
      <dgm:prSet presAssocID="{863B1CA9-D301-456A-B39A-7AD1408B2C6A}" presName="extraNode" presStyleLbl="node1" presStyleIdx="0" presStyleCnt="5"/>
      <dgm:spPr/>
    </dgm:pt>
    <dgm:pt modelId="{DC37D809-6520-46DC-B6C7-B91A93C4CB45}" type="pres">
      <dgm:prSet presAssocID="{863B1CA9-D301-456A-B39A-7AD1408B2C6A}" presName="dstNode" presStyleLbl="node1" presStyleIdx="0" presStyleCnt="5"/>
      <dgm:spPr/>
    </dgm:pt>
    <dgm:pt modelId="{0B4D69CF-9848-41A6-A7E6-0BC825E45C77}" type="pres">
      <dgm:prSet presAssocID="{9F7D404D-796A-4E65-B185-896B11FA2418}" presName="text_1" presStyleLbl="node1" presStyleIdx="0" presStyleCnt="5">
        <dgm:presLayoutVars>
          <dgm:bulletEnabled val="1"/>
        </dgm:presLayoutVars>
      </dgm:prSet>
      <dgm:spPr/>
    </dgm:pt>
    <dgm:pt modelId="{78FD5DF8-F6EA-42DC-884E-949694EF8B53}" type="pres">
      <dgm:prSet presAssocID="{9F7D404D-796A-4E65-B185-896B11FA2418}" presName="accent_1" presStyleCnt="0"/>
      <dgm:spPr/>
    </dgm:pt>
    <dgm:pt modelId="{4D7CD636-F878-40DF-91F0-05CEEABE0921}" type="pres">
      <dgm:prSet presAssocID="{9F7D404D-796A-4E65-B185-896B11FA2418}" presName="accentRepeatNode" presStyleLbl="solidFgAcc1" presStyleIdx="0" presStyleCnt="5"/>
      <dgm:spPr/>
    </dgm:pt>
    <dgm:pt modelId="{10225CF0-3DAE-4344-9FFF-5F39DE54C1CC}" type="pres">
      <dgm:prSet presAssocID="{3764C737-C21E-4A50-A531-87857801E0F1}" presName="text_2" presStyleLbl="node1" presStyleIdx="1" presStyleCnt="5">
        <dgm:presLayoutVars>
          <dgm:bulletEnabled val="1"/>
        </dgm:presLayoutVars>
      </dgm:prSet>
      <dgm:spPr/>
    </dgm:pt>
    <dgm:pt modelId="{025E0887-CA0D-489D-B8C7-938C76A9996F}" type="pres">
      <dgm:prSet presAssocID="{3764C737-C21E-4A50-A531-87857801E0F1}" presName="accent_2" presStyleCnt="0"/>
      <dgm:spPr/>
    </dgm:pt>
    <dgm:pt modelId="{41F72D9E-2317-4D47-9E33-C0201A31156B}" type="pres">
      <dgm:prSet presAssocID="{3764C737-C21E-4A50-A531-87857801E0F1}" presName="accentRepeatNode" presStyleLbl="solidFgAcc1" presStyleIdx="1" presStyleCnt="5"/>
      <dgm:spPr/>
    </dgm:pt>
    <dgm:pt modelId="{1E1B2BEC-E56E-4516-9D42-947BF9602525}" type="pres">
      <dgm:prSet presAssocID="{D8DEEC9C-C875-4C18-A353-8EAD1DCA33D6}" presName="text_3" presStyleLbl="node1" presStyleIdx="2" presStyleCnt="5">
        <dgm:presLayoutVars>
          <dgm:bulletEnabled val="1"/>
        </dgm:presLayoutVars>
      </dgm:prSet>
      <dgm:spPr/>
    </dgm:pt>
    <dgm:pt modelId="{804D07B8-F153-40A7-8125-31C5CE4E1E7E}" type="pres">
      <dgm:prSet presAssocID="{D8DEEC9C-C875-4C18-A353-8EAD1DCA33D6}" presName="accent_3" presStyleCnt="0"/>
      <dgm:spPr/>
    </dgm:pt>
    <dgm:pt modelId="{53B5DACB-593B-4130-A58A-C667285B3077}" type="pres">
      <dgm:prSet presAssocID="{D8DEEC9C-C875-4C18-A353-8EAD1DCA33D6}" presName="accentRepeatNode" presStyleLbl="solidFgAcc1" presStyleIdx="2" presStyleCnt="5"/>
      <dgm:spPr/>
    </dgm:pt>
    <dgm:pt modelId="{EB4568B5-76E5-4F68-974B-1ADD26850275}" type="pres">
      <dgm:prSet presAssocID="{D7BB4EAA-3DF4-48CF-9E05-BC7EA574158B}" presName="text_4" presStyleLbl="node1" presStyleIdx="3" presStyleCnt="5">
        <dgm:presLayoutVars>
          <dgm:bulletEnabled val="1"/>
        </dgm:presLayoutVars>
      </dgm:prSet>
      <dgm:spPr/>
    </dgm:pt>
    <dgm:pt modelId="{A8326969-F61D-4451-92D7-5219DBFBE378}" type="pres">
      <dgm:prSet presAssocID="{D7BB4EAA-3DF4-48CF-9E05-BC7EA574158B}" presName="accent_4" presStyleCnt="0"/>
      <dgm:spPr/>
    </dgm:pt>
    <dgm:pt modelId="{C56539EF-64A0-40F8-A1F2-1210C2DA283D}" type="pres">
      <dgm:prSet presAssocID="{D7BB4EAA-3DF4-48CF-9E05-BC7EA574158B}" presName="accentRepeatNode" presStyleLbl="solidFgAcc1" presStyleIdx="3" presStyleCnt="5"/>
      <dgm:spPr/>
    </dgm:pt>
    <dgm:pt modelId="{F3F5D45C-19EA-4CF5-8F07-C88AAE1A2512}" type="pres">
      <dgm:prSet presAssocID="{74DD962F-B128-4BC2-B80C-A078D4CC2DE0}" presName="text_5" presStyleLbl="node1" presStyleIdx="4" presStyleCnt="5">
        <dgm:presLayoutVars>
          <dgm:bulletEnabled val="1"/>
        </dgm:presLayoutVars>
      </dgm:prSet>
      <dgm:spPr/>
    </dgm:pt>
    <dgm:pt modelId="{F6B23656-7112-436F-A838-A65B97745354}" type="pres">
      <dgm:prSet presAssocID="{74DD962F-B128-4BC2-B80C-A078D4CC2DE0}" presName="accent_5" presStyleCnt="0"/>
      <dgm:spPr/>
    </dgm:pt>
    <dgm:pt modelId="{6DE07A44-D091-4BF9-ABB3-1F4E6B9073A8}" type="pres">
      <dgm:prSet presAssocID="{74DD962F-B128-4BC2-B80C-A078D4CC2DE0}" presName="accentRepeatNode" presStyleLbl="solidFgAcc1" presStyleIdx="4" presStyleCnt="5"/>
      <dgm:spPr/>
    </dgm:pt>
  </dgm:ptLst>
  <dgm:cxnLst>
    <dgm:cxn modelId="{74691A06-6CDA-4CE8-BCBF-230E10FF1DF7}" type="presOf" srcId="{9F7D404D-796A-4E65-B185-896B11FA2418}" destId="{0B4D69CF-9848-41A6-A7E6-0BC825E45C77}" srcOrd="0" destOrd="0" presId="urn:microsoft.com/office/officeart/2008/layout/VerticalCurvedList"/>
    <dgm:cxn modelId="{B9373C3D-0CFE-4E78-A5E4-085862B38A30}" type="presOf" srcId="{FB7EB466-0C41-480A-B16C-3664CB194EA6}" destId="{124EE2F6-BE6D-42DF-A057-6898904E7CAD}" srcOrd="0" destOrd="0" presId="urn:microsoft.com/office/officeart/2008/layout/VerticalCurvedList"/>
    <dgm:cxn modelId="{D5D9D55D-0F1C-44F0-99C4-CF96FAF89DBA}" type="presOf" srcId="{74DD962F-B128-4BC2-B80C-A078D4CC2DE0}" destId="{F3F5D45C-19EA-4CF5-8F07-C88AAE1A2512}" srcOrd="0" destOrd="0" presId="urn:microsoft.com/office/officeart/2008/layout/VerticalCurvedList"/>
    <dgm:cxn modelId="{0A92DA78-11DB-47AA-81DB-6371EE163E6C}" srcId="{863B1CA9-D301-456A-B39A-7AD1408B2C6A}" destId="{D7BB4EAA-3DF4-48CF-9E05-BC7EA574158B}" srcOrd="3" destOrd="0" parTransId="{0E12BFE5-AA66-4B3C-8897-BFF252D1CD82}" sibTransId="{93FB411D-A093-4BD3-8D9E-7CAF19AEEA55}"/>
    <dgm:cxn modelId="{86075D8C-AAD6-4908-A877-045E52949B85}" type="presOf" srcId="{3764C737-C21E-4A50-A531-87857801E0F1}" destId="{10225CF0-3DAE-4344-9FFF-5F39DE54C1CC}" srcOrd="0" destOrd="0" presId="urn:microsoft.com/office/officeart/2008/layout/VerticalCurvedList"/>
    <dgm:cxn modelId="{92E673A6-064A-4A45-94DA-E6F8B3016525}" srcId="{863B1CA9-D301-456A-B39A-7AD1408B2C6A}" destId="{D8DEEC9C-C875-4C18-A353-8EAD1DCA33D6}" srcOrd="2" destOrd="0" parTransId="{C26854E6-A631-48C2-A655-0DF2AA015699}" sibTransId="{3CA9D88E-9D00-4613-B1FB-5E5FD6BFA077}"/>
    <dgm:cxn modelId="{7EF7EAA7-0FEA-419B-A514-CA2D00C3C3D3}" type="presOf" srcId="{D7BB4EAA-3DF4-48CF-9E05-BC7EA574158B}" destId="{EB4568B5-76E5-4F68-974B-1ADD26850275}" srcOrd="0" destOrd="0" presId="urn:microsoft.com/office/officeart/2008/layout/VerticalCurvedList"/>
    <dgm:cxn modelId="{618F01C6-B6D5-4B63-AC04-FA64BC5A0AD4}" srcId="{863B1CA9-D301-456A-B39A-7AD1408B2C6A}" destId="{9F7D404D-796A-4E65-B185-896B11FA2418}" srcOrd="0" destOrd="0" parTransId="{29FBE0A2-ECF0-4AFC-954F-1A47DF175BEC}" sibTransId="{FB7EB466-0C41-480A-B16C-3664CB194EA6}"/>
    <dgm:cxn modelId="{88DE14D3-18DF-4410-AD3B-FB4CED15305D}" type="presOf" srcId="{D8DEEC9C-C875-4C18-A353-8EAD1DCA33D6}" destId="{1E1B2BEC-E56E-4516-9D42-947BF9602525}" srcOrd="0" destOrd="0" presId="urn:microsoft.com/office/officeart/2008/layout/VerticalCurvedList"/>
    <dgm:cxn modelId="{ADFE05D5-9B9E-42D4-9DBC-05E1939882E3}" type="presOf" srcId="{863B1CA9-D301-456A-B39A-7AD1408B2C6A}" destId="{1134B720-541F-4AA0-9C30-EFAB1D5FB0CC}" srcOrd="0" destOrd="0" presId="urn:microsoft.com/office/officeart/2008/layout/VerticalCurvedList"/>
    <dgm:cxn modelId="{184759E0-8A07-476D-B437-FCF5A9FDF021}" srcId="{863B1CA9-D301-456A-B39A-7AD1408B2C6A}" destId="{74DD962F-B128-4BC2-B80C-A078D4CC2DE0}" srcOrd="4" destOrd="0" parTransId="{8FAAA3B1-4EA8-4345-8020-79559134CDA0}" sibTransId="{03146888-B19C-40EA-BD8A-72D36B6060E6}"/>
    <dgm:cxn modelId="{4448B1F4-3A6C-4FBC-9A32-3AD4B8851BF2}" srcId="{863B1CA9-D301-456A-B39A-7AD1408B2C6A}" destId="{3764C737-C21E-4A50-A531-87857801E0F1}" srcOrd="1" destOrd="0" parTransId="{04F32136-B9F4-4B3F-B6F9-D1B6B7943216}" sibTransId="{8B8D379C-9D31-485D-B83F-FD0A97390892}"/>
    <dgm:cxn modelId="{1549DEB6-FA4F-4417-8E3D-18817061717F}" type="presParOf" srcId="{1134B720-541F-4AA0-9C30-EFAB1D5FB0CC}" destId="{AF6B822A-C47D-448C-8431-D4F9AB34CFDC}" srcOrd="0" destOrd="0" presId="urn:microsoft.com/office/officeart/2008/layout/VerticalCurvedList"/>
    <dgm:cxn modelId="{5963053F-B62D-4743-8334-DA938423B97C}" type="presParOf" srcId="{AF6B822A-C47D-448C-8431-D4F9AB34CFDC}" destId="{F28D5F10-2581-4AEC-93DF-96B66C345938}" srcOrd="0" destOrd="0" presId="urn:microsoft.com/office/officeart/2008/layout/VerticalCurvedList"/>
    <dgm:cxn modelId="{FDE1FA5A-618C-4738-B006-B181EC05574F}" type="presParOf" srcId="{F28D5F10-2581-4AEC-93DF-96B66C345938}" destId="{FDB68883-4242-47BB-8F72-5190F897EC5B}" srcOrd="0" destOrd="0" presId="urn:microsoft.com/office/officeart/2008/layout/VerticalCurvedList"/>
    <dgm:cxn modelId="{F2DDB172-7A4D-489E-A89C-4B50C46C0996}" type="presParOf" srcId="{F28D5F10-2581-4AEC-93DF-96B66C345938}" destId="{124EE2F6-BE6D-42DF-A057-6898904E7CAD}" srcOrd="1" destOrd="0" presId="urn:microsoft.com/office/officeart/2008/layout/VerticalCurvedList"/>
    <dgm:cxn modelId="{323B9B43-DD55-4455-BF92-36909D1E228C}" type="presParOf" srcId="{F28D5F10-2581-4AEC-93DF-96B66C345938}" destId="{2A2D3843-3C3A-406D-8BB7-C33AEE315578}" srcOrd="2" destOrd="0" presId="urn:microsoft.com/office/officeart/2008/layout/VerticalCurvedList"/>
    <dgm:cxn modelId="{3013F68D-40CE-49E2-88D2-48C4E9E92ABB}" type="presParOf" srcId="{F28D5F10-2581-4AEC-93DF-96B66C345938}" destId="{DC37D809-6520-46DC-B6C7-B91A93C4CB45}" srcOrd="3" destOrd="0" presId="urn:microsoft.com/office/officeart/2008/layout/VerticalCurvedList"/>
    <dgm:cxn modelId="{165DE7CE-D16E-45B5-84BA-92FE09987306}" type="presParOf" srcId="{AF6B822A-C47D-448C-8431-D4F9AB34CFDC}" destId="{0B4D69CF-9848-41A6-A7E6-0BC825E45C77}" srcOrd="1" destOrd="0" presId="urn:microsoft.com/office/officeart/2008/layout/VerticalCurvedList"/>
    <dgm:cxn modelId="{1699B465-0EA6-4BE7-8F92-42F549BD36F0}" type="presParOf" srcId="{AF6B822A-C47D-448C-8431-D4F9AB34CFDC}" destId="{78FD5DF8-F6EA-42DC-884E-949694EF8B53}" srcOrd="2" destOrd="0" presId="urn:microsoft.com/office/officeart/2008/layout/VerticalCurvedList"/>
    <dgm:cxn modelId="{36FB34FE-916F-4DCA-9CAB-829CDD7B24CA}" type="presParOf" srcId="{78FD5DF8-F6EA-42DC-884E-949694EF8B53}" destId="{4D7CD636-F878-40DF-91F0-05CEEABE0921}" srcOrd="0" destOrd="0" presId="urn:microsoft.com/office/officeart/2008/layout/VerticalCurvedList"/>
    <dgm:cxn modelId="{4EF59FF7-C43F-491E-A8E7-9E7062490C2C}" type="presParOf" srcId="{AF6B822A-C47D-448C-8431-D4F9AB34CFDC}" destId="{10225CF0-3DAE-4344-9FFF-5F39DE54C1CC}" srcOrd="3" destOrd="0" presId="urn:microsoft.com/office/officeart/2008/layout/VerticalCurvedList"/>
    <dgm:cxn modelId="{3FF9E310-E14B-4AEF-8B6D-495A91B92723}" type="presParOf" srcId="{AF6B822A-C47D-448C-8431-D4F9AB34CFDC}" destId="{025E0887-CA0D-489D-B8C7-938C76A9996F}" srcOrd="4" destOrd="0" presId="urn:microsoft.com/office/officeart/2008/layout/VerticalCurvedList"/>
    <dgm:cxn modelId="{9E892499-DB3B-4F9D-9198-3748927E64CD}" type="presParOf" srcId="{025E0887-CA0D-489D-B8C7-938C76A9996F}" destId="{41F72D9E-2317-4D47-9E33-C0201A31156B}" srcOrd="0" destOrd="0" presId="urn:microsoft.com/office/officeart/2008/layout/VerticalCurvedList"/>
    <dgm:cxn modelId="{DFF9F3AD-DB49-4CBD-AFC4-A8CC6C5B3446}" type="presParOf" srcId="{AF6B822A-C47D-448C-8431-D4F9AB34CFDC}" destId="{1E1B2BEC-E56E-4516-9D42-947BF9602525}" srcOrd="5" destOrd="0" presId="urn:microsoft.com/office/officeart/2008/layout/VerticalCurvedList"/>
    <dgm:cxn modelId="{081E502C-BA4A-4E10-9B10-51B2AFEA6F66}" type="presParOf" srcId="{AF6B822A-C47D-448C-8431-D4F9AB34CFDC}" destId="{804D07B8-F153-40A7-8125-31C5CE4E1E7E}" srcOrd="6" destOrd="0" presId="urn:microsoft.com/office/officeart/2008/layout/VerticalCurvedList"/>
    <dgm:cxn modelId="{55608130-5EA0-4211-8BBF-0ED03EE2F5C0}" type="presParOf" srcId="{804D07B8-F153-40A7-8125-31C5CE4E1E7E}" destId="{53B5DACB-593B-4130-A58A-C667285B3077}" srcOrd="0" destOrd="0" presId="urn:microsoft.com/office/officeart/2008/layout/VerticalCurvedList"/>
    <dgm:cxn modelId="{377065CB-80F9-4766-BE3D-A0B1D0ABB173}" type="presParOf" srcId="{AF6B822A-C47D-448C-8431-D4F9AB34CFDC}" destId="{EB4568B5-76E5-4F68-974B-1ADD26850275}" srcOrd="7" destOrd="0" presId="urn:microsoft.com/office/officeart/2008/layout/VerticalCurvedList"/>
    <dgm:cxn modelId="{A2A4CF0B-8E0F-4155-99CC-D0A8249C32DD}" type="presParOf" srcId="{AF6B822A-C47D-448C-8431-D4F9AB34CFDC}" destId="{A8326969-F61D-4451-92D7-5219DBFBE378}" srcOrd="8" destOrd="0" presId="urn:microsoft.com/office/officeart/2008/layout/VerticalCurvedList"/>
    <dgm:cxn modelId="{24FE7A23-9A2C-4FAE-B663-E43D7D02B795}" type="presParOf" srcId="{A8326969-F61D-4451-92D7-5219DBFBE378}" destId="{C56539EF-64A0-40F8-A1F2-1210C2DA283D}" srcOrd="0" destOrd="0" presId="urn:microsoft.com/office/officeart/2008/layout/VerticalCurvedList"/>
    <dgm:cxn modelId="{C942EF5F-47B5-4196-AD56-FADA6B82705B}" type="presParOf" srcId="{AF6B822A-C47D-448C-8431-D4F9AB34CFDC}" destId="{F3F5D45C-19EA-4CF5-8F07-C88AAE1A2512}" srcOrd="9" destOrd="0" presId="urn:microsoft.com/office/officeart/2008/layout/VerticalCurvedList"/>
    <dgm:cxn modelId="{CB652A88-6DBE-4A1E-966C-FDAA20C3CA10}" type="presParOf" srcId="{AF6B822A-C47D-448C-8431-D4F9AB34CFDC}" destId="{F6B23656-7112-436F-A838-A65B97745354}" srcOrd="10" destOrd="0" presId="urn:microsoft.com/office/officeart/2008/layout/VerticalCurvedList"/>
    <dgm:cxn modelId="{FD997986-5A30-47DA-BA68-33AFEE8121C9}" type="presParOf" srcId="{F6B23656-7112-436F-A838-A65B97745354}" destId="{6DE07A44-D091-4BF9-ABB3-1F4E6B9073A8}"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20B3A91-7668-4F35-BF89-7124C4FC4AA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DB5D02A6-D35E-4F57-8C24-5A685A27CF6D}">
      <dgm:prSet phldrT="[Текст]"/>
      <dgm:spPr/>
      <dgm:t>
        <a:bodyPr/>
        <a:lstStyle/>
        <a:p>
          <a:r>
            <a:rPr lang="ru-RU" dirty="0"/>
            <a:t> </a:t>
          </a:r>
          <a:r>
            <a:rPr lang="ru-RU" dirty="0">
              <a:latin typeface="Times New Roman" panose="02020603050405020304" pitchFamily="18" charset="0"/>
              <a:cs typeface="Times New Roman" panose="02020603050405020304" pitchFamily="18" charset="0"/>
            </a:rPr>
            <a:t>Сильна</a:t>
          </a:r>
        </a:p>
      </dgm:t>
    </dgm:pt>
    <dgm:pt modelId="{52BE5BEA-077E-4BB9-BB2A-668B17B3A7A9}" cxnId="{CD98053B-56C2-460E-8B14-F9D653219A51}" type="parTrans">
      <dgm:prSet/>
      <dgm:spPr/>
      <dgm:t>
        <a:bodyPr/>
        <a:lstStyle/>
        <a:p>
          <a:endParaRPr lang="ru-RU"/>
        </a:p>
      </dgm:t>
    </dgm:pt>
    <dgm:pt modelId="{A839ECAB-076F-4E02-A387-EF977A840372}" cxnId="{CD98053B-56C2-460E-8B14-F9D653219A51}" type="sibTrans">
      <dgm:prSet/>
      <dgm:spPr/>
      <dgm:t>
        <a:bodyPr/>
        <a:lstStyle/>
        <a:p>
          <a:endParaRPr lang="ru-RU"/>
        </a:p>
      </dgm:t>
    </dgm:pt>
    <dgm:pt modelId="{781CDE9A-65F5-4B9D-B4B1-437F52792390}">
      <dgm:prSet phldrT="[Текст]" custT="1"/>
      <dgm:spPr/>
      <dgm:t>
        <a:bodyPr/>
        <a:lstStyle/>
        <a:p>
          <a:r>
            <a:rPr lang="uk-UA" sz="2400" noProof="0" dirty="0">
              <a:latin typeface="Times New Roman" panose="02020603050405020304" pitchFamily="18" charset="0"/>
              <a:cs typeface="Times New Roman" panose="02020603050405020304" pitchFamily="18" charset="0"/>
            </a:rPr>
            <a:t>Визначається цілком сформованою системою цінностей, що чітко визначена, має активну підтримку і широке розповсюдження серед значної кількості персоналу компанії.</a:t>
          </a:r>
        </a:p>
      </dgm:t>
    </dgm:pt>
    <dgm:pt modelId="{23B0C383-189B-452C-B181-0E17AEAB6CFE}" cxnId="{69869E67-D344-42CC-8307-285473C91453}" type="parTrans">
      <dgm:prSet/>
      <dgm:spPr/>
      <dgm:t>
        <a:bodyPr/>
        <a:lstStyle/>
        <a:p>
          <a:endParaRPr lang="ru-RU"/>
        </a:p>
      </dgm:t>
    </dgm:pt>
    <dgm:pt modelId="{A9BA5D6A-2357-474E-AE12-25726F1EAC3A}" cxnId="{69869E67-D344-42CC-8307-285473C91453}" type="sibTrans">
      <dgm:prSet/>
      <dgm:spPr/>
      <dgm:t>
        <a:bodyPr/>
        <a:lstStyle/>
        <a:p>
          <a:endParaRPr lang="ru-RU"/>
        </a:p>
      </dgm:t>
    </dgm:pt>
    <dgm:pt modelId="{89E4737C-90C8-4FF1-BEBB-1E80F7D66471}">
      <dgm:prSet phldrT="[Текст]"/>
      <dgm:spPr/>
      <dgm:t>
        <a:bodyPr/>
        <a:lstStyle/>
        <a:p>
          <a:r>
            <a:rPr lang="uk-UA" noProof="0" dirty="0">
              <a:latin typeface="Times New Roman" panose="02020603050405020304" pitchFamily="18" charset="0"/>
              <a:cs typeface="Times New Roman" panose="02020603050405020304" pitchFamily="18" charset="0"/>
            </a:rPr>
            <a:t>Слабка</a:t>
          </a:r>
        </a:p>
      </dgm:t>
    </dgm:pt>
    <dgm:pt modelId="{F3844CBF-C3CC-4853-AF91-3D86B9E69ADE}" cxnId="{2A88692C-AF65-4F4F-BF81-F848F1A1D306}" type="parTrans">
      <dgm:prSet/>
      <dgm:spPr/>
      <dgm:t>
        <a:bodyPr/>
        <a:lstStyle/>
        <a:p>
          <a:endParaRPr lang="ru-RU"/>
        </a:p>
      </dgm:t>
    </dgm:pt>
    <dgm:pt modelId="{440280A3-497F-4ED9-9AF1-CA099E01EBC6}" cxnId="{2A88692C-AF65-4F4F-BF81-F848F1A1D306}" type="sibTrans">
      <dgm:prSet/>
      <dgm:spPr/>
      <dgm:t>
        <a:bodyPr/>
        <a:lstStyle/>
        <a:p>
          <a:endParaRPr lang="ru-RU"/>
        </a:p>
      </dgm:t>
    </dgm:pt>
    <dgm:pt modelId="{EBC64D50-D4B9-4FFB-AB61-EC2CE65CD5A3}">
      <dgm:prSet phldrT="[Текст]" custT="1"/>
      <dgm:spPr/>
      <dgm:t>
        <a:bodyPr/>
        <a:lstStyle/>
        <a:p>
          <a:r>
            <a:rPr lang="uk-UA" sz="2400" noProof="0" dirty="0">
              <a:latin typeface="Times New Roman" panose="02020603050405020304" pitchFamily="18" charset="0"/>
              <a:cs typeface="Times New Roman" panose="02020603050405020304" pitchFamily="18" charset="0"/>
            </a:rPr>
            <a:t>погано сформована, безсистемна, не має чітких цінностей, часто їх змінює. Здебільшого остання притаманна молодим організаціям, компанія, що реорганізуються, але може бути і у організаціях, що існують довгий час</a:t>
          </a:r>
        </a:p>
      </dgm:t>
    </dgm:pt>
    <dgm:pt modelId="{50FE5983-92E2-4844-8E21-53D3782D58FD}" cxnId="{744CA57A-13FF-46BA-B439-21D4F5341DE3}" type="parTrans">
      <dgm:prSet/>
      <dgm:spPr/>
      <dgm:t>
        <a:bodyPr/>
        <a:lstStyle/>
        <a:p>
          <a:endParaRPr lang="ru-RU"/>
        </a:p>
      </dgm:t>
    </dgm:pt>
    <dgm:pt modelId="{D848E880-651F-4576-8229-29793F1991D4}" cxnId="{744CA57A-13FF-46BA-B439-21D4F5341DE3}" type="sibTrans">
      <dgm:prSet/>
      <dgm:spPr/>
      <dgm:t>
        <a:bodyPr/>
        <a:lstStyle/>
        <a:p>
          <a:endParaRPr lang="ru-RU"/>
        </a:p>
      </dgm:t>
    </dgm:pt>
    <dgm:pt modelId="{D144C345-FCE4-4203-BAC6-BFD5373CEC70}" type="pres">
      <dgm:prSet presAssocID="{020B3A91-7668-4F35-BF89-7124C4FC4AA4}" presName="Name0" presStyleCnt="0">
        <dgm:presLayoutVars>
          <dgm:dir/>
          <dgm:animLvl val="lvl"/>
          <dgm:resizeHandles val="exact"/>
        </dgm:presLayoutVars>
      </dgm:prSet>
      <dgm:spPr/>
    </dgm:pt>
    <dgm:pt modelId="{6B17C8CE-14A0-4149-BC59-404A923585B0}" type="pres">
      <dgm:prSet presAssocID="{DB5D02A6-D35E-4F57-8C24-5A685A27CF6D}" presName="linNode" presStyleCnt="0"/>
      <dgm:spPr/>
    </dgm:pt>
    <dgm:pt modelId="{51763EB7-B2ED-4442-A662-1210579294BA}" type="pres">
      <dgm:prSet presAssocID="{DB5D02A6-D35E-4F57-8C24-5A685A27CF6D}" presName="parentText" presStyleLbl="node1" presStyleIdx="0" presStyleCnt="2">
        <dgm:presLayoutVars>
          <dgm:chMax val="1"/>
          <dgm:bulletEnabled val="1"/>
        </dgm:presLayoutVars>
      </dgm:prSet>
      <dgm:spPr/>
    </dgm:pt>
    <dgm:pt modelId="{A0EF8F02-11CD-480A-99FA-A75657184655}" type="pres">
      <dgm:prSet presAssocID="{DB5D02A6-D35E-4F57-8C24-5A685A27CF6D}" presName="descendantText" presStyleLbl="alignAccFollowNode1" presStyleIdx="0" presStyleCnt="2">
        <dgm:presLayoutVars>
          <dgm:bulletEnabled val="1"/>
        </dgm:presLayoutVars>
      </dgm:prSet>
      <dgm:spPr/>
    </dgm:pt>
    <dgm:pt modelId="{631C2E25-F281-4FF5-BDCC-C0B19D21F7C5}" type="pres">
      <dgm:prSet presAssocID="{A839ECAB-076F-4E02-A387-EF977A840372}" presName="sp" presStyleCnt="0"/>
      <dgm:spPr/>
    </dgm:pt>
    <dgm:pt modelId="{568D6212-82ED-4C5A-92F7-ABFB9BDEC788}" type="pres">
      <dgm:prSet presAssocID="{89E4737C-90C8-4FF1-BEBB-1E80F7D66471}" presName="linNode" presStyleCnt="0"/>
      <dgm:spPr/>
    </dgm:pt>
    <dgm:pt modelId="{59CC0BB9-2947-4CAE-8630-37E85AF0E146}" type="pres">
      <dgm:prSet presAssocID="{89E4737C-90C8-4FF1-BEBB-1E80F7D66471}" presName="parentText" presStyleLbl="node1" presStyleIdx="1" presStyleCnt="2">
        <dgm:presLayoutVars>
          <dgm:chMax val="1"/>
          <dgm:bulletEnabled val="1"/>
        </dgm:presLayoutVars>
      </dgm:prSet>
      <dgm:spPr/>
    </dgm:pt>
    <dgm:pt modelId="{DAA9E7BC-FA59-43EB-B19F-D05FB4975BDE}" type="pres">
      <dgm:prSet presAssocID="{89E4737C-90C8-4FF1-BEBB-1E80F7D66471}" presName="descendantText" presStyleLbl="alignAccFollowNode1" presStyleIdx="1" presStyleCnt="2">
        <dgm:presLayoutVars>
          <dgm:bulletEnabled val="1"/>
        </dgm:presLayoutVars>
      </dgm:prSet>
      <dgm:spPr/>
    </dgm:pt>
  </dgm:ptLst>
  <dgm:cxnLst>
    <dgm:cxn modelId="{39AA3D1E-4EA4-4DC6-808D-B628375F6874}" type="presOf" srcId="{EBC64D50-D4B9-4FFB-AB61-EC2CE65CD5A3}" destId="{DAA9E7BC-FA59-43EB-B19F-D05FB4975BDE}" srcOrd="0" destOrd="0" presId="urn:microsoft.com/office/officeart/2005/8/layout/vList5"/>
    <dgm:cxn modelId="{2A88692C-AF65-4F4F-BF81-F848F1A1D306}" srcId="{020B3A91-7668-4F35-BF89-7124C4FC4AA4}" destId="{89E4737C-90C8-4FF1-BEBB-1E80F7D66471}" srcOrd="1" destOrd="0" parTransId="{F3844CBF-C3CC-4853-AF91-3D86B9E69ADE}" sibTransId="{440280A3-497F-4ED9-9AF1-CA099E01EBC6}"/>
    <dgm:cxn modelId="{CD98053B-56C2-460E-8B14-F9D653219A51}" srcId="{020B3A91-7668-4F35-BF89-7124C4FC4AA4}" destId="{DB5D02A6-D35E-4F57-8C24-5A685A27CF6D}" srcOrd="0" destOrd="0" parTransId="{52BE5BEA-077E-4BB9-BB2A-668B17B3A7A9}" sibTransId="{A839ECAB-076F-4E02-A387-EF977A840372}"/>
    <dgm:cxn modelId="{AE7FC05E-AAEB-42E7-91EA-78974BA2E0C2}" type="presOf" srcId="{89E4737C-90C8-4FF1-BEBB-1E80F7D66471}" destId="{59CC0BB9-2947-4CAE-8630-37E85AF0E146}" srcOrd="0" destOrd="0" presId="urn:microsoft.com/office/officeart/2005/8/layout/vList5"/>
    <dgm:cxn modelId="{69869E67-D344-42CC-8307-285473C91453}" srcId="{DB5D02A6-D35E-4F57-8C24-5A685A27CF6D}" destId="{781CDE9A-65F5-4B9D-B4B1-437F52792390}" srcOrd="0" destOrd="0" parTransId="{23B0C383-189B-452C-B181-0E17AEAB6CFE}" sibTransId="{A9BA5D6A-2357-474E-AE12-25726F1EAC3A}"/>
    <dgm:cxn modelId="{2065FF76-C394-4BD7-AD8C-C66342FDA8F2}" type="presOf" srcId="{DB5D02A6-D35E-4F57-8C24-5A685A27CF6D}" destId="{51763EB7-B2ED-4442-A662-1210579294BA}" srcOrd="0" destOrd="0" presId="urn:microsoft.com/office/officeart/2005/8/layout/vList5"/>
    <dgm:cxn modelId="{1EFFA478-6DB3-4B67-9B33-155C869701E4}" type="presOf" srcId="{781CDE9A-65F5-4B9D-B4B1-437F52792390}" destId="{A0EF8F02-11CD-480A-99FA-A75657184655}" srcOrd="0" destOrd="0" presId="urn:microsoft.com/office/officeart/2005/8/layout/vList5"/>
    <dgm:cxn modelId="{744CA57A-13FF-46BA-B439-21D4F5341DE3}" srcId="{89E4737C-90C8-4FF1-BEBB-1E80F7D66471}" destId="{EBC64D50-D4B9-4FFB-AB61-EC2CE65CD5A3}" srcOrd="0" destOrd="0" parTransId="{50FE5983-92E2-4844-8E21-53D3782D58FD}" sibTransId="{D848E880-651F-4576-8229-29793F1991D4}"/>
    <dgm:cxn modelId="{6E3E78D0-C568-48A3-978E-A2AC64333A67}" type="presOf" srcId="{020B3A91-7668-4F35-BF89-7124C4FC4AA4}" destId="{D144C345-FCE4-4203-BAC6-BFD5373CEC70}" srcOrd="0" destOrd="0" presId="urn:microsoft.com/office/officeart/2005/8/layout/vList5"/>
    <dgm:cxn modelId="{836634DE-EABD-441B-8577-405095595528}" type="presParOf" srcId="{D144C345-FCE4-4203-BAC6-BFD5373CEC70}" destId="{6B17C8CE-14A0-4149-BC59-404A923585B0}" srcOrd="0" destOrd="0" presId="urn:microsoft.com/office/officeart/2005/8/layout/vList5"/>
    <dgm:cxn modelId="{107E506B-48A7-43C8-A4B9-4D170DBE9BCF}" type="presParOf" srcId="{6B17C8CE-14A0-4149-BC59-404A923585B0}" destId="{51763EB7-B2ED-4442-A662-1210579294BA}" srcOrd="0" destOrd="0" presId="urn:microsoft.com/office/officeart/2005/8/layout/vList5"/>
    <dgm:cxn modelId="{3C841876-F3AA-4046-8161-52E3DDA0F943}" type="presParOf" srcId="{6B17C8CE-14A0-4149-BC59-404A923585B0}" destId="{A0EF8F02-11CD-480A-99FA-A75657184655}" srcOrd="1" destOrd="0" presId="urn:microsoft.com/office/officeart/2005/8/layout/vList5"/>
    <dgm:cxn modelId="{5297F630-9161-4223-851E-16D59F85C2F3}" type="presParOf" srcId="{D144C345-FCE4-4203-BAC6-BFD5373CEC70}" destId="{631C2E25-F281-4FF5-BDCC-C0B19D21F7C5}" srcOrd="1" destOrd="0" presId="urn:microsoft.com/office/officeart/2005/8/layout/vList5"/>
    <dgm:cxn modelId="{D3428D98-405B-4B65-B2EE-636A6747DE9D}" type="presParOf" srcId="{D144C345-FCE4-4203-BAC6-BFD5373CEC70}" destId="{568D6212-82ED-4C5A-92F7-ABFB9BDEC788}" srcOrd="2" destOrd="0" presId="urn:microsoft.com/office/officeart/2005/8/layout/vList5"/>
    <dgm:cxn modelId="{437F3DF9-5970-45A9-B905-CB67B68D7AF3}" type="presParOf" srcId="{568D6212-82ED-4C5A-92F7-ABFB9BDEC788}" destId="{59CC0BB9-2947-4CAE-8630-37E85AF0E146}" srcOrd="0" destOrd="0" presId="urn:microsoft.com/office/officeart/2005/8/layout/vList5"/>
    <dgm:cxn modelId="{B506BC72-EA33-42B2-84FF-29B626270258}" type="presParOf" srcId="{568D6212-82ED-4C5A-92F7-ABFB9BDEC788}" destId="{DAA9E7BC-FA59-43EB-B19F-D05FB4975BDE}"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0420CCB-C614-497D-B5B3-489E46319C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7393010A-85CF-421A-8909-202085E5E146}">
      <dgm:prSet phldrT="[Текст]" custT="1"/>
      <dgm:spPr/>
      <dgm:t>
        <a:bodyPr/>
        <a:lstStyle/>
        <a:p>
          <a:r>
            <a:rPr lang="uk-UA" sz="2800" noProof="0" dirty="0">
              <a:latin typeface="Times New Roman" panose="02020603050405020304" pitchFamily="18" charset="0"/>
              <a:cs typeface="Times New Roman" panose="02020603050405020304" pitchFamily="18" charset="0"/>
            </a:rPr>
            <a:t>Внутрішні функції організаційної культури</a:t>
          </a:r>
          <a:r>
            <a:rPr lang="uk-UA" sz="1600" noProof="0" dirty="0">
              <a:latin typeface="Times New Roman" panose="02020603050405020304" pitchFamily="18" charset="0"/>
              <a:cs typeface="Times New Roman" panose="02020603050405020304" pitchFamily="18" charset="0"/>
            </a:rPr>
            <a:t>:</a:t>
          </a:r>
        </a:p>
      </dgm:t>
    </dgm:pt>
    <dgm:pt modelId="{F08DFF09-DCFE-44DA-BC23-0A0EF6138FAC}" cxnId="{CA1436FB-D9A1-4BF7-A344-9FD20C875FE5}" type="parTrans">
      <dgm:prSet/>
      <dgm:spPr/>
      <dgm:t>
        <a:bodyPr/>
        <a:lstStyle/>
        <a:p>
          <a:endParaRPr lang="ru-RU"/>
        </a:p>
      </dgm:t>
    </dgm:pt>
    <dgm:pt modelId="{FFB16CC1-A67C-4513-B955-5CAC7003A870}" cxnId="{CA1436FB-D9A1-4BF7-A344-9FD20C875FE5}" type="sibTrans">
      <dgm:prSet/>
      <dgm:spPr/>
      <dgm:t>
        <a:bodyPr/>
        <a:lstStyle/>
        <a:p>
          <a:endParaRPr lang="ru-RU"/>
        </a:p>
      </dgm:t>
    </dgm:pt>
    <dgm:pt modelId="{FEE5BD46-DDC2-4546-83D5-38C940ECD48B}">
      <dgm:prSet phldrT="[Текст]" custT="1"/>
      <dgm:spPr/>
      <dgm:t>
        <a:bodyPr/>
        <a:lstStyle/>
        <a:p>
          <a:r>
            <a:rPr lang="uk-UA" sz="2000" noProof="0" dirty="0">
              <a:latin typeface="Times New Roman" panose="02020603050405020304" pitchFamily="18" charset="0"/>
              <a:cs typeface="Times New Roman" panose="02020603050405020304" pitchFamily="18" charset="0"/>
            </a:rPr>
            <a:t>інтегруюча функція</a:t>
          </a:r>
        </a:p>
      </dgm:t>
    </dgm:pt>
    <dgm:pt modelId="{752EE3CE-3F7E-4BDE-8CAA-C7DD927FE2B6}" cxnId="{EFC6C00F-D2BF-486F-8668-A68DF31B4F46}" type="parTrans">
      <dgm:prSet/>
      <dgm:spPr/>
      <dgm:t>
        <a:bodyPr/>
        <a:lstStyle/>
        <a:p>
          <a:endParaRPr lang="ru-RU"/>
        </a:p>
      </dgm:t>
    </dgm:pt>
    <dgm:pt modelId="{63BB30D2-DC73-40FF-9D13-CB46D661EF00}" cxnId="{EFC6C00F-D2BF-486F-8668-A68DF31B4F46}" type="sibTrans">
      <dgm:prSet/>
      <dgm:spPr/>
      <dgm:t>
        <a:bodyPr/>
        <a:lstStyle/>
        <a:p>
          <a:endParaRPr lang="ru-RU"/>
        </a:p>
      </dgm:t>
    </dgm:pt>
    <dgm:pt modelId="{868A82F6-822B-4AFD-A5B2-FBA2C3767EDC}">
      <dgm:prSet phldrT="[Текст]" custT="1"/>
      <dgm:spPr/>
      <dgm:t>
        <a:bodyPr/>
        <a:lstStyle/>
        <a:p>
          <a:r>
            <a:rPr lang="uk-UA" sz="2000" noProof="0" dirty="0" err="1">
              <a:latin typeface="Times New Roman" panose="02020603050405020304" pitchFamily="18" charset="0"/>
              <a:cs typeface="Times New Roman" panose="02020603050405020304" pitchFamily="18" charset="0"/>
            </a:rPr>
            <a:t>пізнавально</a:t>
          </a:r>
          <a:r>
            <a:rPr lang="uk-UA" sz="2000" noProof="0" dirty="0">
              <a:latin typeface="Times New Roman" panose="02020603050405020304" pitchFamily="18" charset="0"/>
              <a:cs typeface="Times New Roman" panose="02020603050405020304" pitchFamily="18" charset="0"/>
            </a:rPr>
            <a:t>-інформаційна функція</a:t>
          </a:r>
        </a:p>
      </dgm:t>
    </dgm:pt>
    <dgm:pt modelId="{9F6EAE8A-344E-4758-9461-1976C98D39C9}" cxnId="{E6A7C138-3A4A-4179-A248-A20E12FDAFA5}" type="parTrans">
      <dgm:prSet/>
      <dgm:spPr/>
      <dgm:t>
        <a:bodyPr/>
        <a:lstStyle/>
        <a:p>
          <a:endParaRPr lang="ru-RU"/>
        </a:p>
      </dgm:t>
    </dgm:pt>
    <dgm:pt modelId="{E06A43BF-665B-4B0B-9196-FA51B1D66A74}" cxnId="{E6A7C138-3A4A-4179-A248-A20E12FDAFA5}" type="sibTrans">
      <dgm:prSet/>
      <dgm:spPr/>
      <dgm:t>
        <a:bodyPr/>
        <a:lstStyle/>
        <a:p>
          <a:endParaRPr lang="ru-RU"/>
        </a:p>
      </dgm:t>
    </dgm:pt>
    <dgm:pt modelId="{FD5E4F75-641E-427B-9839-08F57A4A0880}">
      <dgm:prSet phldrT="[Текст]" custT="1"/>
      <dgm:spPr/>
      <dgm:t>
        <a:bodyPr/>
        <a:lstStyle/>
        <a:p>
          <a:r>
            <a:rPr lang="uk-UA" sz="2800" noProof="0" dirty="0">
              <a:latin typeface="Times New Roman" panose="02020603050405020304" pitchFamily="18" charset="0"/>
              <a:cs typeface="Times New Roman" panose="02020603050405020304" pitchFamily="18" charset="0"/>
            </a:rPr>
            <a:t>Зовнішні функції організаційної культури</a:t>
          </a:r>
        </a:p>
      </dgm:t>
    </dgm:pt>
    <dgm:pt modelId="{B4A897D4-CD9C-4F1E-98B2-8DC928A586E7}" cxnId="{2FEAA4ED-06B9-4FA1-8273-50B26052FA14}" type="parTrans">
      <dgm:prSet/>
      <dgm:spPr/>
      <dgm:t>
        <a:bodyPr/>
        <a:lstStyle/>
        <a:p>
          <a:endParaRPr lang="ru-RU"/>
        </a:p>
      </dgm:t>
    </dgm:pt>
    <dgm:pt modelId="{D4926162-0A4F-4280-8E28-3768F7D64331}" cxnId="{2FEAA4ED-06B9-4FA1-8273-50B26052FA14}" type="sibTrans">
      <dgm:prSet/>
      <dgm:spPr/>
      <dgm:t>
        <a:bodyPr/>
        <a:lstStyle/>
        <a:p>
          <a:endParaRPr lang="ru-RU"/>
        </a:p>
      </dgm:t>
    </dgm:pt>
    <dgm:pt modelId="{9224D33F-FA84-4F94-87B8-3146B99688DF}">
      <dgm:prSet phldrT="[Текст]" custT="1"/>
      <dgm:spPr/>
      <dgm:t>
        <a:bodyPr/>
        <a:lstStyle/>
        <a:p>
          <a:pPr algn="just"/>
          <a:r>
            <a:rPr lang="uk-UA" sz="2000" noProof="0" dirty="0">
              <a:latin typeface="Times New Roman" panose="02020603050405020304" pitchFamily="18" charset="0"/>
              <a:cs typeface="Times New Roman" panose="02020603050405020304" pitchFamily="18" charset="0"/>
            </a:rPr>
            <a:t>проявляються в прямому та опосередкованому впливі (економічному, політичному, правовому, екологічному, технологічному, загальнокультурному) на зовнішнє середовище і задає відповідні норми, стандарти та цінності</a:t>
          </a:r>
        </a:p>
      </dgm:t>
    </dgm:pt>
    <dgm:pt modelId="{4DFF62E8-E8FD-49B7-A3C2-D994BD1038A6}" cxnId="{E2B3F4AB-56D0-4B71-B9EB-1EE1A9490030}" type="parTrans">
      <dgm:prSet/>
      <dgm:spPr/>
      <dgm:t>
        <a:bodyPr/>
        <a:lstStyle/>
        <a:p>
          <a:endParaRPr lang="ru-RU"/>
        </a:p>
      </dgm:t>
    </dgm:pt>
    <dgm:pt modelId="{86FB28A8-34E6-4AF8-87A4-FE38A12E1C72}" cxnId="{E2B3F4AB-56D0-4B71-B9EB-1EE1A9490030}" type="sibTrans">
      <dgm:prSet/>
      <dgm:spPr/>
      <dgm:t>
        <a:bodyPr/>
        <a:lstStyle/>
        <a:p>
          <a:endParaRPr lang="ru-RU"/>
        </a:p>
      </dgm:t>
    </dgm:pt>
    <dgm:pt modelId="{134B8F16-9492-4311-AE91-95F09C0AD24C}">
      <dgm:prSet phldrT="[Текст]" custT="1"/>
      <dgm:spPr/>
      <dgm:t>
        <a:bodyPr/>
        <a:lstStyle/>
        <a:p>
          <a:r>
            <a:rPr lang="uk-UA" sz="2000" noProof="0" dirty="0">
              <a:latin typeface="Times New Roman" panose="02020603050405020304" pitchFamily="18" charset="0"/>
              <a:cs typeface="Times New Roman" panose="02020603050405020304" pitchFamily="18" charset="0"/>
            </a:rPr>
            <a:t>адаптаційна функція</a:t>
          </a:r>
        </a:p>
      </dgm:t>
    </dgm:pt>
    <dgm:pt modelId="{F82668CF-665F-4285-8329-E26854E42CF2}" cxnId="{4DBF6B5F-4E37-4116-AC78-7622B96B5960}" type="parTrans">
      <dgm:prSet/>
      <dgm:spPr/>
      <dgm:t>
        <a:bodyPr/>
        <a:lstStyle/>
        <a:p>
          <a:endParaRPr lang="ru-RU"/>
        </a:p>
      </dgm:t>
    </dgm:pt>
    <dgm:pt modelId="{BCA99A89-0B32-44A0-8366-94635A7CC0B1}" cxnId="{4DBF6B5F-4E37-4116-AC78-7622B96B5960}" type="sibTrans">
      <dgm:prSet/>
      <dgm:spPr/>
      <dgm:t>
        <a:bodyPr/>
        <a:lstStyle/>
        <a:p>
          <a:endParaRPr lang="ru-RU"/>
        </a:p>
      </dgm:t>
    </dgm:pt>
    <dgm:pt modelId="{90829773-0737-45FB-81F3-EEFAF0EA84A6}">
      <dgm:prSet phldrT="[Текст]" custT="1"/>
      <dgm:spPr/>
      <dgm:t>
        <a:bodyPr/>
        <a:lstStyle/>
        <a:p>
          <a:r>
            <a:rPr lang="uk-UA" sz="2000" noProof="0" dirty="0">
              <a:latin typeface="Times New Roman" panose="02020603050405020304" pitchFamily="18" charset="0"/>
              <a:cs typeface="Times New Roman" panose="02020603050405020304" pitchFamily="18" charset="0"/>
            </a:rPr>
            <a:t>знакова функція культури</a:t>
          </a:r>
        </a:p>
      </dgm:t>
    </dgm:pt>
    <dgm:pt modelId="{0D7B5E7D-A692-4E3C-93B0-E68B9C6ABC79}" cxnId="{A4C84D0E-0C28-4892-AA04-05A68FB90F7E}" type="parTrans">
      <dgm:prSet/>
      <dgm:spPr/>
      <dgm:t>
        <a:bodyPr/>
        <a:lstStyle/>
        <a:p>
          <a:endParaRPr lang="ru-RU"/>
        </a:p>
      </dgm:t>
    </dgm:pt>
    <dgm:pt modelId="{D85E7222-5C3D-4DEC-B8E0-E08DF77001F1}" cxnId="{A4C84D0E-0C28-4892-AA04-05A68FB90F7E}" type="sibTrans">
      <dgm:prSet/>
      <dgm:spPr/>
      <dgm:t>
        <a:bodyPr/>
        <a:lstStyle/>
        <a:p>
          <a:endParaRPr lang="ru-RU"/>
        </a:p>
      </dgm:t>
    </dgm:pt>
    <dgm:pt modelId="{E64BFE65-552C-4C67-BCA8-2C508E4710D3}">
      <dgm:prSet phldrT="[Текст]" custT="1"/>
      <dgm:spPr/>
      <dgm:t>
        <a:bodyPr/>
        <a:lstStyle/>
        <a:p>
          <a:r>
            <a:rPr lang="uk-UA" sz="2000" noProof="0" dirty="0">
              <a:latin typeface="Times New Roman" panose="02020603050405020304" pitchFamily="18" charset="0"/>
              <a:cs typeface="Times New Roman" panose="02020603050405020304" pitchFamily="18" charset="0"/>
            </a:rPr>
            <a:t>ціннісна функція</a:t>
          </a:r>
        </a:p>
      </dgm:t>
    </dgm:pt>
    <dgm:pt modelId="{86BA0612-56B8-4035-A54C-2ACF04ACE51B}" cxnId="{42D17888-A273-4FB5-9F8A-9ECDCD92554D}" type="parTrans">
      <dgm:prSet/>
      <dgm:spPr/>
      <dgm:t>
        <a:bodyPr/>
        <a:lstStyle/>
        <a:p>
          <a:endParaRPr lang="ru-RU"/>
        </a:p>
      </dgm:t>
    </dgm:pt>
    <dgm:pt modelId="{97BBC573-0B80-404F-951D-C39801C0E743}" cxnId="{42D17888-A273-4FB5-9F8A-9ECDCD92554D}" type="sibTrans">
      <dgm:prSet/>
      <dgm:spPr/>
      <dgm:t>
        <a:bodyPr/>
        <a:lstStyle/>
        <a:p>
          <a:endParaRPr lang="ru-RU"/>
        </a:p>
      </dgm:t>
    </dgm:pt>
    <dgm:pt modelId="{772B7C8E-3282-42D4-B6FF-63356CA0B9F9}">
      <dgm:prSet phldrT="[Текст]" custT="1"/>
      <dgm:spPr/>
      <dgm:t>
        <a:bodyPr/>
        <a:lstStyle/>
        <a:p>
          <a:r>
            <a:rPr lang="uk-UA" sz="2000" noProof="0" dirty="0">
              <a:latin typeface="Times New Roman" panose="02020603050405020304" pitchFamily="18" charset="0"/>
              <a:cs typeface="Times New Roman" panose="02020603050405020304" pitchFamily="18" charset="0"/>
            </a:rPr>
            <a:t>маніпулятивна функція</a:t>
          </a:r>
        </a:p>
      </dgm:t>
    </dgm:pt>
    <dgm:pt modelId="{DF3DE959-0CFF-4408-936F-C7C2920FC2B1}" cxnId="{F246A71D-29FB-4BCE-8635-9787E9B09690}" type="parTrans">
      <dgm:prSet/>
      <dgm:spPr/>
      <dgm:t>
        <a:bodyPr/>
        <a:lstStyle/>
        <a:p>
          <a:endParaRPr lang="ru-RU"/>
        </a:p>
      </dgm:t>
    </dgm:pt>
    <dgm:pt modelId="{9C25D3BD-704D-41C9-8FAE-5DB0105DAF4A}" cxnId="{F246A71D-29FB-4BCE-8635-9787E9B09690}" type="sibTrans">
      <dgm:prSet/>
      <dgm:spPr/>
      <dgm:t>
        <a:bodyPr/>
        <a:lstStyle/>
        <a:p>
          <a:endParaRPr lang="ru-RU"/>
        </a:p>
      </dgm:t>
    </dgm:pt>
    <dgm:pt modelId="{0BE35DB8-E32A-45A5-A1F8-4A0F735B1776}">
      <dgm:prSet phldrT="[Текст]" custT="1"/>
      <dgm:spPr/>
      <dgm:t>
        <a:bodyPr/>
        <a:lstStyle/>
        <a:p>
          <a:r>
            <a:rPr lang="uk-UA" sz="2000" noProof="0" dirty="0">
              <a:latin typeface="Times New Roman" panose="02020603050405020304" pitchFamily="18" charset="0"/>
              <a:cs typeface="Times New Roman" panose="02020603050405020304" pitchFamily="18" charset="0"/>
            </a:rPr>
            <a:t>мотиваційна функція</a:t>
          </a:r>
        </a:p>
      </dgm:t>
    </dgm:pt>
    <dgm:pt modelId="{0EC5A4CF-3CC2-4331-9051-FA254DA35B84}" cxnId="{4719D520-8EEE-4780-91C3-BAF23C3422EF}" type="parTrans">
      <dgm:prSet/>
      <dgm:spPr/>
      <dgm:t>
        <a:bodyPr/>
        <a:lstStyle/>
        <a:p>
          <a:endParaRPr lang="ru-RU"/>
        </a:p>
      </dgm:t>
    </dgm:pt>
    <dgm:pt modelId="{6E892EC5-D31A-48F9-B9F3-E434B3A13DA6}" cxnId="{4719D520-8EEE-4780-91C3-BAF23C3422EF}" type="sibTrans">
      <dgm:prSet/>
      <dgm:spPr/>
      <dgm:t>
        <a:bodyPr/>
        <a:lstStyle/>
        <a:p>
          <a:endParaRPr lang="ru-RU"/>
        </a:p>
      </dgm:t>
    </dgm:pt>
    <dgm:pt modelId="{47199024-C81E-465C-BE91-D138432DC509}">
      <dgm:prSet phldrT="[Текст]" custT="1"/>
      <dgm:spPr/>
      <dgm:t>
        <a:bodyPr/>
        <a:lstStyle/>
        <a:p>
          <a:r>
            <a:rPr lang="uk-UA" sz="2000" noProof="0" dirty="0">
              <a:latin typeface="Times New Roman" panose="02020603050405020304" pitchFamily="18" charset="0"/>
              <a:cs typeface="Times New Roman" panose="02020603050405020304" pitchFamily="18" charset="0"/>
            </a:rPr>
            <a:t>селекційно-трансляційна функція</a:t>
          </a:r>
        </a:p>
      </dgm:t>
    </dgm:pt>
    <dgm:pt modelId="{2A460059-1BD0-4212-8C21-20FBD3C081C7}" cxnId="{4E99E07A-A427-459A-B3A1-9719F1E02CDA}" type="parTrans">
      <dgm:prSet/>
      <dgm:spPr/>
      <dgm:t>
        <a:bodyPr/>
        <a:lstStyle/>
        <a:p>
          <a:endParaRPr lang="ru-RU"/>
        </a:p>
      </dgm:t>
    </dgm:pt>
    <dgm:pt modelId="{500B8BA8-BC76-4531-B6CC-1BCF7D8E0FD6}" cxnId="{4E99E07A-A427-459A-B3A1-9719F1E02CDA}" type="sibTrans">
      <dgm:prSet/>
      <dgm:spPr/>
      <dgm:t>
        <a:bodyPr/>
        <a:lstStyle/>
        <a:p>
          <a:endParaRPr lang="ru-RU"/>
        </a:p>
      </dgm:t>
    </dgm:pt>
    <dgm:pt modelId="{FD45D138-4D2D-4FBE-830D-982C5FD4B451}">
      <dgm:prSet phldrT="[Текст]" custT="1"/>
      <dgm:spPr/>
      <dgm:t>
        <a:bodyPr/>
        <a:lstStyle/>
        <a:p>
          <a:r>
            <a:rPr lang="uk-UA" sz="2000" noProof="0" dirty="0">
              <a:latin typeface="Times New Roman" panose="02020603050405020304" pitchFamily="18" charset="0"/>
              <a:cs typeface="Times New Roman" panose="02020603050405020304" pitchFamily="18" charset="0"/>
            </a:rPr>
            <a:t>інноваційна функція</a:t>
          </a:r>
        </a:p>
      </dgm:t>
    </dgm:pt>
    <dgm:pt modelId="{73B6188D-D34D-4394-8483-EEE9052DFD0C}" cxnId="{4D014676-BE8F-4CBA-82BD-238101C7CD29}" type="parTrans">
      <dgm:prSet/>
      <dgm:spPr/>
      <dgm:t>
        <a:bodyPr/>
        <a:lstStyle/>
        <a:p>
          <a:endParaRPr lang="ru-RU"/>
        </a:p>
      </dgm:t>
    </dgm:pt>
    <dgm:pt modelId="{912CB59B-9516-40A6-B636-54514DEE93BD}" cxnId="{4D014676-BE8F-4CBA-82BD-238101C7CD29}" type="sibTrans">
      <dgm:prSet/>
      <dgm:spPr/>
      <dgm:t>
        <a:bodyPr/>
        <a:lstStyle/>
        <a:p>
          <a:endParaRPr lang="ru-RU"/>
        </a:p>
      </dgm:t>
    </dgm:pt>
    <dgm:pt modelId="{23D2CE46-0E26-40D1-B7F3-2189278121EB}">
      <dgm:prSet phldrT="[Текст]" custT="1"/>
      <dgm:spPr/>
      <dgm:t>
        <a:bodyPr/>
        <a:lstStyle/>
        <a:p>
          <a:r>
            <a:rPr lang="uk-UA" sz="2000" noProof="0" dirty="0" err="1">
              <a:latin typeface="Times New Roman" panose="02020603050405020304" pitchFamily="18" charset="0"/>
              <a:cs typeface="Times New Roman" panose="02020603050405020304" pitchFamily="18" charset="0"/>
            </a:rPr>
            <a:t>регулятивно</a:t>
          </a:r>
          <a:r>
            <a:rPr lang="uk-UA" sz="2000" noProof="0" dirty="0">
              <a:latin typeface="Times New Roman" panose="02020603050405020304" pitchFamily="18" charset="0"/>
              <a:cs typeface="Times New Roman" panose="02020603050405020304" pitchFamily="18" charset="0"/>
            </a:rPr>
            <a:t>-управлінська</a:t>
          </a:r>
          <a:endParaRPr lang="uk-UA" sz="1600" noProof="0" dirty="0">
            <a:latin typeface="Times New Roman" panose="02020603050405020304" pitchFamily="18" charset="0"/>
            <a:cs typeface="Times New Roman" panose="02020603050405020304" pitchFamily="18" charset="0"/>
          </a:endParaRPr>
        </a:p>
      </dgm:t>
    </dgm:pt>
    <dgm:pt modelId="{55D2E0B8-6C48-4018-8394-73ADACD9B7B1}" cxnId="{271E2739-327E-405D-9158-A436A24B9BBF}" type="parTrans">
      <dgm:prSet/>
      <dgm:spPr/>
      <dgm:t>
        <a:bodyPr/>
        <a:lstStyle/>
        <a:p>
          <a:endParaRPr lang="ru-RU"/>
        </a:p>
      </dgm:t>
    </dgm:pt>
    <dgm:pt modelId="{1FFF9C33-72CE-4A89-86EF-E1F33B8A30AE}" cxnId="{271E2739-327E-405D-9158-A436A24B9BBF}" type="sibTrans">
      <dgm:prSet/>
      <dgm:spPr/>
      <dgm:t>
        <a:bodyPr/>
        <a:lstStyle/>
        <a:p>
          <a:endParaRPr lang="ru-RU"/>
        </a:p>
      </dgm:t>
    </dgm:pt>
    <dgm:pt modelId="{0E87E8B4-F6EB-4FBC-9280-1B09A4A362A3}" type="pres">
      <dgm:prSet presAssocID="{50420CCB-C614-497D-B5B3-489E46319CA1}" presName="Name0" presStyleCnt="0">
        <dgm:presLayoutVars>
          <dgm:dir/>
          <dgm:animLvl val="lvl"/>
          <dgm:resizeHandles val="exact"/>
        </dgm:presLayoutVars>
      </dgm:prSet>
      <dgm:spPr/>
    </dgm:pt>
    <dgm:pt modelId="{39CA4F28-217A-41E4-A71C-4D5C72DB412C}" type="pres">
      <dgm:prSet presAssocID="{7393010A-85CF-421A-8909-202085E5E146}" presName="linNode" presStyleCnt="0"/>
      <dgm:spPr/>
    </dgm:pt>
    <dgm:pt modelId="{28B54661-F384-41F2-9867-4558E1F74AB6}" type="pres">
      <dgm:prSet presAssocID="{7393010A-85CF-421A-8909-202085E5E146}" presName="parentText" presStyleLbl="node1" presStyleIdx="0" presStyleCnt="2">
        <dgm:presLayoutVars>
          <dgm:chMax val="1"/>
          <dgm:bulletEnabled val="1"/>
        </dgm:presLayoutVars>
      </dgm:prSet>
      <dgm:spPr/>
    </dgm:pt>
    <dgm:pt modelId="{63A7E9C6-14A0-4BFF-8820-DD57BF06D9C0}" type="pres">
      <dgm:prSet presAssocID="{7393010A-85CF-421A-8909-202085E5E146}" presName="descendantText" presStyleLbl="alignAccFollowNode1" presStyleIdx="0" presStyleCnt="2" custScaleY="137931">
        <dgm:presLayoutVars>
          <dgm:bulletEnabled val="1"/>
        </dgm:presLayoutVars>
      </dgm:prSet>
      <dgm:spPr/>
    </dgm:pt>
    <dgm:pt modelId="{2B3786F4-000F-4CBA-A72E-691DD810E882}" type="pres">
      <dgm:prSet presAssocID="{FFB16CC1-A67C-4513-B955-5CAC7003A870}" presName="sp" presStyleCnt="0"/>
      <dgm:spPr/>
    </dgm:pt>
    <dgm:pt modelId="{523A737F-8C45-42B0-809E-0E6A528202F5}" type="pres">
      <dgm:prSet presAssocID="{FD5E4F75-641E-427B-9839-08F57A4A0880}" presName="linNode" presStyleCnt="0"/>
      <dgm:spPr/>
    </dgm:pt>
    <dgm:pt modelId="{E30423D4-9451-4E8E-B47C-DCA8278C391D}" type="pres">
      <dgm:prSet presAssocID="{FD5E4F75-641E-427B-9839-08F57A4A0880}" presName="parentText" presStyleLbl="node1" presStyleIdx="1" presStyleCnt="2">
        <dgm:presLayoutVars>
          <dgm:chMax val="1"/>
          <dgm:bulletEnabled val="1"/>
        </dgm:presLayoutVars>
      </dgm:prSet>
      <dgm:spPr/>
    </dgm:pt>
    <dgm:pt modelId="{93C0DE59-5E98-46A8-A42F-7D27E5A70313}" type="pres">
      <dgm:prSet presAssocID="{FD5E4F75-641E-427B-9839-08F57A4A0880}" presName="descendantText" presStyleLbl="alignAccFollowNode1" presStyleIdx="1" presStyleCnt="2">
        <dgm:presLayoutVars>
          <dgm:bulletEnabled val="1"/>
        </dgm:presLayoutVars>
      </dgm:prSet>
      <dgm:spPr/>
    </dgm:pt>
  </dgm:ptLst>
  <dgm:cxnLst>
    <dgm:cxn modelId="{15C31700-9C31-40C8-A1AD-32C6F8DFB28B}" type="presOf" srcId="{90829773-0737-45FB-81F3-EEFAF0EA84A6}" destId="{63A7E9C6-14A0-4BFF-8820-DD57BF06D9C0}" srcOrd="0" destOrd="3" presId="urn:microsoft.com/office/officeart/2005/8/layout/vList5"/>
    <dgm:cxn modelId="{AB6C520C-B9D3-4F29-B5D1-AD71479C45F3}" type="presOf" srcId="{47199024-C81E-465C-BE91-D138432DC509}" destId="{63A7E9C6-14A0-4BFF-8820-DD57BF06D9C0}" srcOrd="0" destOrd="7" presId="urn:microsoft.com/office/officeart/2005/8/layout/vList5"/>
    <dgm:cxn modelId="{A4C84D0E-0C28-4892-AA04-05A68FB90F7E}" srcId="{7393010A-85CF-421A-8909-202085E5E146}" destId="{90829773-0737-45FB-81F3-EEFAF0EA84A6}" srcOrd="3" destOrd="0" parTransId="{0D7B5E7D-A692-4E3C-93B0-E68B9C6ABC79}" sibTransId="{D85E7222-5C3D-4DEC-B8E0-E08DF77001F1}"/>
    <dgm:cxn modelId="{EFC6C00F-D2BF-486F-8668-A68DF31B4F46}" srcId="{7393010A-85CF-421A-8909-202085E5E146}" destId="{FEE5BD46-DDC2-4546-83D5-38C940ECD48B}" srcOrd="0" destOrd="0" parTransId="{752EE3CE-3F7E-4BDE-8CAA-C7DD927FE2B6}" sibTransId="{63BB30D2-DC73-40FF-9D13-CB46D661EF00}"/>
    <dgm:cxn modelId="{F246A71D-29FB-4BCE-8635-9787E9B09690}" srcId="{7393010A-85CF-421A-8909-202085E5E146}" destId="{772B7C8E-3282-42D4-B6FF-63356CA0B9F9}" srcOrd="5" destOrd="0" parTransId="{DF3DE959-0CFF-4408-936F-C7C2920FC2B1}" sibTransId="{9C25D3BD-704D-41C9-8FAE-5DB0105DAF4A}"/>
    <dgm:cxn modelId="{92E03A1F-C99B-4357-922B-4C7079ECE3DA}" type="presOf" srcId="{868A82F6-822B-4AFD-A5B2-FBA2C3767EDC}" destId="{63A7E9C6-14A0-4BFF-8820-DD57BF06D9C0}" srcOrd="0" destOrd="1" presId="urn:microsoft.com/office/officeart/2005/8/layout/vList5"/>
    <dgm:cxn modelId="{4719D520-8EEE-4780-91C3-BAF23C3422EF}" srcId="{7393010A-85CF-421A-8909-202085E5E146}" destId="{0BE35DB8-E32A-45A5-A1F8-4A0F735B1776}" srcOrd="6" destOrd="0" parTransId="{0EC5A4CF-3CC2-4331-9051-FA254DA35B84}" sibTransId="{6E892EC5-D31A-48F9-B9F3-E434B3A13DA6}"/>
    <dgm:cxn modelId="{35739D28-67A4-4C19-94C3-E69C590E3D84}" type="presOf" srcId="{772B7C8E-3282-42D4-B6FF-63356CA0B9F9}" destId="{63A7E9C6-14A0-4BFF-8820-DD57BF06D9C0}" srcOrd="0" destOrd="5" presId="urn:microsoft.com/office/officeart/2005/8/layout/vList5"/>
    <dgm:cxn modelId="{E6A7C138-3A4A-4179-A248-A20E12FDAFA5}" srcId="{7393010A-85CF-421A-8909-202085E5E146}" destId="{868A82F6-822B-4AFD-A5B2-FBA2C3767EDC}" srcOrd="1" destOrd="0" parTransId="{9F6EAE8A-344E-4758-9461-1976C98D39C9}" sibTransId="{E06A43BF-665B-4B0B-9196-FA51B1D66A74}"/>
    <dgm:cxn modelId="{271E2739-327E-405D-9158-A436A24B9BBF}" srcId="{7393010A-85CF-421A-8909-202085E5E146}" destId="{23D2CE46-0E26-40D1-B7F3-2189278121EB}" srcOrd="9" destOrd="0" parTransId="{55D2E0B8-6C48-4018-8394-73ADACD9B7B1}" sibTransId="{1FFF9C33-72CE-4A89-86EF-E1F33B8A30AE}"/>
    <dgm:cxn modelId="{D5D8DA5E-F69E-416C-A5D6-4F049FAF4087}" type="presOf" srcId="{7393010A-85CF-421A-8909-202085E5E146}" destId="{28B54661-F384-41F2-9867-4558E1F74AB6}" srcOrd="0" destOrd="0" presId="urn:microsoft.com/office/officeart/2005/8/layout/vList5"/>
    <dgm:cxn modelId="{4DBF6B5F-4E37-4116-AC78-7622B96B5960}" srcId="{7393010A-85CF-421A-8909-202085E5E146}" destId="{134B8F16-9492-4311-AE91-95F09C0AD24C}" srcOrd="2" destOrd="0" parTransId="{F82668CF-665F-4285-8329-E26854E42CF2}" sibTransId="{BCA99A89-0B32-44A0-8366-94635A7CC0B1}"/>
    <dgm:cxn modelId="{56F67F42-887C-4E9A-9082-83DB0B691B2E}" type="presOf" srcId="{0BE35DB8-E32A-45A5-A1F8-4A0F735B1776}" destId="{63A7E9C6-14A0-4BFF-8820-DD57BF06D9C0}" srcOrd="0" destOrd="6" presId="urn:microsoft.com/office/officeart/2005/8/layout/vList5"/>
    <dgm:cxn modelId="{87AAA24B-A881-43A3-8114-79E12356702D}" type="presOf" srcId="{FEE5BD46-DDC2-4546-83D5-38C940ECD48B}" destId="{63A7E9C6-14A0-4BFF-8820-DD57BF06D9C0}" srcOrd="0" destOrd="0" presId="urn:microsoft.com/office/officeart/2005/8/layout/vList5"/>
    <dgm:cxn modelId="{FB12774F-1EDC-45A7-B1AF-CFA97F44CEB5}" type="presOf" srcId="{23D2CE46-0E26-40D1-B7F3-2189278121EB}" destId="{63A7E9C6-14A0-4BFF-8820-DD57BF06D9C0}" srcOrd="0" destOrd="9" presId="urn:microsoft.com/office/officeart/2005/8/layout/vList5"/>
    <dgm:cxn modelId="{4D014676-BE8F-4CBA-82BD-238101C7CD29}" srcId="{7393010A-85CF-421A-8909-202085E5E146}" destId="{FD45D138-4D2D-4FBE-830D-982C5FD4B451}" srcOrd="8" destOrd="0" parTransId="{73B6188D-D34D-4394-8483-EEE9052DFD0C}" sibTransId="{912CB59B-9516-40A6-B636-54514DEE93BD}"/>
    <dgm:cxn modelId="{4E99E07A-A427-459A-B3A1-9719F1E02CDA}" srcId="{7393010A-85CF-421A-8909-202085E5E146}" destId="{47199024-C81E-465C-BE91-D138432DC509}" srcOrd="7" destOrd="0" parTransId="{2A460059-1BD0-4212-8C21-20FBD3C081C7}" sibTransId="{500B8BA8-BC76-4531-B6CC-1BCF7D8E0FD6}"/>
    <dgm:cxn modelId="{7CB27687-0367-4AF4-AE82-433537F996A9}" type="presOf" srcId="{134B8F16-9492-4311-AE91-95F09C0AD24C}" destId="{63A7E9C6-14A0-4BFF-8820-DD57BF06D9C0}" srcOrd="0" destOrd="2" presId="urn:microsoft.com/office/officeart/2005/8/layout/vList5"/>
    <dgm:cxn modelId="{42D17888-A273-4FB5-9F8A-9ECDCD92554D}" srcId="{7393010A-85CF-421A-8909-202085E5E146}" destId="{E64BFE65-552C-4C67-BCA8-2C508E4710D3}" srcOrd="4" destOrd="0" parTransId="{86BA0612-56B8-4035-A54C-2ACF04ACE51B}" sibTransId="{97BBC573-0B80-404F-951D-C39801C0E743}"/>
    <dgm:cxn modelId="{E599FE96-C397-4161-89E1-5119242BF8E2}" type="presOf" srcId="{9224D33F-FA84-4F94-87B8-3146B99688DF}" destId="{93C0DE59-5E98-46A8-A42F-7D27E5A70313}" srcOrd="0" destOrd="0" presId="urn:microsoft.com/office/officeart/2005/8/layout/vList5"/>
    <dgm:cxn modelId="{29FB7197-EB8A-44BB-8B21-DC59CCD276C2}" type="presOf" srcId="{FD45D138-4D2D-4FBE-830D-982C5FD4B451}" destId="{63A7E9C6-14A0-4BFF-8820-DD57BF06D9C0}" srcOrd="0" destOrd="8" presId="urn:microsoft.com/office/officeart/2005/8/layout/vList5"/>
    <dgm:cxn modelId="{E2B3F4AB-56D0-4B71-B9EB-1EE1A9490030}" srcId="{FD5E4F75-641E-427B-9839-08F57A4A0880}" destId="{9224D33F-FA84-4F94-87B8-3146B99688DF}" srcOrd="0" destOrd="0" parTransId="{4DFF62E8-E8FD-49B7-A3C2-D994BD1038A6}" sibTransId="{86FB28A8-34E6-4AF8-87A4-FE38A12E1C72}"/>
    <dgm:cxn modelId="{B4BAA8C0-0E96-47C4-A38E-CC70DB87D8D0}" type="presOf" srcId="{E64BFE65-552C-4C67-BCA8-2C508E4710D3}" destId="{63A7E9C6-14A0-4BFF-8820-DD57BF06D9C0}" srcOrd="0" destOrd="4" presId="urn:microsoft.com/office/officeart/2005/8/layout/vList5"/>
    <dgm:cxn modelId="{48B17CD8-A25C-45FB-9BDD-E2EE69FBDA73}" type="presOf" srcId="{50420CCB-C614-497D-B5B3-489E46319CA1}" destId="{0E87E8B4-F6EB-4FBC-9280-1B09A4A362A3}" srcOrd="0" destOrd="0" presId="urn:microsoft.com/office/officeart/2005/8/layout/vList5"/>
    <dgm:cxn modelId="{2FEAA4ED-06B9-4FA1-8273-50B26052FA14}" srcId="{50420CCB-C614-497D-B5B3-489E46319CA1}" destId="{FD5E4F75-641E-427B-9839-08F57A4A0880}" srcOrd="1" destOrd="0" parTransId="{B4A897D4-CD9C-4F1E-98B2-8DC928A586E7}" sibTransId="{D4926162-0A4F-4280-8E28-3768F7D64331}"/>
    <dgm:cxn modelId="{CA1436FB-D9A1-4BF7-A344-9FD20C875FE5}" srcId="{50420CCB-C614-497D-B5B3-489E46319CA1}" destId="{7393010A-85CF-421A-8909-202085E5E146}" srcOrd="0" destOrd="0" parTransId="{F08DFF09-DCFE-44DA-BC23-0A0EF6138FAC}" sibTransId="{FFB16CC1-A67C-4513-B955-5CAC7003A870}"/>
    <dgm:cxn modelId="{186B55FC-D0C5-466F-810F-11FDBDCD7685}" type="presOf" srcId="{FD5E4F75-641E-427B-9839-08F57A4A0880}" destId="{E30423D4-9451-4E8E-B47C-DCA8278C391D}" srcOrd="0" destOrd="0" presId="urn:microsoft.com/office/officeart/2005/8/layout/vList5"/>
    <dgm:cxn modelId="{D0E972FB-4F93-4751-B6FF-637D133DB909}" type="presParOf" srcId="{0E87E8B4-F6EB-4FBC-9280-1B09A4A362A3}" destId="{39CA4F28-217A-41E4-A71C-4D5C72DB412C}" srcOrd="0" destOrd="0" presId="urn:microsoft.com/office/officeart/2005/8/layout/vList5"/>
    <dgm:cxn modelId="{BB5B660D-DFBD-42CB-86C5-76D91AFAF076}" type="presParOf" srcId="{39CA4F28-217A-41E4-A71C-4D5C72DB412C}" destId="{28B54661-F384-41F2-9867-4558E1F74AB6}" srcOrd="0" destOrd="0" presId="urn:microsoft.com/office/officeart/2005/8/layout/vList5"/>
    <dgm:cxn modelId="{DC7BB386-F844-4E20-A62A-1E2CFD29FBAC}" type="presParOf" srcId="{39CA4F28-217A-41E4-A71C-4D5C72DB412C}" destId="{63A7E9C6-14A0-4BFF-8820-DD57BF06D9C0}" srcOrd="1" destOrd="0" presId="urn:microsoft.com/office/officeart/2005/8/layout/vList5"/>
    <dgm:cxn modelId="{41898DBD-4170-4C0D-9948-32D102DC59E2}" type="presParOf" srcId="{0E87E8B4-F6EB-4FBC-9280-1B09A4A362A3}" destId="{2B3786F4-000F-4CBA-A72E-691DD810E882}" srcOrd="1" destOrd="0" presId="urn:microsoft.com/office/officeart/2005/8/layout/vList5"/>
    <dgm:cxn modelId="{593FAA7B-DD25-4514-ADB8-941490B3A385}" type="presParOf" srcId="{0E87E8B4-F6EB-4FBC-9280-1B09A4A362A3}" destId="{523A737F-8C45-42B0-809E-0E6A528202F5}" srcOrd="2" destOrd="0" presId="urn:microsoft.com/office/officeart/2005/8/layout/vList5"/>
    <dgm:cxn modelId="{425929D1-11FE-452D-B2EE-2C7B3326F0D2}" type="presParOf" srcId="{523A737F-8C45-42B0-809E-0E6A528202F5}" destId="{E30423D4-9451-4E8E-B47C-DCA8278C391D}" srcOrd="0" destOrd="0" presId="urn:microsoft.com/office/officeart/2005/8/layout/vList5"/>
    <dgm:cxn modelId="{9D5EFA3B-E1AF-45B2-AB2C-3F5E37B988CF}" type="presParOf" srcId="{523A737F-8C45-42B0-809E-0E6A528202F5}" destId="{93C0DE59-5E98-46A8-A42F-7D27E5A70313}"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1C6C966-E24E-4C14-A184-EE179338978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81F2E349-F0F4-4F06-8641-02A68FF39C60}">
      <dgm:prSet phldrT="[Текст]" custT="1"/>
      <dgm:spPr/>
      <dgm:t>
        <a:bodyPr/>
        <a:lstStyle/>
        <a:p>
          <a:pPr algn="just">
            <a:lnSpc>
              <a:spcPct val="100000"/>
            </a:lnSpc>
            <a:spcAft>
              <a:spcPts val="0"/>
            </a:spcAft>
          </a:pPr>
          <a:r>
            <a:rPr lang="uk-UA" sz="2400" b="1" noProof="0" dirty="0">
              <a:latin typeface="Times New Roman" panose="02020603050405020304" pitchFamily="18" charset="0"/>
              <a:cs typeface="Times New Roman" panose="02020603050405020304" pitchFamily="18" charset="0"/>
            </a:rPr>
            <a:t>Процес зовнішньої адаптації </a:t>
          </a:r>
          <a:r>
            <a:rPr lang="uk-UA" sz="2400" noProof="0" dirty="0">
              <a:latin typeface="Times New Roman" panose="02020603050405020304" pitchFamily="18" charset="0"/>
              <a:cs typeface="Times New Roman" panose="02020603050405020304" pitchFamily="18" charset="0"/>
            </a:rPr>
            <a:t>та виживання пов’язаний з пошуком організацією власної ніші на ринку та її пристосування до динамічних змін оточуючого середовища, досягнення цілей і взаємодії з представниками зовнішнього середовища. Для цього організації необхідно обрати методи вирішення задач, реакцію на успіхи та невдачі тощо. </a:t>
          </a:r>
        </a:p>
      </dgm:t>
    </dgm:pt>
    <dgm:pt modelId="{D29D02FC-81E9-429E-A646-8DA9426DB5A7}" cxnId="{0CD3E319-EC2D-4B48-926A-3C79754E603C}" type="parTrans">
      <dgm:prSet/>
      <dgm:spPr/>
      <dgm:t>
        <a:bodyPr/>
        <a:lstStyle/>
        <a:p>
          <a:endParaRPr lang="ru-RU"/>
        </a:p>
      </dgm:t>
    </dgm:pt>
    <dgm:pt modelId="{D87C29CB-9865-418A-8855-EF3714A501DB}" cxnId="{0CD3E319-EC2D-4B48-926A-3C79754E603C}" type="sibTrans">
      <dgm:prSet/>
      <dgm:spPr/>
      <dgm:t>
        <a:bodyPr/>
        <a:lstStyle/>
        <a:p>
          <a:endParaRPr lang="ru-RU"/>
        </a:p>
      </dgm:t>
    </dgm:pt>
    <dgm:pt modelId="{4F25EA5C-97A7-45EC-814D-228001A01FC4}">
      <dgm:prSet phldrT="[Текст]" custT="1"/>
      <dgm:spPr/>
      <dgm:t>
        <a:bodyPr/>
        <a:lstStyle/>
        <a:p>
          <a:pPr algn="just">
            <a:lnSpc>
              <a:spcPct val="100000"/>
            </a:lnSpc>
            <a:spcAft>
              <a:spcPts val="0"/>
            </a:spcAft>
          </a:pPr>
          <a:r>
            <a:rPr lang="uk-UA" sz="2400" b="1" noProof="0" dirty="0">
              <a:latin typeface="Times New Roman" panose="02020603050405020304" pitchFamily="18" charset="0"/>
              <a:cs typeface="Times New Roman" panose="02020603050405020304" pitchFamily="18" charset="0"/>
            </a:rPr>
            <a:t>Процес внутрішньої інтеграції </a:t>
          </a:r>
          <a:r>
            <a:rPr lang="uk-UA" sz="2400" noProof="0" dirty="0">
              <a:latin typeface="Times New Roman" panose="02020603050405020304" pitchFamily="18" charset="0"/>
              <a:cs typeface="Times New Roman" panose="02020603050405020304" pitchFamily="18" charset="0"/>
            </a:rPr>
            <a:t>полягає у встановленні і підтримці ефективних взаємовідносин між членами організації, пошуків спільної діяльності та функціонування. Процес починається із ідентифікації кожного члена та окремих груп в організації</a:t>
          </a:r>
          <a:r>
            <a:rPr lang="ru-RU" sz="2400" dirty="0">
              <a:latin typeface="Times New Roman" panose="02020603050405020304" pitchFamily="18" charset="0"/>
              <a:cs typeface="Times New Roman" panose="02020603050405020304" pitchFamily="18" charset="0"/>
            </a:rPr>
            <a:t>.</a:t>
          </a:r>
        </a:p>
      </dgm:t>
    </dgm:pt>
    <dgm:pt modelId="{86DE32A9-6228-496E-AEB5-9FAA8BA2B388}" cxnId="{F2AC7565-EABA-4624-9686-6926CEB857C7}" type="parTrans">
      <dgm:prSet/>
      <dgm:spPr/>
      <dgm:t>
        <a:bodyPr/>
        <a:lstStyle/>
        <a:p>
          <a:endParaRPr lang="ru-RU"/>
        </a:p>
      </dgm:t>
    </dgm:pt>
    <dgm:pt modelId="{11611877-1D3C-4970-ABBA-D04A8634234F}" cxnId="{F2AC7565-EABA-4624-9686-6926CEB857C7}" type="sibTrans">
      <dgm:prSet/>
      <dgm:spPr/>
      <dgm:t>
        <a:bodyPr/>
        <a:lstStyle/>
        <a:p>
          <a:endParaRPr lang="ru-RU"/>
        </a:p>
      </dgm:t>
    </dgm:pt>
    <dgm:pt modelId="{F210EA59-73CC-48E2-BD3A-8661EF0B9910}" type="pres">
      <dgm:prSet presAssocID="{A1C6C966-E24E-4C14-A184-EE179338978D}" presName="linear" presStyleCnt="0">
        <dgm:presLayoutVars>
          <dgm:dir/>
          <dgm:animLvl val="lvl"/>
          <dgm:resizeHandles val="exact"/>
        </dgm:presLayoutVars>
      </dgm:prSet>
      <dgm:spPr/>
    </dgm:pt>
    <dgm:pt modelId="{7A4AEFD2-7863-48B1-8540-0A735DC123E7}" type="pres">
      <dgm:prSet presAssocID="{81F2E349-F0F4-4F06-8641-02A68FF39C60}" presName="parentLin" presStyleCnt="0"/>
      <dgm:spPr/>
    </dgm:pt>
    <dgm:pt modelId="{F8001A81-40A9-4E2E-8E9C-9A9867F92F00}" type="pres">
      <dgm:prSet presAssocID="{81F2E349-F0F4-4F06-8641-02A68FF39C60}" presName="parentLeftMargin" presStyleLbl="node1" presStyleIdx="0" presStyleCnt="2"/>
      <dgm:spPr/>
    </dgm:pt>
    <dgm:pt modelId="{55A59F22-D943-4E09-B766-F038C5898B26}" type="pres">
      <dgm:prSet presAssocID="{81F2E349-F0F4-4F06-8641-02A68FF39C60}" presName="parentText" presStyleLbl="node1" presStyleIdx="0" presStyleCnt="2" custScaleX="113999" custScaleY="248288">
        <dgm:presLayoutVars>
          <dgm:chMax val="0"/>
          <dgm:bulletEnabled val="1"/>
        </dgm:presLayoutVars>
      </dgm:prSet>
      <dgm:spPr/>
    </dgm:pt>
    <dgm:pt modelId="{25DB9F37-0C2E-434E-9369-F0CA504B5008}" type="pres">
      <dgm:prSet presAssocID="{81F2E349-F0F4-4F06-8641-02A68FF39C60}" presName="negativeSpace" presStyleCnt="0"/>
      <dgm:spPr/>
    </dgm:pt>
    <dgm:pt modelId="{AF123AD7-02EA-4D60-B5C2-23F86517C6CF}" type="pres">
      <dgm:prSet presAssocID="{81F2E349-F0F4-4F06-8641-02A68FF39C60}" presName="childText" presStyleLbl="conFgAcc1" presStyleIdx="0" presStyleCnt="2">
        <dgm:presLayoutVars>
          <dgm:bulletEnabled val="1"/>
        </dgm:presLayoutVars>
      </dgm:prSet>
      <dgm:spPr/>
    </dgm:pt>
    <dgm:pt modelId="{AF98065C-2C51-42A9-A11F-16C42D9E7A8D}" type="pres">
      <dgm:prSet presAssocID="{D87C29CB-9865-418A-8855-EF3714A501DB}" presName="spaceBetweenRectangles" presStyleCnt="0"/>
      <dgm:spPr/>
    </dgm:pt>
    <dgm:pt modelId="{B6612F2E-33CA-48F0-9ADC-40AEF166363D}" type="pres">
      <dgm:prSet presAssocID="{4F25EA5C-97A7-45EC-814D-228001A01FC4}" presName="parentLin" presStyleCnt="0"/>
      <dgm:spPr/>
    </dgm:pt>
    <dgm:pt modelId="{E2F2C0F7-3671-4BA9-A36F-16A49F384B98}" type="pres">
      <dgm:prSet presAssocID="{4F25EA5C-97A7-45EC-814D-228001A01FC4}" presName="parentLeftMargin" presStyleLbl="node1" presStyleIdx="0" presStyleCnt="2"/>
      <dgm:spPr/>
    </dgm:pt>
    <dgm:pt modelId="{5550DBCF-BFAE-4693-83EB-D90226192FAB}" type="pres">
      <dgm:prSet presAssocID="{4F25EA5C-97A7-45EC-814D-228001A01FC4}" presName="parentText" presStyleLbl="node1" presStyleIdx="1" presStyleCnt="2" custScaleX="113999" custScaleY="203885">
        <dgm:presLayoutVars>
          <dgm:chMax val="0"/>
          <dgm:bulletEnabled val="1"/>
        </dgm:presLayoutVars>
      </dgm:prSet>
      <dgm:spPr/>
    </dgm:pt>
    <dgm:pt modelId="{2F0DAE54-38DB-412B-995D-64E7DF4D2753}" type="pres">
      <dgm:prSet presAssocID="{4F25EA5C-97A7-45EC-814D-228001A01FC4}" presName="negativeSpace" presStyleCnt="0"/>
      <dgm:spPr/>
    </dgm:pt>
    <dgm:pt modelId="{4A966BDD-933F-47E4-9317-51718FCEA8F0}" type="pres">
      <dgm:prSet presAssocID="{4F25EA5C-97A7-45EC-814D-228001A01FC4}" presName="childText" presStyleLbl="conFgAcc1" presStyleIdx="1" presStyleCnt="2">
        <dgm:presLayoutVars>
          <dgm:bulletEnabled val="1"/>
        </dgm:presLayoutVars>
      </dgm:prSet>
      <dgm:spPr/>
    </dgm:pt>
  </dgm:ptLst>
  <dgm:cxnLst>
    <dgm:cxn modelId="{0CD3E319-EC2D-4B48-926A-3C79754E603C}" srcId="{A1C6C966-E24E-4C14-A184-EE179338978D}" destId="{81F2E349-F0F4-4F06-8641-02A68FF39C60}" srcOrd="0" destOrd="0" parTransId="{D29D02FC-81E9-429E-A646-8DA9426DB5A7}" sibTransId="{D87C29CB-9865-418A-8855-EF3714A501DB}"/>
    <dgm:cxn modelId="{BE83D42E-A4A8-42E8-9614-429F04A4C4A7}" type="presOf" srcId="{A1C6C966-E24E-4C14-A184-EE179338978D}" destId="{F210EA59-73CC-48E2-BD3A-8661EF0B9910}" srcOrd="0" destOrd="0" presId="urn:microsoft.com/office/officeart/2005/8/layout/list1"/>
    <dgm:cxn modelId="{C74FE841-D010-49A0-9683-4DBBDA7853E9}" type="presOf" srcId="{81F2E349-F0F4-4F06-8641-02A68FF39C60}" destId="{F8001A81-40A9-4E2E-8E9C-9A9867F92F00}" srcOrd="0" destOrd="0" presId="urn:microsoft.com/office/officeart/2005/8/layout/list1"/>
    <dgm:cxn modelId="{BED8E863-00E3-4688-A1B6-410ABCC2645A}" type="presOf" srcId="{4F25EA5C-97A7-45EC-814D-228001A01FC4}" destId="{E2F2C0F7-3671-4BA9-A36F-16A49F384B98}" srcOrd="0" destOrd="0" presId="urn:microsoft.com/office/officeart/2005/8/layout/list1"/>
    <dgm:cxn modelId="{F2AC7565-EABA-4624-9686-6926CEB857C7}" srcId="{A1C6C966-E24E-4C14-A184-EE179338978D}" destId="{4F25EA5C-97A7-45EC-814D-228001A01FC4}" srcOrd="1" destOrd="0" parTransId="{86DE32A9-6228-496E-AEB5-9FAA8BA2B388}" sibTransId="{11611877-1D3C-4970-ABBA-D04A8634234F}"/>
    <dgm:cxn modelId="{E896C250-EA86-4553-B4B4-31B7F5ACD5BD}" type="presOf" srcId="{81F2E349-F0F4-4F06-8641-02A68FF39C60}" destId="{55A59F22-D943-4E09-B766-F038C5898B26}" srcOrd="1" destOrd="0" presId="urn:microsoft.com/office/officeart/2005/8/layout/list1"/>
    <dgm:cxn modelId="{750F3AD6-5902-4878-9D3E-E2936388225F}" type="presOf" srcId="{4F25EA5C-97A7-45EC-814D-228001A01FC4}" destId="{5550DBCF-BFAE-4693-83EB-D90226192FAB}" srcOrd="1" destOrd="0" presId="urn:microsoft.com/office/officeart/2005/8/layout/list1"/>
    <dgm:cxn modelId="{7CB830C6-59E2-432E-A306-72510A4DF319}" type="presParOf" srcId="{F210EA59-73CC-48E2-BD3A-8661EF0B9910}" destId="{7A4AEFD2-7863-48B1-8540-0A735DC123E7}" srcOrd="0" destOrd="0" presId="urn:microsoft.com/office/officeart/2005/8/layout/list1"/>
    <dgm:cxn modelId="{DD80E3DA-A9D5-472A-A21D-C67A16D987D4}" type="presParOf" srcId="{7A4AEFD2-7863-48B1-8540-0A735DC123E7}" destId="{F8001A81-40A9-4E2E-8E9C-9A9867F92F00}" srcOrd="0" destOrd="0" presId="urn:microsoft.com/office/officeart/2005/8/layout/list1"/>
    <dgm:cxn modelId="{CF691D0F-3695-4005-B7B4-56B0D438FE9F}" type="presParOf" srcId="{7A4AEFD2-7863-48B1-8540-0A735DC123E7}" destId="{55A59F22-D943-4E09-B766-F038C5898B26}" srcOrd="1" destOrd="0" presId="urn:microsoft.com/office/officeart/2005/8/layout/list1"/>
    <dgm:cxn modelId="{63271EFD-102E-4DD4-8F59-6D8330D1139A}" type="presParOf" srcId="{F210EA59-73CC-48E2-BD3A-8661EF0B9910}" destId="{25DB9F37-0C2E-434E-9369-F0CA504B5008}" srcOrd="1" destOrd="0" presId="urn:microsoft.com/office/officeart/2005/8/layout/list1"/>
    <dgm:cxn modelId="{FF4B7D4D-E8F8-4736-883D-53BEA61A1992}" type="presParOf" srcId="{F210EA59-73CC-48E2-BD3A-8661EF0B9910}" destId="{AF123AD7-02EA-4D60-B5C2-23F86517C6CF}" srcOrd="2" destOrd="0" presId="urn:microsoft.com/office/officeart/2005/8/layout/list1"/>
    <dgm:cxn modelId="{C4927670-6CF2-442F-A4BF-3DBF64D849D0}" type="presParOf" srcId="{F210EA59-73CC-48E2-BD3A-8661EF0B9910}" destId="{AF98065C-2C51-42A9-A11F-16C42D9E7A8D}" srcOrd="3" destOrd="0" presId="urn:microsoft.com/office/officeart/2005/8/layout/list1"/>
    <dgm:cxn modelId="{85299CC8-A70D-4055-B2FD-24945965855E}" type="presParOf" srcId="{F210EA59-73CC-48E2-BD3A-8661EF0B9910}" destId="{B6612F2E-33CA-48F0-9ADC-40AEF166363D}" srcOrd="4" destOrd="0" presId="urn:microsoft.com/office/officeart/2005/8/layout/list1"/>
    <dgm:cxn modelId="{83F3ACE6-CF23-4560-B7BB-14747F6B3970}" type="presParOf" srcId="{B6612F2E-33CA-48F0-9ADC-40AEF166363D}" destId="{E2F2C0F7-3671-4BA9-A36F-16A49F384B98}" srcOrd="0" destOrd="0" presId="urn:microsoft.com/office/officeart/2005/8/layout/list1"/>
    <dgm:cxn modelId="{15303F6D-4EAD-4224-8054-F1846FFF9353}" type="presParOf" srcId="{B6612F2E-33CA-48F0-9ADC-40AEF166363D}" destId="{5550DBCF-BFAE-4693-83EB-D90226192FAB}" srcOrd="1" destOrd="0" presId="urn:microsoft.com/office/officeart/2005/8/layout/list1"/>
    <dgm:cxn modelId="{9D5482F8-4896-4585-B8F9-C295DDC5E8F9}" type="presParOf" srcId="{F210EA59-73CC-48E2-BD3A-8661EF0B9910}" destId="{2F0DAE54-38DB-412B-995D-64E7DF4D2753}" srcOrd="5" destOrd="0" presId="urn:microsoft.com/office/officeart/2005/8/layout/list1"/>
    <dgm:cxn modelId="{67761561-3A47-4218-9C49-BB7B89FE667F}" type="presParOf" srcId="{F210EA59-73CC-48E2-BD3A-8661EF0B9910}" destId="{4A966BDD-933F-47E4-9317-51718FCEA8F0}" srcOrd="6"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F446B80-6CDC-4B26-8269-A39CC43F78D3}"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384F3A77-3A82-466B-BA0E-67BAA1A5D185}">
      <dgm:prSet phldrT="[Текст]" custT="1"/>
      <dgm:spPr/>
      <dgm:t>
        <a:bodyPr/>
        <a:lstStyle/>
        <a:p>
          <a:r>
            <a:rPr lang="uk-UA" sz="2000" noProof="0" dirty="0">
              <a:latin typeface="Times New Roman" panose="02020603050405020304" pitchFamily="18" charset="0"/>
              <a:cs typeface="Times New Roman" panose="02020603050405020304" pitchFamily="18" charset="0"/>
            </a:rPr>
            <a:t>об’єкти і предмети уваги, оцінки і контролю зі сторони менеджерів</a:t>
          </a:r>
        </a:p>
      </dgm:t>
    </dgm:pt>
    <dgm:pt modelId="{664406DD-9761-4B46-A07A-DA49D303551B}" cxnId="{0F4E2349-9EAF-4560-8CEE-3844553564EC}" type="parTrans">
      <dgm:prSet/>
      <dgm:spPr/>
      <dgm:t>
        <a:bodyPr/>
        <a:lstStyle/>
        <a:p>
          <a:endParaRPr lang="ru-RU"/>
        </a:p>
      </dgm:t>
    </dgm:pt>
    <dgm:pt modelId="{670CE619-4E06-41FC-B68F-B34F4388F1D8}" cxnId="{0F4E2349-9EAF-4560-8CEE-3844553564EC}" type="sibTrans">
      <dgm:prSet/>
      <dgm:spPr/>
      <dgm:t>
        <a:bodyPr/>
        <a:lstStyle/>
        <a:p>
          <a:endParaRPr lang="ru-RU"/>
        </a:p>
      </dgm:t>
    </dgm:pt>
    <dgm:pt modelId="{D45EC766-AC1A-4566-86E9-B29C3E00ED7B}">
      <dgm:prSet phldrT="[Текст]" custT="1"/>
      <dgm:spPr/>
      <dgm:t>
        <a:bodyPr/>
        <a:lstStyle/>
        <a:p>
          <a:r>
            <a:rPr lang="uk-UA" sz="2000" noProof="0" dirty="0">
              <a:latin typeface="Times New Roman" panose="02020603050405020304" pitchFamily="18" charset="0"/>
              <a:cs typeface="Times New Roman" panose="02020603050405020304" pitchFamily="18" charset="0"/>
            </a:rPr>
            <a:t>реакція керівництва на критичні ситуації та організаційні кризи</a:t>
          </a:r>
        </a:p>
      </dgm:t>
    </dgm:pt>
    <dgm:pt modelId="{1F4FF238-A7AE-46A8-A3B2-88B2D8A3E47E}" cxnId="{EF255166-65A3-406F-882B-F6759DAA970C}" type="parTrans">
      <dgm:prSet/>
      <dgm:spPr/>
      <dgm:t>
        <a:bodyPr/>
        <a:lstStyle/>
        <a:p>
          <a:endParaRPr lang="ru-RU"/>
        </a:p>
      </dgm:t>
    </dgm:pt>
    <dgm:pt modelId="{824ED392-9A12-4BD6-9F41-2CC0EF9847E1}" cxnId="{EF255166-65A3-406F-882B-F6759DAA970C}" type="sibTrans">
      <dgm:prSet/>
      <dgm:spPr/>
      <dgm:t>
        <a:bodyPr/>
        <a:lstStyle/>
        <a:p>
          <a:endParaRPr lang="ru-RU"/>
        </a:p>
      </dgm:t>
    </dgm:pt>
    <dgm:pt modelId="{E4034CED-C7E4-48C1-BC53-03F8F7D8B933}">
      <dgm:prSet phldrT="[Текст]" custT="1"/>
      <dgm:spPr/>
      <dgm:t>
        <a:bodyPr/>
        <a:lstStyle/>
        <a:p>
          <a:r>
            <a:rPr lang="uk-UA" sz="2000" noProof="0" dirty="0">
              <a:latin typeface="Times New Roman" panose="02020603050405020304" pitchFamily="18" charset="0"/>
              <a:cs typeface="Times New Roman" panose="02020603050405020304" pitchFamily="18" charset="0"/>
            </a:rPr>
            <a:t>моделювання ролей, навчання і практикум</a:t>
          </a:r>
        </a:p>
      </dgm:t>
    </dgm:pt>
    <dgm:pt modelId="{B60308CC-8EC5-4894-BE66-15B1C5834A45}" cxnId="{B4E71F76-232C-41D1-8C98-0B0992DA9F83}" type="parTrans">
      <dgm:prSet/>
      <dgm:spPr/>
      <dgm:t>
        <a:bodyPr/>
        <a:lstStyle/>
        <a:p>
          <a:endParaRPr lang="ru-RU"/>
        </a:p>
      </dgm:t>
    </dgm:pt>
    <dgm:pt modelId="{A4FE3ACE-2F77-438A-A4AE-66523B6B279A}" cxnId="{B4E71F76-232C-41D1-8C98-0B0992DA9F83}" type="sibTrans">
      <dgm:prSet/>
      <dgm:spPr/>
      <dgm:t>
        <a:bodyPr/>
        <a:lstStyle/>
        <a:p>
          <a:endParaRPr lang="ru-RU"/>
        </a:p>
      </dgm:t>
    </dgm:pt>
    <dgm:pt modelId="{92A91844-6E78-4714-B3CF-727FAED8059E}">
      <dgm:prSet phldrT="[Текст]" custT="1"/>
      <dgm:spPr/>
      <dgm:t>
        <a:bodyPr/>
        <a:lstStyle/>
        <a:p>
          <a:r>
            <a:rPr lang="uk-UA" sz="2000" noProof="0" dirty="0">
              <a:latin typeface="Times New Roman" panose="02020603050405020304" pitchFamily="18" charset="0"/>
              <a:cs typeface="Times New Roman" panose="02020603050405020304" pitchFamily="18" charset="0"/>
            </a:rPr>
            <a:t>критерії визначення винагород і статусів</a:t>
          </a:r>
        </a:p>
      </dgm:t>
    </dgm:pt>
    <dgm:pt modelId="{34B78BA8-1B3E-45D0-B85F-928A905F68A1}" cxnId="{064AAD08-7226-4762-8B4F-3677C082BBEF}" type="parTrans">
      <dgm:prSet/>
      <dgm:spPr/>
      <dgm:t>
        <a:bodyPr/>
        <a:lstStyle/>
        <a:p>
          <a:endParaRPr lang="ru-RU"/>
        </a:p>
      </dgm:t>
    </dgm:pt>
    <dgm:pt modelId="{7031D6F6-BCE6-4407-992C-F3FDE81E4B7A}" cxnId="{064AAD08-7226-4762-8B4F-3677C082BBEF}" type="sibTrans">
      <dgm:prSet/>
      <dgm:spPr/>
      <dgm:t>
        <a:bodyPr/>
        <a:lstStyle/>
        <a:p>
          <a:endParaRPr lang="ru-RU"/>
        </a:p>
      </dgm:t>
    </dgm:pt>
    <dgm:pt modelId="{5AA330E1-CE2C-4A7F-BED4-3069EA0A7D09}">
      <dgm:prSet phldrT="[Текст]" custT="1"/>
      <dgm:spPr/>
      <dgm:t>
        <a:bodyPr/>
        <a:lstStyle/>
        <a:p>
          <a:r>
            <a:rPr lang="uk-UA" sz="2000" noProof="0" dirty="0">
              <a:latin typeface="Times New Roman" panose="02020603050405020304" pitchFamily="18" charset="0"/>
              <a:cs typeface="Times New Roman" panose="02020603050405020304" pitchFamily="18" charset="0"/>
            </a:rPr>
            <a:t>критерії прийняття на роботу, просування і звільнення</a:t>
          </a:r>
        </a:p>
      </dgm:t>
    </dgm:pt>
    <dgm:pt modelId="{C8001AF4-51E4-4AE2-873F-873604925B97}" cxnId="{7667661F-307C-4C7B-89FB-98A1390B76DC}" type="parTrans">
      <dgm:prSet/>
      <dgm:spPr/>
      <dgm:t>
        <a:bodyPr/>
        <a:lstStyle/>
        <a:p>
          <a:endParaRPr lang="ru-RU"/>
        </a:p>
      </dgm:t>
    </dgm:pt>
    <dgm:pt modelId="{7A9CDB3E-FA6E-4D98-947F-E4DC54A4280A}" cxnId="{7667661F-307C-4C7B-89FB-98A1390B76DC}" type="sibTrans">
      <dgm:prSet/>
      <dgm:spPr/>
      <dgm:t>
        <a:bodyPr/>
        <a:lstStyle/>
        <a:p>
          <a:endParaRPr lang="ru-RU"/>
        </a:p>
      </dgm:t>
    </dgm:pt>
    <dgm:pt modelId="{30278EE6-F58F-48A6-8D8A-FBCEE5DDA07C}">
      <dgm:prSet phldrT="[Текст]" custT="1"/>
      <dgm:spPr/>
      <dgm:t>
        <a:bodyPr/>
        <a:lstStyle/>
        <a:p>
          <a:r>
            <a:rPr lang="uk-UA" sz="2000" noProof="0" dirty="0">
              <a:latin typeface="Times New Roman" panose="02020603050405020304" pitchFamily="18" charset="0"/>
              <a:cs typeface="Times New Roman" panose="02020603050405020304" pitchFamily="18" charset="0"/>
            </a:rPr>
            <a:t>організаційні символи та обряди</a:t>
          </a:r>
        </a:p>
      </dgm:t>
    </dgm:pt>
    <dgm:pt modelId="{EA72CA2F-932D-46A1-A37A-13D38F0FA857}" cxnId="{18A82B25-44F7-4AD2-AE5E-70BC31112AF3}" type="parTrans">
      <dgm:prSet/>
      <dgm:spPr/>
      <dgm:t>
        <a:bodyPr/>
        <a:lstStyle/>
        <a:p>
          <a:endParaRPr lang="ru-RU"/>
        </a:p>
      </dgm:t>
    </dgm:pt>
    <dgm:pt modelId="{28CBB1A4-4CC2-4A8F-8A19-EA09A976D3FA}" cxnId="{18A82B25-44F7-4AD2-AE5E-70BC31112AF3}" type="sibTrans">
      <dgm:prSet/>
      <dgm:spPr/>
      <dgm:t>
        <a:bodyPr/>
        <a:lstStyle/>
        <a:p>
          <a:endParaRPr lang="ru-RU"/>
        </a:p>
      </dgm:t>
    </dgm:pt>
    <dgm:pt modelId="{95CE3837-45A0-48FD-9474-325DCF0CEC13}">
      <dgm:prSet phldrT="[Текст]" custT="1"/>
      <dgm:spPr/>
      <dgm:t>
        <a:bodyPr/>
        <a:lstStyle/>
        <a:p>
          <a:r>
            <a:rPr lang="uk-UA" sz="2000" noProof="0" dirty="0">
              <a:latin typeface="Times New Roman" panose="02020603050405020304" pitchFamily="18" charset="0"/>
              <a:cs typeface="Times New Roman" panose="02020603050405020304" pitchFamily="18" charset="0"/>
            </a:rPr>
            <a:t>ритуали</a:t>
          </a:r>
          <a:endParaRPr lang="uk-UA" sz="1900" noProof="0" dirty="0">
            <a:latin typeface="Times New Roman" panose="02020603050405020304" pitchFamily="18" charset="0"/>
            <a:cs typeface="Times New Roman" panose="02020603050405020304" pitchFamily="18" charset="0"/>
          </a:endParaRPr>
        </a:p>
      </dgm:t>
    </dgm:pt>
    <dgm:pt modelId="{4622A928-87F9-4C32-A35A-40998E995040}" cxnId="{5FC593EB-B49B-4AF7-A04C-3C6F68A74780}" type="parTrans">
      <dgm:prSet/>
      <dgm:spPr/>
      <dgm:t>
        <a:bodyPr/>
        <a:lstStyle/>
        <a:p>
          <a:endParaRPr lang="ru-RU"/>
        </a:p>
      </dgm:t>
    </dgm:pt>
    <dgm:pt modelId="{A8780CB0-CBF7-4BB7-9976-69EF7D6869AB}" cxnId="{5FC593EB-B49B-4AF7-A04C-3C6F68A74780}" type="sibTrans">
      <dgm:prSet/>
      <dgm:spPr/>
      <dgm:t>
        <a:bodyPr/>
        <a:lstStyle/>
        <a:p>
          <a:endParaRPr lang="ru-RU"/>
        </a:p>
      </dgm:t>
    </dgm:pt>
    <dgm:pt modelId="{E32729F8-F80F-43AA-B801-23712DAE3765}" type="pres">
      <dgm:prSet presAssocID="{FF446B80-6CDC-4B26-8269-A39CC43F78D3}" presName="Name0" presStyleCnt="0">
        <dgm:presLayoutVars>
          <dgm:chMax val="7"/>
          <dgm:chPref val="7"/>
          <dgm:dir/>
        </dgm:presLayoutVars>
      </dgm:prSet>
      <dgm:spPr/>
    </dgm:pt>
    <dgm:pt modelId="{138C486C-0273-45A1-8608-45E65442EFAD}" type="pres">
      <dgm:prSet presAssocID="{FF446B80-6CDC-4B26-8269-A39CC43F78D3}" presName="Name1" presStyleCnt="0"/>
      <dgm:spPr/>
    </dgm:pt>
    <dgm:pt modelId="{9EB7EEB9-D37E-485E-A1FC-9E8D27B1826A}" type="pres">
      <dgm:prSet presAssocID="{FF446B80-6CDC-4B26-8269-A39CC43F78D3}" presName="cycle" presStyleCnt="0"/>
      <dgm:spPr/>
    </dgm:pt>
    <dgm:pt modelId="{289436E6-02E7-405A-948A-6C0D221FFD82}" type="pres">
      <dgm:prSet presAssocID="{FF446B80-6CDC-4B26-8269-A39CC43F78D3}" presName="srcNode" presStyleLbl="node1" presStyleIdx="0" presStyleCnt="7"/>
      <dgm:spPr/>
    </dgm:pt>
    <dgm:pt modelId="{E5870C42-28FE-4DD7-85D9-B1A8031E5AB2}" type="pres">
      <dgm:prSet presAssocID="{FF446B80-6CDC-4B26-8269-A39CC43F78D3}" presName="conn" presStyleLbl="parChTrans1D2" presStyleIdx="0" presStyleCnt="1"/>
      <dgm:spPr/>
    </dgm:pt>
    <dgm:pt modelId="{A849F8C2-1287-41D3-B292-30340D72E37C}" type="pres">
      <dgm:prSet presAssocID="{FF446B80-6CDC-4B26-8269-A39CC43F78D3}" presName="extraNode" presStyleLbl="node1" presStyleIdx="0" presStyleCnt="7"/>
      <dgm:spPr/>
    </dgm:pt>
    <dgm:pt modelId="{8188EF29-9A54-45F0-814C-4C36AC0CFC8E}" type="pres">
      <dgm:prSet presAssocID="{FF446B80-6CDC-4B26-8269-A39CC43F78D3}" presName="dstNode" presStyleLbl="node1" presStyleIdx="0" presStyleCnt="7"/>
      <dgm:spPr/>
    </dgm:pt>
    <dgm:pt modelId="{204C403A-F945-4148-9A62-B67A2D6B2145}" type="pres">
      <dgm:prSet presAssocID="{384F3A77-3A82-466B-BA0E-67BAA1A5D185}" presName="text_1" presStyleLbl="node1" presStyleIdx="0" presStyleCnt="7">
        <dgm:presLayoutVars>
          <dgm:bulletEnabled val="1"/>
        </dgm:presLayoutVars>
      </dgm:prSet>
      <dgm:spPr/>
    </dgm:pt>
    <dgm:pt modelId="{970F7D6B-5AB9-459E-9E27-E29424EBE3A6}" type="pres">
      <dgm:prSet presAssocID="{384F3A77-3A82-466B-BA0E-67BAA1A5D185}" presName="accent_1" presStyleCnt="0"/>
      <dgm:spPr/>
    </dgm:pt>
    <dgm:pt modelId="{D01605B6-F6BA-4E56-9328-80219CC4996D}" type="pres">
      <dgm:prSet presAssocID="{384F3A77-3A82-466B-BA0E-67BAA1A5D185}" presName="accentRepeatNode" presStyleLbl="solidFgAcc1" presStyleIdx="0" presStyleCnt="7"/>
      <dgm:spPr/>
    </dgm:pt>
    <dgm:pt modelId="{AF277180-4600-45A8-ACFA-DBD646339902}" type="pres">
      <dgm:prSet presAssocID="{D45EC766-AC1A-4566-86E9-B29C3E00ED7B}" presName="text_2" presStyleLbl="node1" presStyleIdx="1" presStyleCnt="7">
        <dgm:presLayoutVars>
          <dgm:bulletEnabled val="1"/>
        </dgm:presLayoutVars>
      </dgm:prSet>
      <dgm:spPr/>
    </dgm:pt>
    <dgm:pt modelId="{72FE60D7-70D2-48C6-AFA1-E12C15739929}" type="pres">
      <dgm:prSet presAssocID="{D45EC766-AC1A-4566-86E9-B29C3E00ED7B}" presName="accent_2" presStyleCnt="0"/>
      <dgm:spPr/>
    </dgm:pt>
    <dgm:pt modelId="{FB30602C-B13B-4F32-8300-12403E28328B}" type="pres">
      <dgm:prSet presAssocID="{D45EC766-AC1A-4566-86E9-B29C3E00ED7B}" presName="accentRepeatNode" presStyleLbl="solidFgAcc1" presStyleIdx="1" presStyleCnt="7"/>
      <dgm:spPr/>
    </dgm:pt>
    <dgm:pt modelId="{8401EFA7-61D6-44EE-8F10-C44025309502}" type="pres">
      <dgm:prSet presAssocID="{E4034CED-C7E4-48C1-BC53-03F8F7D8B933}" presName="text_3" presStyleLbl="node1" presStyleIdx="2" presStyleCnt="7">
        <dgm:presLayoutVars>
          <dgm:bulletEnabled val="1"/>
        </dgm:presLayoutVars>
      </dgm:prSet>
      <dgm:spPr/>
    </dgm:pt>
    <dgm:pt modelId="{2880EF59-6B1B-45A5-82E2-383A012FE96F}" type="pres">
      <dgm:prSet presAssocID="{E4034CED-C7E4-48C1-BC53-03F8F7D8B933}" presName="accent_3" presStyleCnt="0"/>
      <dgm:spPr/>
    </dgm:pt>
    <dgm:pt modelId="{46D357EE-D752-4782-99D5-4D3EDEC15C02}" type="pres">
      <dgm:prSet presAssocID="{E4034CED-C7E4-48C1-BC53-03F8F7D8B933}" presName="accentRepeatNode" presStyleLbl="solidFgAcc1" presStyleIdx="2" presStyleCnt="7"/>
      <dgm:spPr/>
    </dgm:pt>
    <dgm:pt modelId="{08D48F5C-FBF4-4D85-ADB0-98291DE6524A}" type="pres">
      <dgm:prSet presAssocID="{92A91844-6E78-4714-B3CF-727FAED8059E}" presName="text_4" presStyleLbl="node1" presStyleIdx="3" presStyleCnt="7">
        <dgm:presLayoutVars>
          <dgm:bulletEnabled val="1"/>
        </dgm:presLayoutVars>
      </dgm:prSet>
      <dgm:spPr/>
    </dgm:pt>
    <dgm:pt modelId="{A5E9C9F9-BE26-49D6-BBA0-29C160CBCEC9}" type="pres">
      <dgm:prSet presAssocID="{92A91844-6E78-4714-B3CF-727FAED8059E}" presName="accent_4" presStyleCnt="0"/>
      <dgm:spPr/>
    </dgm:pt>
    <dgm:pt modelId="{CA9DAA20-F19F-46EC-90A9-8F58F6647ACC}" type="pres">
      <dgm:prSet presAssocID="{92A91844-6E78-4714-B3CF-727FAED8059E}" presName="accentRepeatNode" presStyleLbl="solidFgAcc1" presStyleIdx="3" presStyleCnt="7"/>
      <dgm:spPr/>
    </dgm:pt>
    <dgm:pt modelId="{53A39B60-0AC1-4285-A670-2A2EEE29FD50}" type="pres">
      <dgm:prSet presAssocID="{5AA330E1-CE2C-4A7F-BED4-3069EA0A7D09}" presName="text_5" presStyleLbl="node1" presStyleIdx="4" presStyleCnt="7">
        <dgm:presLayoutVars>
          <dgm:bulletEnabled val="1"/>
        </dgm:presLayoutVars>
      </dgm:prSet>
      <dgm:spPr/>
    </dgm:pt>
    <dgm:pt modelId="{FDA162FA-74A4-427E-8A3B-63A2174D08A5}" type="pres">
      <dgm:prSet presAssocID="{5AA330E1-CE2C-4A7F-BED4-3069EA0A7D09}" presName="accent_5" presStyleCnt="0"/>
      <dgm:spPr/>
    </dgm:pt>
    <dgm:pt modelId="{EF61A907-C7F7-41D3-BC57-3C093E77A008}" type="pres">
      <dgm:prSet presAssocID="{5AA330E1-CE2C-4A7F-BED4-3069EA0A7D09}" presName="accentRepeatNode" presStyleLbl="solidFgAcc1" presStyleIdx="4" presStyleCnt="7"/>
      <dgm:spPr/>
    </dgm:pt>
    <dgm:pt modelId="{1A9C8919-F164-4868-851A-86486CA35F18}" type="pres">
      <dgm:prSet presAssocID="{30278EE6-F58F-48A6-8D8A-FBCEE5DDA07C}" presName="text_6" presStyleLbl="node1" presStyleIdx="5" presStyleCnt="7">
        <dgm:presLayoutVars>
          <dgm:bulletEnabled val="1"/>
        </dgm:presLayoutVars>
      </dgm:prSet>
      <dgm:spPr/>
    </dgm:pt>
    <dgm:pt modelId="{919A91EA-BD26-4E68-B36F-82B3731DD9CB}" type="pres">
      <dgm:prSet presAssocID="{30278EE6-F58F-48A6-8D8A-FBCEE5DDA07C}" presName="accent_6" presStyleCnt="0"/>
      <dgm:spPr/>
    </dgm:pt>
    <dgm:pt modelId="{74085548-DBF7-4412-9473-E8CF17100664}" type="pres">
      <dgm:prSet presAssocID="{30278EE6-F58F-48A6-8D8A-FBCEE5DDA07C}" presName="accentRepeatNode" presStyleLbl="solidFgAcc1" presStyleIdx="5" presStyleCnt="7"/>
      <dgm:spPr/>
    </dgm:pt>
    <dgm:pt modelId="{6F30570B-966F-45A7-A7E8-C4431212544A}" type="pres">
      <dgm:prSet presAssocID="{95CE3837-45A0-48FD-9474-325DCF0CEC13}" presName="text_7" presStyleLbl="node1" presStyleIdx="6" presStyleCnt="7">
        <dgm:presLayoutVars>
          <dgm:bulletEnabled val="1"/>
        </dgm:presLayoutVars>
      </dgm:prSet>
      <dgm:spPr/>
    </dgm:pt>
    <dgm:pt modelId="{3BE0D841-7833-4E25-9215-BE0988C814A2}" type="pres">
      <dgm:prSet presAssocID="{95CE3837-45A0-48FD-9474-325DCF0CEC13}" presName="accent_7" presStyleCnt="0"/>
      <dgm:spPr/>
    </dgm:pt>
    <dgm:pt modelId="{8BFB79D4-B2A9-4B71-9C09-0347181E5A9F}" type="pres">
      <dgm:prSet presAssocID="{95CE3837-45A0-48FD-9474-325DCF0CEC13}" presName="accentRepeatNode" presStyleLbl="solidFgAcc1" presStyleIdx="6" presStyleCnt="7"/>
      <dgm:spPr/>
    </dgm:pt>
  </dgm:ptLst>
  <dgm:cxnLst>
    <dgm:cxn modelId="{064AAD08-7226-4762-8B4F-3677C082BBEF}" srcId="{FF446B80-6CDC-4B26-8269-A39CC43F78D3}" destId="{92A91844-6E78-4714-B3CF-727FAED8059E}" srcOrd="3" destOrd="0" parTransId="{34B78BA8-1B3E-45D0-B85F-928A905F68A1}" sibTransId="{7031D6F6-BCE6-4407-992C-F3FDE81E4B7A}"/>
    <dgm:cxn modelId="{7667661F-307C-4C7B-89FB-98A1390B76DC}" srcId="{FF446B80-6CDC-4B26-8269-A39CC43F78D3}" destId="{5AA330E1-CE2C-4A7F-BED4-3069EA0A7D09}" srcOrd="4" destOrd="0" parTransId="{C8001AF4-51E4-4AE2-873F-873604925B97}" sibTransId="{7A9CDB3E-FA6E-4D98-947F-E4DC54A4280A}"/>
    <dgm:cxn modelId="{18A82B25-44F7-4AD2-AE5E-70BC31112AF3}" srcId="{FF446B80-6CDC-4B26-8269-A39CC43F78D3}" destId="{30278EE6-F58F-48A6-8D8A-FBCEE5DDA07C}" srcOrd="5" destOrd="0" parTransId="{EA72CA2F-932D-46A1-A37A-13D38F0FA857}" sibTransId="{28CBB1A4-4CC2-4A8F-8A19-EA09A976D3FA}"/>
    <dgm:cxn modelId="{D2235735-E843-4017-B41F-5091C8788628}" type="presOf" srcId="{D45EC766-AC1A-4566-86E9-B29C3E00ED7B}" destId="{AF277180-4600-45A8-ACFA-DBD646339902}" srcOrd="0" destOrd="0" presId="urn:microsoft.com/office/officeart/2008/layout/VerticalCurvedList"/>
    <dgm:cxn modelId="{5866953C-9AE6-4489-BC6A-651FE38A0F96}" type="presOf" srcId="{92A91844-6E78-4714-B3CF-727FAED8059E}" destId="{08D48F5C-FBF4-4D85-ADB0-98291DE6524A}" srcOrd="0" destOrd="0" presId="urn:microsoft.com/office/officeart/2008/layout/VerticalCurvedList"/>
    <dgm:cxn modelId="{6C3E7B3D-0299-47F1-8F2B-C3F6D3851BBC}" type="presOf" srcId="{5AA330E1-CE2C-4A7F-BED4-3069EA0A7D09}" destId="{53A39B60-0AC1-4285-A670-2A2EEE29FD50}" srcOrd="0" destOrd="0" presId="urn:microsoft.com/office/officeart/2008/layout/VerticalCurvedList"/>
    <dgm:cxn modelId="{CE70D05D-64B5-4A37-863E-73A281D458A0}" type="presOf" srcId="{670CE619-4E06-41FC-B68F-B34F4388F1D8}" destId="{E5870C42-28FE-4DD7-85D9-B1A8031E5AB2}" srcOrd="0" destOrd="0" presId="urn:microsoft.com/office/officeart/2008/layout/VerticalCurvedList"/>
    <dgm:cxn modelId="{EF255166-65A3-406F-882B-F6759DAA970C}" srcId="{FF446B80-6CDC-4B26-8269-A39CC43F78D3}" destId="{D45EC766-AC1A-4566-86E9-B29C3E00ED7B}" srcOrd="1" destOrd="0" parTransId="{1F4FF238-A7AE-46A8-A3B2-88B2D8A3E47E}" sibTransId="{824ED392-9A12-4BD6-9F41-2CC0EF9847E1}"/>
    <dgm:cxn modelId="{0F4E2349-9EAF-4560-8CEE-3844553564EC}" srcId="{FF446B80-6CDC-4B26-8269-A39CC43F78D3}" destId="{384F3A77-3A82-466B-BA0E-67BAA1A5D185}" srcOrd="0" destOrd="0" parTransId="{664406DD-9761-4B46-A07A-DA49D303551B}" sibTransId="{670CE619-4E06-41FC-B68F-B34F4388F1D8}"/>
    <dgm:cxn modelId="{B4E71F76-232C-41D1-8C98-0B0992DA9F83}" srcId="{FF446B80-6CDC-4B26-8269-A39CC43F78D3}" destId="{E4034CED-C7E4-48C1-BC53-03F8F7D8B933}" srcOrd="2" destOrd="0" parTransId="{B60308CC-8EC5-4894-BE66-15B1C5834A45}" sibTransId="{A4FE3ACE-2F77-438A-A4AE-66523B6B279A}"/>
    <dgm:cxn modelId="{435DB5BF-AF75-4D30-9527-3C89A42A020E}" type="presOf" srcId="{FF446B80-6CDC-4B26-8269-A39CC43F78D3}" destId="{E32729F8-F80F-43AA-B801-23712DAE3765}" srcOrd="0" destOrd="0" presId="urn:microsoft.com/office/officeart/2008/layout/VerticalCurvedList"/>
    <dgm:cxn modelId="{227EC5C6-73EE-4ACB-BADF-5EC6A823AD14}" type="presOf" srcId="{95CE3837-45A0-48FD-9474-325DCF0CEC13}" destId="{6F30570B-966F-45A7-A7E8-C4431212544A}" srcOrd="0" destOrd="0" presId="urn:microsoft.com/office/officeart/2008/layout/VerticalCurvedList"/>
    <dgm:cxn modelId="{F0BB6BC8-3F02-4DD8-BE26-3AB236F5C569}" type="presOf" srcId="{384F3A77-3A82-466B-BA0E-67BAA1A5D185}" destId="{204C403A-F945-4148-9A62-B67A2D6B2145}" srcOrd="0" destOrd="0" presId="urn:microsoft.com/office/officeart/2008/layout/VerticalCurvedList"/>
    <dgm:cxn modelId="{4B0EFDCA-92B6-4634-A9D8-8E6553E4EA2F}" type="presOf" srcId="{30278EE6-F58F-48A6-8D8A-FBCEE5DDA07C}" destId="{1A9C8919-F164-4868-851A-86486CA35F18}" srcOrd="0" destOrd="0" presId="urn:microsoft.com/office/officeart/2008/layout/VerticalCurvedList"/>
    <dgm:cxn modelId="{5FC593EB-B49B-4AF7-A04C-3C6F68A74780}" srcId="{FF446B80-6CDC-4B26-8269-A39CC43F78D3}" destId="{95CE3837-45A0-48FD-9474-325DCF0CEC13}" srcOrd="6" destOrd="0" parTransId="{4622A928-87F9-4C32-A35A-40998E995040}" sibTransId="{A8780CB0-CBF7-4BB7-9976-69EF7D6869AB}"/>
    <dgm:cxn modelId="{83BD8FFD-EED4-4E8F-AFE8-F41B38FAFC71}" type="presOf" srcId="{E4034CED-C7E4-48C1-BC53-03F8F7D8B933}" destId="{8401EFA7-61D6-44EE-8F10-C44025309502}" srcOrd="0" destOrd="0" presId="urn:microsoft.com/office/officeart/2008/layout/VerticalCurvedList"/>
    <dgm:cxn modelId="{EA7944D8-BE30-490E-A1ED-11FCF6E2E948}" type="presParOf" srcId="{E32729F8-F80F-43AA-B801-23712DAE3765}" destId="{138C486C-0273-45A1-8608-45E65442EFAD}" srcOrd="0" destOrd="0" presId="urn:microsoft.com/office/officeart/2008/layout/VerticalCurvedList"/>
    <dgm:cxn modelId="{326D71D4-64E7-42AB-83A1-F25AF8BA8925}" type="presParOf" srcId="{138C486C-0273-45A1-8608-45E65442EFAD}" destId="{9EB7EEB9-D37E-485E-A1FC-9E8D27B1826A}" srcOrd="0" destOrd="0" presId="urn:microsoft.com/office/officeart/2008/layout/VerticalCurvedList"/>
    <dgm:cxn modelId="{84323149-9375-4CCF-978F-F9E51B7C16B7}" type="presParOf" srcId="{9EB7EEB9-D37E-485E-A1FC-9E8D27B1826A}" destId="{289436E6-02E7-405A-948A-6C0D221FFD82}" srcOrd="0" destOrd="0" presId="urn:microsoft.com/office/officeart/2008/layout/VerticalCurvedList"/>
    <dgm:cxn modelId="{280C6D39-B34C-48FC-880A-B548B67C1F85}" type="presParOf" srcId="{9EB7EEB9-D37E-485E-A1FC-9E8D27B1826A}" destId="{E5870C42-28FE-4DD7-85D9-B1A8031E5AB2}" srcOrd="1" destOrd="0" presId="urn:microsoft.com/office/officeart/2008/layout/VerticalCurvedList"/>
    <dgm:cxn modelId="{7BC461FC-E8B4-41FB-BB69-D9C0E406C29B}" type="presParOf" srcId="{9EB7EEB9-D37E-485E-A1FC-9E8D27B1826A}" destId="{A849F8C2-1287-41D3-B292-30340D72E37C}" srcOrd="2" destOrd="0" presId="urn:microsoft.com/office/officeart/2008/layout/VerticalCurvedList"/>
    <dgm:cxn modelId="{393DA7B6-5AFB-42AA-85F4-5A46DD04AE87}" type="presParOf" srcId="{9EB7EEB9-D37E-485E-A1FC-9E8D27B1826A}" destId="{8188EF29-9A54-45F0-814C-4C36AC0CFC8E}" srcOrd="3" destOrd="0" presId="urn:microsoft.com/office/officeart/2008/layout/VerticalCurvedList"/>
    <dgm:cxn modelId="{B1D456CC-CCCC-417D-AF10-FEEC2CA3B5C7}" type="presParOf" srcId="{138C486C-0273-45A1-8608-45E65442EFAD}" destId="{204C403A-F945-4148-9A62-B67A2D6B2145}" srcOrd="1" destOrd="0" presId="urn:microsoft.com/office/officeart/2008/layout/VerticalCurvedList"/>
    <dgm:cxn modelId="{2D6BEA27-5E37-4016-938D-21B19C275948}" type="presParOf" srcId="{138C486C-0273-45A1-8608-45E65442EFAD}" destId="{970F7D6B-5AB9-459E-9E27-E29424EBE3A6}" srcOrd="2" destOrd="0" presId="urn:microsoft.com/office/officeart/2008/layout/VerticalCurvedList"/>
    <dgm:cxn modelId="{A15B28B2-B4E5-4E6E-8005-806A78FC0DC7}" type="presParOf" srcId="{970F7D6B-5AB9-459E-9E27-E29424EBE3A6}" destId="{D01605B6-F6BA-4E56-9328-80219CC4996D}" srcOrd="0" destOrd="0" presId="urn:microsoft.com/office/officeart/2008/layout/VerticalCurvedList"/>
    <dgm:cxn modelId="{BB9B8370-B12F-4620-B52C-14738A3A7BFE}" type="presParOf" srcId="{138C486C-0273-45A1-8608-45E65442EFAD}" destId="{AF277180-4600-45A8-ACFA-DBD646339902}" srcOrd="3" destOrd="0" presId="urn:microsoft.com/office/officeart/2008/layout/VerticalCurvedList"/>
    <dgm:cxn modelId="{6F148CF3-D1B8-4A56-92E3-EE9604B13347}" type="presParOf" srcId="{138C486C-0273-45A1-8608-45E65442EFAD}" destId="{72FE60D7-70D2-48C6-AFA1-E12C15739929}" srcOrd="4" destOrd="0" presId="urn:microsoft.com/office/officeart/2008/layout/VerticalCurvedList"/>
    <dgm:cxn modelId="{429D1784-ACC1-49B1-AB7E-83D581674319}" type="presParOf" srcId="{72FE60D7-70D2-48C6-AFA1-E12C15739929}" destId="{FB30602C-B13B-4F32-8300-12403E28328B}" srcOrd="0" destOrd="0" presId="urn:microsoft.com/office/officeart/2008/layout/VerticalCurvedList"/>
    <dgm:cxn modelId="{F0859A5B-7F5D-4981-96A8-C4BAD350BE6A}" type="presParOf" srcId="{138C486C-0273-45A1-8608-45E65442EFAD}" destId="{8401EFA7-61D6-44EE-8F10-C44025309502}" srcOrd="5" destOrd="0" presId="urn:microsoft.com/office/officeart/2008/layout/VerticalCurvedList"/>
    <dgm:cxn modelId="{283C0CC3-78DC-44E1-86BC-F52D13ACD914}" type="presParOf" srcId="{138C486C-0273-45A1-8608-45E65442EFAD}" destId="{2880EF59-6B1B-45A5-82E2-383A012FE96F}" srcOrd="6" destOrd="0" presId="urn:microsoft.com/office/officeart/2008/layout/VerticalCurvedList"/>
    <dgm:cxn modelId="{D512B1E3-0066-4DFA-B654-6318D82D1213}" type="presParOf" srcId="{2880EF59-6B1B-45A5-82E2-383A012FE96F}" destId="{46D357EE-D752-4782-99D5-4D3EDEC15C02}" srcOrd="0" destOrd="0" presId="urn:microsoft.com/office/officeart/2008/layout/VerticalCurvedList"/>
    <dgm:cxn modelId="{ADD5F8B6-35FB-4B23-9B42-27266555781A}" type="presParOf" srcId="{138C486C-0273-45A1-8608-45E65442EFAD}" destId="{08D48F5C-FBF4-4D85-ADB0-98291DE6524A}" srcOrd="7" destOrd="0" presId="urn:microsoft.com/office/officeart/2008/layout/VerticalCurvedList"/>
    <dgm:cxn modelId="{E4B1BCE7-1DDC-45E4-ADE7-DA661B16FA6F}" type="presParOf" srcId="{138C486C-0273-45A1-8608-45E65442EFAD}" destId="{A5E9C9F9-BE26-49D6-BBA0-29C160CBCEC9}" srcOrd="8" destOrd="0" presId="urn:microsoft.com/office/officeart/2008/layout/VerticalCurvedList"/>
    <dgm:cxn modelId="{CF1E85F4-D7F7-48F2-B11B-A6245505724B}" type="presParOf" srcId="{A5E9C9F9-BE26-49D6-BBA0-29C160CBCEC9}" destId="{CA9DAA20-F19F-46EC-90A9-8F58F6647ACC}" srcOrd="0" destOrd="0" presId="urn:microsoft.com/office/officeart/2008/layout/VerticalCurvedList"/>
    <dgm:cxn modelId="{C0C162BB-4993-4D8C-94B0-E487394EA894}" type="presParOf" srcId="{138C486C-0273-45A1-8608-45E65442EFAD}" destId="{53A39B60-0AC1-4285-A670-2A2EEE29FD50}" srcOrd="9" destOrd="0" presId="urn:microsoft.com/office/officeart/2008/layout/VerticalCurvedList"/>
    <dgm:cxn modelId="{1604B02F-7203-4C42-B11E-059177BB58CD}" type="presParOf" srcId="{138C486C-0273-45A1-8608-45E65442EFAD}" destId="{FDA162FA-74A4-427E-8A3B-63A2174D08A5}" srcOrd="10" destOrd="0" presId="urn:microsoft.com/office/officeart/2008/layout/VerticalCurvedList"/>
    <dgm:cxn modelId="{4D1E40D8-4599-4EF2-AA56-F3071062F2B9}" type="presParOf" srcId="{FDA162FA-74A4-427E-8A3B-63A2174D08A5}" destId="{EF61A907-C7F7-41D3-BC57-3C093E77A008}" srcOrd="0" destOrd="0" presId="urn:microsoft.com/office/officeart/2008/layout/VerticalCurvedList"/>
    <dgm:cxn modelId="{2D5D9F4F-A375-4DF2-8D84-EEC21DB7A5CF}" type="presParOf" srcId="{138C486C-0273-45A1-8608-45E65442EFAD}" destId="{1A9C8919-F164-4868-851A-86486CA35F18}" srcOrd="11" destOrd="0" presId="urn:microsoft.com/office/officeart/2008/layout/VerticalCurvedList"/>
    <dgm:cxn modelId="{87E733F0-7953-4166-9E04-38A426BBDA61}" type="presParOf" srcId="{138C486C-0273-45A1-8608-45E65442EFAD}" destId="{919A91EA-BD26-4E68-B36F-82B3731DD9CB}" srcOrd="12" destOrd="0" presId="urn:microsoft.com/office/officeart/2008/layout/VerticalCurvedList"/>
    <dgm:cxn modelId="{0D0B7407-4066-45F4-A175-AF8E1456C7A3}" type="presParOf" srcId="{919A91EA-BD26-4E68-B36F-82B3731DD9CB}" destId="{74085548-DBF7-4412-9473-E8CF17100664}" srcOrd="0" destOrd="0" presId="urn:microsoft.com/office/officeart/2008/layout/VerticalCurvedList"/>
    <dgm:cxn modelId="{2D921FE8-3F3E-4D01-A50D-D98B96148FDF}" type="presParOf" srcId="{138C486C-0273-45A1-8608-45E65442EFAD}" destId="{6F30570B-966F-45A7-A7E8-C4431212544A}" srcOrd="13" destOrd="0" presId="urn:microsoft.com/office/officeart/2008/layout/VerticalCurvedList"/>
    <dgm:cxn modelId="{9C222E9A-F95F-4F3D-9CF0-6CA7B1D6FB91}" type="presParOf" srcId="{138C486C-0273-45A1-8608-45E65442EFAD}" destId="{3BE0D841-7833-4E25-9215-BE0988C814A2}" srcOrd="14" destOrd="0" presId="urn:microsoft.com/office/officeart/2008/layout/VerticalCurvedList"/>
    <dgm:cxn modelId="{B7807BC6-4591-478B-965D-8FFBBC76C807}" type="presParOf" srcId="{3BE0D841-7833-4E25-9215-BE0988C814A2}" destId="{8BFB79D4-B2A9-4B71-9C09-0347181E5A9F}"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26039" cy="6347012"/>
        <a:chOff x="0" y="0"/>
        <a:chExt cx="8126039" cy="6347012"/>
      </a:xfrm>
    </dsp:grpSpPr>
    <dsp:sp modelId="{9C45D7E6-E1D7-47C3-A5C1-3456154A7806}">
      <dsp:nvSpPr>
        <dsp:cNvPr id="5" name="Прямоугольник 4"/>
        <dsp:cNvSpPr/>
      </dsp:nvSpPr>
      <dsp:spPr bwMode="white">
        <a:xfrm>
          <a:off x="0" y="487186"/>
          <a:ext cx="8126039" cy="705600"/>
        </a:xfrm>
        <a:prstGeom prst="rect">
          <a:avLst/>
        </a:prstGeom>
      </dsp:spPr>
      <dsp:style>
        <a:lnRef idx="2">
          <a:schemeClr val="accent1"/>
        </a:lnRef>
        <a:fillRef idx="1">
          <a:schemeClr val="lt1">
            <a:alpha val="90000"/>
          </a:schemeClr>
        </a:fillRef>
        <a:effectRef idx="0">
          <a:scrgbClr r="0" g="0" b="0"/>
        </a:effectRef>
        <a:fontRef idx="minor"/>
      </dsp:style>
      <dsp:txBody>
        <a:bodyPr lIns="630670" tIns="583183" rIns="630670"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487186"/>
        <a:ext cx="8126039" cy="705600"/>
      </dsp:txXfrm>
    </dsp:sp>
    <dsp:sp modelId="{B8BC6F68-95D1-4EEB-AA2D-B0DB2266D817}">
      <dsp:nvSpPr>
        <dsp:cNvPr id="4" name="Скругленный прямоугольник 3"/>
        <dsp:cNvSpPr/>
      </dsp:nvSpPr>
      <dsp:spPr bwMode="white">
        <a:xfrm>
          <a:off x="406302" y="73906"/>
          <a:ext cx="5688227" cy="826560"/>
        </a:xfrm>
        <a:prstGeom prst="roundRect">
          <a:avLst/>
        </a:prstGeom>
      </dsp:spPr>
      <dsp:style>
        <a:lnRef idx="2">
          <a:schemeClr val="lt1"/>
        </a:lnRef>
        <a:fillRef idx="1">
          <a:schemeClr val="accent1"/>
        </a:fillRef>
        <a:effectRef idx="0">
          <a:scrgbClr r="0" g="0" b="0"/>
        </a:effectRef>
        <a:fontRef idx="minor">
          <a:schemeClr val="lt1"/>
        </a:fontRef>
      </dsp:style>
      <dsp:txBody>
        <a:bodyPr lIns="215001" tIns="0" rIns="215001"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gn="just">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ототожненні співробітниками власних цілей з цілями організації та організацією в цілому через сприйняття її норм і цінностей</a:t>
          </a:r>
        </a:p>
      </dsp:txBody>
      <dsp:txXfrm>
        <a:off x="406302" y="73906"/>
        <a:ext cx="5688227" cy="826560"/>
      </dsp:txXfrm>
    </dsp:sp>
    <dsp:sp modelId="{E38B40A7-1559-4119-B7CA-2A1612BC07FE}">
      <dsp:nvSpPr>
        <dsp:cNvPr id="8" name="Прямоугольник 7"/>
        <dsp:cNvSpPr/>
      </dsp:nvSpPr>
      <dsp:spPr bwMode="white">
        <a:xfrm>
          <a:off x="0" y="1757266"/>
          <a:ext cx="8126039" cy="705600"/>
        </a:xfrm>
        <a:prstGeom prst="rect">
          <a:avLst/>
        </a:prstGeom>
      </dsp:spPr>
      <dsp:style>
        <a:lnRef idx="2">
          <a:schemeClr val="accent1"/>
        </a:lnRef>
        <a:fillRef idx="1">
          <a:schemeClr val="lt1">
            <a:alpha val="90000"/>
          </a:schemeClr>
        </a:fillRef>
        <a:effectRef idx="0">
          <a:scrgbClr r="0" g="0" b="0"/>
        </a:effectRef>
        <a:fontRef idx="minor"/>
      </dsp:style>
      <dsp:txBody>
        <a:bodyPr lIns="630670" tIns="583183" rIns="630670"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1757266"/>
        <a:ext cx="8126039" cy="705600"/>
      </dsp:txXfrm>
    </dsp:sp>
    <dsp:sp modelId="{239DA4C0-510A-4418-9794-926FBE18800E}">
      <dsp:nvSpPr>
        <dsp:cNvPr id="7" name="Скругленный прямоугольник 6"/>
        <dsp:cNvSpPr/>
      </dsp:nvSpPr>
      <dsp:spPr bwMode="white">
        <a:xfrm>
          <a:off x="406302" y="1343986"/>
          <a:ext cx="5688227" cy="826560"/>
        </a:xfrm>
        <a:prstGeom prst="roundRect">
          <a:avLst/>
        </a:prstGeom>
      </dsp:spPr>
      <dsp:style>
        <a:lnRef idx="2">
          <a:schemeClr val="lt1"/>
        </a:lnRef>
        <a:fillRef idx="1">
          <a:schemeClr val="accent1"/>
        </a:fillRef>
        <a:effectRef idx="0">
          <a:scrgbClr r="0" g="0" b="0"/>
        </a:effectRef>
        <a:fontRef idx="minor">
          <a:schemeClr val="lt1"/>
        </a:fontRef>
      </dsp:style>
      <dsp:txBody>
        <a:bodyPr lIns="215001" tIns="0" rIns="215001"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gn="just">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реалізацією норм, що сприяють досягнення цілей</a:t>
          </a:r>
        </a:p>
      </dsp:txBody>
      <dsp:txXfrm>
        <a:off x="406302" y="1343986"/>
        <a:ext cx="5688227" cy="826560"/>
      </dsp:txXfrm>
    </dsp:sp>
    <dsp:sp modelId="{DE88000E-7C77-41FF-B71D-D3ED3D7032C2}">
      <dsp:nvSpPr>
        <dsp:cNvPr id="11" name="Прямоугольник 10"/>
        <dsp:cNvSpPr/>
      </dsp:nvSpPr>
      <dsp:spPr bwMode="white">
        <a:xfrm>
          <a:off x="0" y="3027346"/>
          <a:ext cx="8126039" cy="705600"/>
        </a:xfrm>
        <a:prstGeom prst="rect">
          <a:avLst/>
        </a:prstGeom>
      </dsp:spPr>
      <dsp:style>
        <a:lnRef idx="2">
          <a:schemeClr val="accent1"/>
        </a:lnRef>
        <a:fillRef idx="1">
          <a:schemeClr val="lt1">
            <a:alpha val="90000"/>
          </a:schemeClr>
        </a:fillRef>
        <a:effectRef idx="0">
          <a:scrgbClr r="0" g="0" b="0"/>
        </a:effectRef>
        <a:fontRef idx="minor"/>
      </dsp:style>
      <dsp:txBody>
        <a:bodyPr lIns="630670" tIns="583183" rIns="630670"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3027346"/>
        <a:ext cx="8126039" cy="705600"/>
      </dsp:txXfrm>
    </dsp:sp>
    <dsp:sp modelId="{0A75128E-E86F-429A-B6CF-F1C352B7A201}">
      <dsp:nvSpPr>
        <dsp:cNvPr id="10" name="Скругленный прямоугольник 9"/>
        <dsp:cNvSpPr/>
      </dsp:nvSpPr>
      <dsp:spPr bwMode="white">
        <a:xfrm>
          <a:off x="406302" y="2614066"/>
          <a:ext cx="5688227" cy="826560"/>
        </a:xfrm>
        <a:prstGeom prst="roundRect">
          <a:avLst/>
        </a:prstGeom>
      </dsp:spPr>
      <dsp:style>
        <a:lnRef idx="2">
          <a:schemeClr val="lt1"/>
        </a:lnRef>
        <a:fillRef idx="1">
          <a:schemeClr val="accent1"/>
        </a:fillRef>
        <a:effectRef idx="0">
          <a:scrgbClr r="0" g="0" b="0"/>
        </a:effectRef>
        <a:fontRef idx="minor">
          <a:schemeClr val="lt1"/>
        </a:fontRef>
      </dsp:style>
      <dsp:txBody>
        <a:bodyPr lIns="215001" tIns="0" rIns="215001"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gn="just">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формуванні стратегії розвитку організації</a:t>
          </a:r>
        </a:p>
      </dsp:txBody>
      <dsp:txXfrm>
        <a:off x="406302" y="2614066"/>
        <a:ext cx="5688227" cy="826560"/>
      </dsp:txXfrm>
    </dsp:sp>
    <dsp:sp modelId="{DA8AEB48-D0C6-4416-9786-8C79D7A7A9A1}">
      <dsp:nvSpPr>
        <dsp:cNvPr id="14" name="Прямоугольник 13"/>
        <dsp:cNvSpPr/>
      </dsp:nvSpPr>
      <dsp:spPr bwMode="white">
        <a:xfrm>
          <a:off x="0" y="4297426"/>
          <a:ext cx="8126039" cy="705600"/>
        </a:xfrm>
        <a:prstGeom prst="rect">
          <a:avLst/>
        </a:prstGeom>
      </dsp:spPr>
      <dsp:style>
        <a:lnRef idx="2">
          <a:schemeClr val="accent1"/>
        </a:lnRef>
        <a:fillRef idx="1">
          <a:schemeClr val="lt1">
            <a:alpha val="90000"/>
          </a:schemeClr>
        </a:fillRef>
        <a:effectRef idx="0">
          <a:scrgbClr r="0" g="0" b="0"/>
        </a:effectRef>
        <a:fontRef idx="minor"/>
      </dsp:style>
      <dsp:txBody>
        <a:bodyPr lIns="630670" tIns="583183" rIns="630670"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4297426"/>
        <a:ext cx="8126039" cy="705600"/>
      </dsp:txXfrm>
    </dsp:sp>
    <dsp:sp modelId="{61593BC9-915B-471F-8BEE-F867349F650E}">
      <dsp:nvSpPr>
        <dsp:cNvPr id="13" name="Скругленный прямоугольник 12"/>
        <dsp:cNvSpPr/>
      </dsp:nvSpPr>
      <dsp:spPr bwMode="white">
        <a:xfrm>
          <a:off x="406302" y="3884146"/>
          <a:ext cx="5688227" cy="826560"/>
        </a:xfrm>
        <a:prstGeom prst="roundRect">
          <a:avLst/>
        </a:prstGeom>
      </dsp:spPr>
      <dsp:style>
        <a:lnRef idx="2">
          <a:schemeClr val="lt1"/>
        </a:lnRef>
        <a:fillRef idx="1">
          <a:schemeClr val="accent1"/>
        </a:fillRef>
        <a:effectRef idx="0">
          <a:scrgbClr r="0" g="0" b="0"/>
        </a:effectRef>
        <a:fontRef idx="minor">
          <a:schemeClr val="lt1"/>
        </a:fontRef>
      </dsp:style>
      <dsp:txBody>
        <a:bodyPr lIns="215001" tIns="0" rIns="215001"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gn="just">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єдності процесу реалізації стратегії та еволюції корпоративної культури</a:t>
          </a:r>
        </a:p>
      </dsp:txBody>
      <dsp:txXfrm>
        <a:off x="406302" y="3884146"/>
        <a:ext cx="5688227" cy="826560"/>
      </dsp:txXfrm>
    </dsp:sp>
    <dsp:sp modelId="{6E2FEB21-E875-4211-9BBE-119EBBAB71A0}">
      <dsp:nvSpPr>
        <dsp:cNvPr id="17" name="Прямоугольник 16"/>
        <dsp:cNvSpPr/>
      </dsp:nvSpPr>
      <dsp:spPr bwMode="white">
        <a:xfrm>
          <a:off x="0" y="5567506"/>
          <a:ext cx="8126039" cy="705600"/>
        </a:xfrm>
        <a:prstGeom prst="rect">
          <a:avLst/>
        </a:prstGeom>
      </dsp:spPr>
      <dsp:style>
        <a:lnRef idx="2">
          <a:schemeClr val="accent1"/>
        </a:lnRef>
        <a:fillRef idx="1">
          <a:schemeClr val="lt1">
            <a:alpha val="90000"/>
          </a:schemeClr>
        </a:fillRef>
        <a:effectRef idx="0">
          <a:scrgbClr r="0" g="0" b="0"/>
        </a:effectRef>
        <a:fontRef idx="minor"/>
      </dsp:style>
      <dsp:txBody>
        <a:bodyPr lIns="630670" tIns="583183" rIns="630670"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5567506"/>
        <a:ext cx="8126039" cy="705600"/>
      </dsp:txXfrm>
    </dsp:sp>
    <dsp:sp modelId="{B645D737-D165-456D-860A-38950762BFD3}">
      <dsp:nvSpPr>
        <dsp:cNvPr id="16" name="Скругленный прямоугольник 15"/>
        <dsp:cNvSpPr/>
      </dsp:nvSpPr>
      <dsp:spPr bwMode="white">
        <a:xfrm>
          <a:off x="406302" y="5154226"/>
          <a:ext cx="5688227" cy="826560"/>
        </a:xfrm>
        <a:prstGeom prst="roundRect">
          <a:avLst/>
        </a:prstGeom>
      </dsp:spPr>
      <dsp:style>
        <a:lnRef idx="2">
          <a:schemeClr val="lt1"/>
        </a:lnRef>
        <a:fillRef idx="1">
          <a:schemeClr val="accent1"/>
        </a:fillRef>
        <a:effectRef idx="0">
          <a:scrgbClr r="0" g="0" b="0"/>
        </a:effectRef>
        <a:fontRef idx="minor">
          <a:schemeClr val="lt1"/>
        </a:fontRef>
      </dsp:style>
      <dsp:txBody>
        <a:bodyPr lIns="215001" tIns="0" rIns="215001"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gn="just">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під впливом вимог зовнішнього середовища</a:t>
          </a:r>
        </a:p>
      </dsp:txBody>
      <dsp:txXfrm>
        <a:off x="406302" y="5154226"/>
        <a:ext cx="5688227" cy="826560"/>
      </dsp:txXfrm>
    </dsp:sp>
    <dsp:sp modelId="{B3C537B6-FE89-48B5-8517-EB0EEF361F17}">
      <dsp:nvSpPr>
        <dsp:cNvPr id="3" name="Прямоугольник 2" hidden="1"/>
        <dsp:cNvSpPr/>
      </dsp:nvSpPr>
      <dsp:spPr>
        <a:xfrm>
          <a:off x="0" y="73906"/>
          <a:ext cx="406302" cy="826560"/>
        </a:xfrm>
        <a:prstGeom prst="rect">
          <a:avLst/>
        </a:prstGeom>
      </dsp:spPr>
      <dsp:txXfrm>
        <a:off x="0" y="73906"/>
        <a:ext cx="406302" cy="826560"/>
      </dsp:txXfrm>
    </dsp:sp>
    <dsp:sp modelId="{E86F4742-BBA9-4C91-B294-0DEA66841081}">
      <dsp:nvSpPr>
        <dsp:cNvPr id="6" name="Прямоугольник 5" hidden="1"/>
        <dsp:cNvSpPr/>
      </dsp:nvSpPr>
      <dsp:spPr>
        <a:xfrm>
          <a:off x="0" y="1343986"/>
          <a:ext cx="406302" cy="826560"/>
        </a:xfrm>
        <a:prstGeom prst="rect">
          <a:avLst/>
        </a:prstGeom>
      </dsp:spPr>
      <dsp:txXfrm>
        <a:off x="0" y="1343986"/>
        <a:ext cx="406302" cy="826560"/>
      </dsp:txXfrm>
    </dsp:sp>
    <dsp:sp modelId="{344DBD6E-B93E-4AFD-9B7E-5FC8E7F27271}">
      <dsp:nvSpPr>
        <dsp:cNvPr id="9" name="Прямоугольник 8" hidden="1"/>
        <dsp:cNvSpPr/>
      </dsp:nvSpPr>
      <dsp:spPr>
        <a:xfrm>
          <a:off x="0" y="2614066"/>
          <a:ext cx="406302" cy="826560"/>
        </a:xfrm>
        <a:prstGeom prst="rect">
          <a:avLst/>
        </a:prstGeom>
      </dsp:spPr>
      <dsp:txXfrm>
        <a:off x="0" y="2614066"/>
        <a:ext cx="406302" cy="826560"/>
      </dsp:txXfrm>
    </dsp:sp>
    <dsp:sp modelId="{AF7E2795-9FA6-441D-8E13-47A36312387F}">
      <dsp:nvSpPr>
        <dsp:cNvPr id="12" name="Прямоугольник 11" hidden="1"/>
        <dsp:cNvSpPr/>
      </dsp:nvSpPr>
      <dsp:spPr>
        <a:xfrm>
          <a:off x="0" y="3884146"/>
          <a:ext cx="406302" cy="826560"/>
        </a:xfrm>
        <a:prstGeom prst="rect">
          <a:avLst/>
        </a:prstGeom>
      </dsp:spPr>
      <dsp:txXfrm>
        <a:off x="0" y="3884146"/>
        <a:ext cx="406302" cy="826560"/>
      </dsp:txXfrm>
    </dsp:sp>
    <dsp:sp modelId="{5C97CCEE-E63B-46D5-A12E-B7DE59886A92}">
      <dsp:nvSpPr>
        <dsp:cNvPr id="15" name="Прямоугольник 14" hidden="1"/>
        <dsp:cNvSpPr/>
      </dsp:nvSpPr>
      <dsp:spPr>
        <a:xfrm>
          <a:off x="0" y="5154226"/>
          <a:ext cx="406302" cy="826560"/>
        </a:xfrm>
        <a:prstGeom prst="rect">
          <a:avLst/>
        </a:prstGeom>
      </dsp:spPr>
      <dsp:txXfrm>
        <a:off x="0" y="5154226"/>
        <a:ext cx="406302" cy="82656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05F6E9-0171-4B17-BF56-3DFC2D14E231}">
      <dsp:nvSpPr>
        <dsp:cNvPr id="0" name=""/>
        <dsp:cNvSpPr/>
      </dsp:nvSpPr>
      <dsp:spPr>
        <a:xfrm rot="5400000">
          <a:off x="4802224" y="-1694813"/>
          <a:ext cx="1755265" cy="5345747"/>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171450" lvl="1" indent="-171450" algn="just"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Працівники можуть змінити декілька вірувань і цінностей, але не здатні змінити свою поведінку, оскільки іноді їм не вистачає досвіду, знань, навичок та умінь. Ця проблема вирішується в самій організації шляхом перенавчання, перекваліфікації та підвищення рівня теоретичних знань та практичних умінь </a:t>
          </a:r>
        </a:p>
      </dsp:txBody>
      <dsp:txXfrm rot="-5400000">
        <a:off x="3006984" y="186112"/>
        <a:ext cx="5260062" cy="1583895"/>
      </dsp:txXfrm>
    </dsp:sp>
    <dsp:sp modelId="{BADBC090-1C27-421C-80A1-0E102CAB7FC1}">
      <dsp:nvSpPr>
        <dsp:cNvPr id="0" name=""/>
        <dsp:cNvSpPr/>
      </dsp:nvSpPr>
      <dsp:spPr>
        <a:xfrm>
          <a:off x="0" y="1375"/>
          <a:ext cx="3006983" cy="195336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uk-UA" sz="2700" kern="1200" noProof="0" dirty="0">
              <a:latin typeface="Times New Roman" panose="02020603050405020304" pitchFamily="18" charset="0"/>
              <a:cs typeface="Times New Roman" panose="02020603050405020304" pitchFamily="18" charset="0"/>
            </a:rPr>
            <a:t>зміни в культурі без зміни поведінки</a:t>
          </a:r>
        </a:p>
      </dsp:txBody>
      <dsp:txXfrm>
        <a:off x="95356" y="96731"/>
        <a:ext cx="2816271" cy="1762656"/>
      </dsp:txXfrm>
    </dsp:sp>
    <dsp:sp modelId="{F741EA78-5048-4BA8-96D4-85D8EFE1CE98}">
      <dsp:nvSpPr>
        <dsp:cNvPr id="0" name=""/>
        <dsp:cNvSpPr/>
      </dsp:nvSpPr>
      <dsp:spPr>
        <a:xfrm rot="5400000">
          <a:off x="4364959" y="691500"/>
          <a:ext cx="2618701" cy="5340527"/>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171450" lvl="1" indent="-171450" algn="just"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Цей випадок відбувається за умови наявності однієї або групи людей в організації, що впевнені у необхідності змін, навіть якщо і окремі працівники цього не хочуть. В залежності від статусу та впливовості перших зміни в організації можуть відбуватися. Противники змін формально будуть вимушені слідувати новому курсу і навіть приймуть нові символи, але внутрішній супротив буде заважати впровадження культурних інновацій</a:t>
          </a:r>
        </a:p>
      </dsp:txBody>
      <dsp:txXfrm rot="-5400000">
        <a:off x="3004046" y="2180247"/>
        <a:ext cx="5212693" cy="2363033"/>
      </dsp:txXfrm>
    </dsp:sp>
    <dsp:sp modelId="{73EE9F9E-779B-44A8-8702-B19D1E324E78}">
      <dsp:nvSpPr>
        <dsp:cNvPr id="0" name=""/>
        <dsp:cNvSpPr/>
      </dsp:nvSpPr>
      <dsp:spPr>
        <a:xfrm>
          <a:off x="0" y="2385079"/>
          <a:ext cx="3004046" cy="195336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uk-UA" sz="2700" kern="1200" noProof="0" dirty="0">
              <a:latin typeface="Times New Roman" panose="02020603050405020304" pitchFamily="18" charset="0"/>
              <a:cs typeface="Times New Roman" panose="02020603050405020304" pitchFamily="18" charset="0"/>
            </a:rPr>
            <a:t>зміна поведінки без зміни організаційної культури</a:t>
          </a:r>
        </a:p>
      </dsp:txBody>
      <dsp:txXfrm>
        <a:off x="95356" y="2480435"/>
        <a:ext cx="2813334" cy="1762656"/>
      </dsp:txXfrm>
    </dsp:sp>
    <dsp:sp modelId="{3BED3B1B-158A-4C90-9996-9AE7EC0F0512}">
      <dsp:nvSpPr>
        <dsp:cNvPr id="0" name=""/>
        <dsp:cNvSpPr/>
      </dsp:nvSpPr>
      <dsp:spPr>
        <a:xfrm rot="5400000">
          <a:off x="4898509" y="3072593"/>
          <a:ext cx="1562694" cy="5345747"/>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uk-UA" sz="2100" kern="1200" noProof="0" dirty="0">
              <a:latin typeface="Times New Roman" panose="02020603050405020304" pitchFamily="18" charset="0"/>
              <a:cs typeface="Times New Roman" panose="02020603050405020304" pitchFamily="18" charset="0"/>
            </a:rPr>
            <a:t>Ця ситуація можлива за умови щирої віри і визнання цінності виконання роботи по новому, а кожна із сторін підтримує одна одну, що підсилює ефект постійності змін. </a:t>
          </a:r>
        </a:p>
      </dsp:txBody>
      <dsp:txXfrm rot="-5400000">
        <a:off x="3006983" y="5040403"/>
        <a:ext cx="5269463" cy="1410126"/>
      </dsp:txXfrm>
    </dsp:sp>
    <dsp:sp modelId="{4A851CB0-9A63-4BB1-9685-E37AAD11DCBC}">
      <dsp:nvSpPr>
        <dsp:cNvPr id="0" name=""/>
        <dsp:cNvSpPr/>
      </dsp:nvSpPr>
      <dsp:spPr>
        <a:xfrm>
          <a:off x="0" y="4768783"/>
          <a:ext cx="3006983" cy="195336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uk-UA" sz="2700" kern="1200" noProof="0" dirty="0">
              <a:latin typeface="Times New Roman" panose="02020603050405020304" pitchFamily="18" charset="0"/>
              <a:cs typeface="Times New Roman" panose="02020603050405020304" pitchFamily="18" charset="0"/>
            </a:rPr>
            <a:t>зміни відбуваються і в сфері поведінки і в сфері культури</a:t>
          </a:r>
        </a:p>
      </dsp:txBody>
      <dsp:txXfrm>
        <a:off x="95356" y="4864139"/>
        <a:ext cx="2816271" cy="176265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F8666-D7A9-46EE-8EA1-B8A148ABC798}">
      <dsp:nvSpPr>
        <dsp:cNvPr id="0" name=""/>
        <dsp:cNvSpPr/>
      </dsp:nvSpPr>
      <dsp:spPr>
        <a:xfrm>
          <a:off x="-7219554" y="-1103510"/>
          <a:ext cx="8591386" cy="8591386"/>
        </a:xfrm>
        <a:prstGeom prst="blockArc">
          <a:avLst>
            <a:gd name="adj1" fmla="val 18900000"/>
            <a:gd name="adj2" fmla="val 2700000"/>
            <a:gd name="adj3" fmla="val 251"/>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524771-A338-4A6E-84BA-7C50F7BF02ED}">
      <dsp:nvSpPr>
        <dsp:cNvPr id="0" name=""/>
        <dsp:cNvSpPr/>
      </dsp:nvSpPr>
      <dsp:spPr>
        <a:xfrm>
          <a:off x="717703" y="490829"/>
          <a:ext cx="7168583" cy="982170"/>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598" tIns="60960" rIns="60960" bIns="60960" numCol="1" spcCol="1270" anchor="ctr" anchorCtr="0">
          <a:noAutofit/>
        </a:bodyPr>
        <a:lstStyle/>
        <a:p>
          <a:pPr marL="0" lvl="0" indent="0" algn="just" defTabSz="1066800">
            <a:lnSpc>
              <a:spcPct val="90000"/>
            </a:lnSpc>
            <a:spcBef>
              <a:spcPct val="0"/>
            </a:spcBef>
            <a:spcAft>
              <a:spcPct val="35000"/>
            </a:spcAft>
            <a:buNone/>
          </a:pPr>
          <a:r>
            <a:rPr lang="uk-UA" sz="2400" kern="1200" noProof="0" dirty="0">
              <a:latin typeface="Times New Roman" panose="02020603050405020304" pitchFamily="18" charset="0"/>
              <a:cs typeface="Times New Roman" panose="02020603050405020304" pitchFamily="18" charset="0"/>
            </a:rPr>
            <a:t>супротив змінам, особливо, якщо вони стосуються зміни базових цінностей;</a:t>
          </a:r>
        </a:p>
      </dsp:txBody>
      <dsp:txXfrm>
        <a:off x="717703" y="490829"/>
        <a:ext cx="7168583" cy="982170"/>
      </dsp:txXfrm>
    </dsp:sp>
    <dsp:sp modelId="{1BA1DBC6-5D14-4E86-BEDD-2D851D7FBA4A}">
      <dsp:nvSpPr>
        <dsp:cNvPr id="0" name=""/>
        <dsp:cNvSpPr/>
      </dsp:nvSpPr>
      <dsp:spPr>
        <a:xfrm>
          <a:off x="103846" y="368058"/>
          <a:ext cx="1227713" cy="1227713"/>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9C5EFE-8131-4749-85D8-386515403EC0}">
      <dsp:nvSpPr>
        <dsp:cNvPr id="0" name=""/>
        <dsp:cNvSpPr/>
      </dsp:nvSpPr>
      <dsp:spPr>
        <a:xfrm>
          <a:off x="1280804" y="1964341"/>
          <a:ext cx="6605482" cy="982170"/>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598" tIns="60960" rIns="60960" bIns="60960" numCol="1" spcCol="1270" anchor="ctr" anchorCtr="0">
          <a:noAutofit/>
        </a:bodyPr>
        <a:lstStyle/>
        <a:p>
          <a:pPr marL="0" lvl="0" indent="0" algn="just" defTabSz="1066800">
            <a:lnSpc>
              <a:spcPct val="90000"/>
            </a:lnSpc>
            <a:spcBef>
              <a:spcPct val="0"/>
            </a:spcBef>
            <a:spcAft>
              <a:spcPct val="35000"/>
            </a:spcAft>
            <a:buNone/>
          </a:pPr>
          <a:r>
            <a:rPr lang="uk-UA" sz="2400" kern="1200" noProof="0" dirty="0">
              <a:latin typeface="Times New Roman" panose="02020603050405020304" pitchFamily="18" charset="0"/>
              <a:cs typeface="Times New Roman" panose="02020603050405020304" pitchFamily="18" charset="0"/>
            </a:rPr>
            <a:t>радикальні та швидкі зміни відбуваються повільно і вкрай </a:t>
          </a:r>
          <a:r>
            <a:rPr lang="uk-UA" sz="2400" kern="1200" noProof="0" dirty="0" err="1">
              <a:latin typeface="Times New Roman" panose="02020603050405020304" pitchFamily="18" charset="0"/>
              <a:cs typeface="Times New Roman" panose="02020603050405020304" pitchFamily="18" charset="0"/>
            </a:rPr>
            <a:t>хворобливо</a:t>
          </a:r>
          <a:r>
            <a:rPr lang="uk-UA" sz="2400" kern="1200" noProof="0" dirty="0">
              <a:latin typeface="Times New Roman" panose="02020603050405020304" pitchFamily="18" charset="0"/>
              <a:cs typeface="Times New Roman" panose="02020603050405020304" pitchFamily="18" charset="0"/>
            </a:rPr>
            <a:t>, ніж повільні зміни;</a:t>
          </a:r>
        </a:p>
      </dsp:txBody>
      <dsp:txXfrm>
        <a:off x="1280804" y="1964341"/>
        <a:ext cx="6605482" cy="982170"/>
      </dsp:txXfrm>
    </dsp:sp>
    <dsp:sp modelId="{09E1268C-1396-47E9-9501-312372A51E5B}">
      <dsp:nvSpPr>
        <dsp:cNvPr id="0" name=""/>
        <dsp:cNvSpPr/>
      </dsp:nvSpPr>
      <dsp:spPr>
        <a:xfrm>
          <a:off x="666947" y="1841570"/>
          <a:ext cx="1227713" cy="1227713"/>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8D7E0C-25FC-4A62-A7B6-FD37A5939FFF}">
      <dsp:nvSpPr>
        <dsp:cNvPr id="0" name=""/>
        <dsp:cNvSpPr/>
      </dsp:nvSpPr>
      <dsp:spPr>
        <a:xfrm>
          <a:off x="1280804" y="3437852"/>
          <a:ext cx="6605482" cy="982170"/>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598" tIns="60960" rIns="60960" bIns="60960" numCol="1" spcCol="1270" anchor="ctr" anchorCtr="0">
          <a:noAutofit/>
        </a:bodyPr>
        <a:lstStyle/>
        <a:p>
          <a:pPr marL="0" lvl="0" indent="0" algn="just" defTabSz="1066800">
            <a:lnSpc>
              <a:spcPct val="90000"/>
            </a:lnSpc>
            <a:spcBef>
              <a:spcPct val="0"/>
            </a:spcBef>
            <a:spcAft>
              <a:spcPct val="35000"/>
            </a:spcAft>
            <a:buNone/>
          </a:pPr>
          <a:r>
            <a:rPr lang="uk-UA" sz="2400" kern="1200" noProof="0" dirty="0">
              <a:latin typeface="Times New Roman" panose="02020603050405020304" pitchFamily="18" charset="0"/>
              <a:cs typeface="Times New Roman" panose="02020603050405020304" pitchFamily="18" charset="0"/>
            </a:rPr>
            <a:t>зміни важко проходять в організаціях із сильною культурою організації; </a:t>
          </a:r>
        </a:p>
      </dsp:txBody>
      <dsp:txXfrm>
        <a:off x="1280804" y="3437852"/>
        <a:ext cx="6605482" cy="982170"/>
      </dsp:txXfrm>
    </dsp:sp>
    <dsp:sp modelId="{03E7E204-022D-448B-B4CC-01C0C5F6B7B1}">
      <dsp:nvSpPr>
        <dsp:cNvPr id="0" name=""/>
        <dsp:cNvSpPr/>
      </dsp:nvSpPr>
      <dsp:spPr>
        <a:xfrm>
          <a:off x="666947" y="3315081"/>
          <a:ext cx="1227713" cy="1227713"/>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74F8F6-8117-42E1-A8F9-49D446DFB25F}">
      <dsp:nvSpPr>
        <dsp:cNvPr id="0" name=""/>
        <dsp:cNvSpPr/>
      </dsp:nvSpPr>
      <dsp:spPr>
        <a:xfrm>
          <a:off x="717703" y="4911364"/>
          <a:ext cx="7168583" cy="982170"/>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598" tIns="60960" rIns="60960" bIns="60960" numCol="1" spcCol="1270" anchor="ctr" anchorCtr="0">
          <a:noAutofit/>
        </a:bodyPr>
        <a:lstStyle/>
        <a:p>
          <a:pPr marL="0" lvl="0" indent="0" algn="just" defTabSz="1066800">
            <a:lnSpc>
              <a:spcPct val="90000"/>
            </a:lnSpc>
            <a:spcBef>
              <a:spcPct val="0"/>
            </a:spcBef>
            <a:spcAft>
              <a:spcPct val="35000"/>
            </a:spcAft>
            <a:buNone/>
          </a:pPr>
          <a:r>
            <a:rPr lang="uk-UA" sz="2400" kern="1200" noProof="0" dirty="0">
              <a:latin typeface="Times New Roman" panose="02020603050405020304" pitchFamily="18" charset="0"/>
              <a:cs typeface="Times New Roman" panose="02020603050405020304" pitchFamily="18" charset="0"/>
            </a:rPr>
            <a:t>можливі втрати кваліфікованих кадрів через відсутність прийняти нові стандарти поведінки та базові цінності.</a:t>
          </a:r>
        </a:p>
      </dsp:txBody>
      <dsp:txXfrm>
        <a:off x="717703" y="4911364"/>
        <a:ext cx="7168583" cy="982170"/>
      </dsp:txXfrm>
    </dsp:sp>
    <dsp:sp modelId="{2A6080DC-40BC-42A2-AA90-35F2DE8E724B}">
      <dsp:nvSpPr>
        <dsp:cNvPr id="0" name=""/>
        <dsp:cNvSpPr/>
      </dsp:nvSpPr>
      <dsp:spPr>
        <a:xfrm>
          <a:off x="103846" y="4788592"/>
          <a:ext cx="1227713" cy="1227713"/>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3D0498-72C8-4FFE-AB7D-F40C6617F8EA}">
      <dsp:nvSpPr>
        <dsp:cNvPr id="0" name=""/>
        <dsp:cNvSpPr/>
      </dsp:nvSpPr>
      <dsp:spPr>
        <a:xfrm>
          <a:off x="0" y="627161"/>
          <a:ext cx="8233614" cy="35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2296A5-25A3-4BAC-9394-0A914CE8C4FE}">
      <dsp:nvSpPr>
        <dsp:cNvPr id="0" name=""/>
        <dsp:cNvSpPr/>
      </dsp:nvSpPr>
      <dsp:spPr>
        <a:xfrm>
          <a:off x="411680" y="214695"/>
          <a:ext cx="5763529" cy="61910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848" tIns="0" rIns="21784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підвищення організаційної ефективності і моралі; </a:t>
          </a:r>
        </a:p>
      </dsp:txBody>
      <dsp:txXfrm>
        <a:off x="441902" y="244917"/>
        <a:ext cx="5703085" cy="558661"/>
      </dsp:txXfrm>
    </dsp:sp>
    <dsp:sp modelId="{6D0C5663-A7CF-423E-8C30-116ECB946D1D}">
      <dsp:nvSpPr>
        <dsp:cNvPr id="0" name=""/>
        <dsp:cNvSpPr/>
      </dsp:nvSpPr>
      <dsp:spPr>
        <a:xfrm>
          <a:off x="0" y="1262201"/>
          <a:ext cx="8233614" cy="35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302573-3A96-4553-A551-F7117D97F241}">
      <dsp:nvSpPr>
        <dsp:cNvPr id="0" name=""/>
        <dsp:cNvSpPr/>
      </dsp:nvSpPr>
      <dsp:spPr>
        <a:xfrm>
          <a:off x="411680" y="1055561"/>
          <a:ext cx="5763529" cy="4132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848" tIns="0" rIns="21784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докорінна зміна місії організації;</a:t>
          </a:r>
        </a:p>
      </dsp:txBody>
      <dsp:txXfrm>
        <a:off x="431855" y="1075736"/>
        <a:ext cx="5723179" cy="372930"/>
      </dsp:txXfrm>
    </dsp:sp>
    <dsp:sp modelId="{B355532D-1FFF-4053-B25E-4DF0686D15EB}">
      <dsp:nvSpPr>
        <dsp:cNvPr id="0" name=""/>
        <dsp:cNvSpPr/>
      </dsp:nvSpPr>
      <dsp:spPr>
        <a:xfrm>
          <a:off x="0" y="1897241"/>
          <a:ext cx="8233614" cy="35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5A7D880-8D14-485D-ACF1-BE9361B630C8}">
      <dsp:nvSpPr>
        <dsp:cNvPr id="0" name=""/>
        <dsp:cNvSpPr/>
      </dsp:nvSpPr>
      <dsp:spPr>
        <a:xfrm>
          <a:off x="411680" y="1690601"/>
          <a:ext cx="5763529" cy="4132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848" tIns="0" rIns="21784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посилення міжнародної конкуренції;</a:t>
          </a:r>
        </a:p>
      </dsp:txBody>
      <dsp:txXfrm>
        <a:off x="431855" y="1710776"/>
        <a:ext cx="5723179" cy="372930"/>
      </dsp:txXfrm>
    </dsp:sp>
    <dsp:sp modelId="{41D39652-BF96-4E7A-AD79-E85F196CFE9D}">
      <dsp:nvSpPr>
        <dsp:cNvPr id="0" name=""/>
        <dsp:cNvSpPr/>
      </dsp:nvSpPr>
      <dsp:spPr>
        <a:xfrm>
          <a:off x="0" y="2532281"/>
          <a:ext cx="8233614" cy="35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E47277C-D48F-494B-BB0F-BC9072C6EC8C}">
      <dsp:nvSpPr>
        <dsp:cNvPr id="0" name=""/>
        <dsp:cNvSpPr/>
      </dsp:nvSpPr>
      <dsp:spPr>
        <a:xfrm>
          <a:off x="411680" y="2325641"/>
          <a:ext cx="5763529" cy="4132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848" tIns="0" rIns="21784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значні технологічні зміни;</a:t>
          </a:r>
        </a:p>
      </dsp:txBody>
      <dsp:txXfrm>
        <a:off x="431855" y="2345816"/>
        <a:ext cx="5723179" cy="372930"/>
      </dsp:txXfrm>
    </dsp:sp>
    <dsp:sp modelId="{61DF8A74-D66E-4F25-88B4-BBECAAC199B1}">
      <dsp:nvSpPr>
        <dsp:cNvPr id="0" name=""/>
        <dsp:cNvSpPr/>
      </dsp:nvSpPr>
      <dsp:spPr>
        <a:xfrm>
          <a:off x="0" y="3167321"/>
          <a:ext cx="8233614" cy="35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60A5C7-3521-4A53-8963-F0E406C45C37}">
      <dsp:nvSpPr>
        <dsp:cNvPr id="0" name=""/>
        <dsp:cNvSpPr/>
      </dsp:nvSpPr>
      <dsp:spPr>
        <a:xfrm>
          <a:off x="411680" y="2960681"/>
          <a:ext cx="5763529" cy="4132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848" tIns="0" rIns="21784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важливі зміни на ринку;</a:t>
          </a:r>
        </a:p>
      </dsp:txBody>
      <dsp:txXfrm>
        <a:off x="431855" y="2980856"/>
        <a:ext cx="5723179" cy="372930"/>
      </dsp:txXfrm>
    </dsp:sp>
    <dsp:sp modelId="{473CC016-B99D-4A87-9C5E-0B734C358F2A}">
      <dsp:nvSpPr>
        <dsp:cNvPr id="0" name=""/>
        <dsp:cNvSpPr/>
      </dsp:nvSpPr>
      <dsp:spPr>
        <a:xfrm>
          <a:off x="0" y="3970017"/>
          <a:ext cx="8233614" cy="35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C57017-1A0F-46A8-A0EA-19F2625E55A7}">
      <dsp:nvSpPr>
        <dsp:cNvPr id="0" name=""/>
        <dsp:cNvSpPr/>
      </dsp:nvSpPr>
      <dsp:spPr>
        <a:xfrm>
          <a:off x="411680" y="3595721"/>
          <a:ext cx="5763529" cy="58093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848" tIns="0" rIns="21784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ковтання, злиття або створення спільного підприємства;</a:t>
          </a:r>
        </a:p>
      </dsp:txBody>
      <dsp:txXfrm>
        <a:off x="440039" y="3624080"/>
        <a:ext cx="5706811" cy="524217"/>
      </dsp:txXfrm>
    </dsp:sp>
    <dsp:sp modelId="{5817F093-DB19-4548-97F1-5012484FAD5B}">
      <dsp:nvSpPr>
        <dsp:cNvPr id="0" name=""/>
        <dsp:cNvSpPr/>
      </dsp:nvSpPr>
      <dsp:spPr>
        <a:xfrm>
          <a:off x="0" y="4605057"/>
          <a:ext cx="8233614" cy="35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327C11-216B-4491-9039-8294E21058A9}">
      <dsp:nvSpPr>
        <dsp:cNvPr id="0" name=""/>
        <dsp:cNvSpPr/>
      </dsp:nvSpPr>
      <dsp:spPr>
        <a:xfrm>
          <a:off x="411680" y="4398417"/>
          <a:ext cx="5763529" cy="4132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848" tIns="0" rIns="21784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швидке зростання організації; </a:t>
          </a:r>
        </a:p>
      </dsp:txBody>
      <dsp:txXfrm>
        <a:off x="431855" y="4418592"/>
        <a:ext cx="5723179" cy="372930"/>
      </dsp:txXfrm>
    </dsp:sp>
    <dsp:sp modelId="{CDBF3B2B-EBD4-4FE9-BB34-D60D7ECEE17A}">
      <dsp:nvSpPr>
        <dsp:cNvPr id="0" name=""/>
        <dsp:cNvSpPr/>
      </dsp:nvSpPr>
      <dsp:spPr>
        <a:xfrm>
          <a:off x="0" y="5494099"/>
          <a:ext cx="8233614" cy="35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A2B3DE-EE55-44BB-B2E9-76C01F95F415}">
      <dsp:nvSpPr>
        <dsp:cNvPr id="0" name=""/>
        <dsp:cNvSpPr/>
      </dsp:nvSpPr>
      <dsp:spPr>
        <a:xfrm>
          <a:off x="411680" y="5033457"/>
          <a:ext cx="5763529" cy="667281"/>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848" tIns="0" rIns="21784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перехід від сімейного бізнесу до професійного управління; </a:t>
          </a:r>
        </a:p>
      </dsp:txBody>
      <dsp:txXfrm>
        <a:off x="444254" y="5066031"/>
        <a:ext cx="5698381" cy="602133"/>
      </dsp:txXfrm>
    </dsp:sp>
    <dsp:sp modelId="{34779297-48A6-4696-A88F-A21220BD3143}">
      <dsp:nvSpPr>
        <dsp:cNvPr id="0" name=""/>
        <dsp:cNvSpPr/>
      </dsp:nvSpPr>
      <dsp:spPr>
        <a:xfrm>
          <a:off x="0" y="6129139"/>
          <a:ext cx="8233614" cy="35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3AF70DA-AE86-4712-A890-F18354E4A456}">
      <dsp:nvSpPr>
        <dsp:cNvPr id="0" name=""/>
        <dsp:cNvSpPr/>
      </dsp:nvSpPr>
      <dsp:spPr>
        <a:xfrm>
          <a:off x="411680" y="5922499"/>
          <a:ext cx="5763529" cy="4132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848" tIns="0" rIns="21784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розвиток зовнішньоекономічної діяльності.</a:t>
          </a:r>
        </a:p>
      </dsp:txBody>
      <dsp:txXfrm>
        <a:off x="431855" y="5942674"/>
        <a:ext cx="5723179" cy="37293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4BCFCE-BC3E-4DD8-9B6E-21B61A817747}">
      <dsp:nvSpPr>
        <dsp:cNvPr id="0" name=""/>
        <dsp:cNvSpPr/>
      </dsp:nvSpPr>
      <dsp:spPr>
        <a:xfrm>
          <a:off x="0" y="411245"/>
          <a:ext cx="8072250" cy="428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1E0368-A614-4E73-AA17-D3DBFD886B0C}">
      <dsp:nvSpPr>
        <dsp:cNvPr id="0" name=""/>
        <dsp:cNvSpPr/>
      </dsp:nvSpPr>
      <dsp:spPr>
        <a:xfrm>
          <a:off x="403612" y="160325"/>
          <a:ext cx="5650575" cy="5018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578" tIns="0" rIns="21357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віра в дії; </a:t>
          </a:r>
        </a:p>
      </dsp:txBody>
      <dsp:txXfrm>
        <a:off x="428110" y="184823"/>
        <a:ext cx="5601579" cy="452844"/>
      </dsp:txXfrm>
    </dsp:sp>
    <dsp:sp modelId="{6C9A82E2-C36D-4890-B433-540941BCC96E}">
      <dsp:nvSpPr>
        <dsp:cNvPr id="0" name=""/>
        <dsp:cNvSpPr/>
      </dsp:nvSpPr>
      <dsp:spPr>
        <a:xfrm>
          <a:off x="0" y="1182365"/>
          <a:ext cx="8072250" cy="428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535411-E506-4878-BDE3-AF892986927A}">
      <dsp:nvSpPr>
        <dsp:cNvPr id="0" name=""/>
        <dsp:cNvSpPr/>
      </dsp:nvSpPr>
      <dsp:spPr>
        <a:xfrm>
          <a:off x="403612" y="931445"/>
          <a:ext cx="5650575" cy="5018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578" tIns="0" rIns="21357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зв’язок із споживачем;</a:t>
          </a:r>
        </a:p>
      </dsp:txBody>
      <dsp:txXfrm>
        <a:off x="428110" y="955943"/>
        <a:ext cx="5601579" cy="452844"/>
      </dsp:txXfrm>
    </dsp:sp>
    <dsp:sp modelId="{8500F1FD-41F3-438F-AC0B-F2CBCEAA18D7}">
      <dsp:nvSpPr>
        <dsp:cNvPr id="0" name=""/>
        <dsp:cNvSpPr/>
      </dsp:nvSpPr>
      <dsp:spPr>
        <a:xfrm>
          <a:off x="0" y="1953485"/>
          <a:ext cx="8072250" cy="428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6A574C-8871-446F-8076-9D6636F70709}">
      <dsp:nvSpPr>
        <dsp:cNvPr id="0" name=""/>
        <dsp:cNvSpPr/>
      </dsp:nvSpPr>
      <dsp:spPr>
        <a:xfrm>
          <a:off x="403612" y="1702565"/>
          <a:ext cx="5650575" cy="5018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578" tIns="0" rIns="21357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заохочення автономії та підприємництва; </a:t>
          </a:r>
        </a:p>
      </dsp:txBody>
      <dsp:txXfrm>
        <a:off x="428110" y="1727063"/>
        <a:ext cx="5601579" cy="452844"/>
      </dsp:txXfrm>
    </dsp:sp>
    <dsp:sp modelId="{651ED821-76AB-45E0-B656-131ED841DB1D}">
      <dsp:nvSpPr>
        <dsp:cNvPr id="0" name=""/>
        <dsp:cNvSpPr/>
      </dsp:nvSpPr>
      <dsp:spPr>
        <a:xfrm>
          <a:off x="0" y="2724605"/>
          <a:ext cx="8072250" cy="428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861F4D-3A3A-473E-9940-A179554570C0}">
      <dsp:nvSpPr>
        <dsp:cNvPr id="0" name=""/>
        <dsp:cNvSpPr/>
      </dsp:nvSpPr>
      <dsp:spPr>
        <a:xfrm>
          <a:off x="403612" y="2473685"/>
          <a:ext cx="5650575" cy="5018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578" tIns="0" rIns="21357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сприйняття людей як головного джерела продуктивності та ефективності;</a:t>
          </a:r>
        </a:p>
      </dsp:txBody>
      <dsp:txXfrm>
        <a:off x="428110" y="2498183"/>
        <a:ext cx="5601579" cy="452844"/>
      </dsp:txXfrm>
    </dsp:sp>
    <dsp:sp modelId="{275E2545-F56E-4310-A410-92EA3D5E61E9}">
      <dsp:nvSpPr>
        <dsp:cNvPr id="0" name=""/>
        <dsp:cNvSpPr/>
      </dsp:nvSpPr>
      <dsp:spPr>
        <a:xfrm>
          <a:off x="0" y="3495725"/>
          <a:ext cx="8072250" cy="428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77E0DB1-ECCE-416A-AE5B-20124CEBD226}">
      <dsp:nvSpPr>
        <dsp:cNvPr id="0" name=""/>
        <dsp:cNvSpPr/>
      </dsp:nvSpPr>
      <dsp:spPr>
        <a:xfrm>
          <a:off x="403612" y="3244805"/>
          <a:ext cx="5650575" cy="5018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578" tIns="0" rIns="21357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знання предмету управління; </a:t>
          </a:r>
        </a:p>
      </dsp:txBody>
      <dsp:txXfrm>
        <a:off x="428110" y="3269303"/>
        <a:ext cx="5601579" cy="452844"/>
      </dsp:txXfrm>
    </dsp:sp>
    <dsp:sp modelId="{52C8D509-D198-4E88-AE2C-2D91D8B84955}">
      <dsp:nvSpPr>
        <dsp:cNvPr id="0" name=""/>
        <dsp:cNvSpPr/>
      </dsp:nvSpPr>
      <dsp:spPr>
        <a:xfrm>
          <a:off x="0" y="4266845"/>
          <a:ext cx="8072250" cy="428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3953CD-9C4B-43BD-860A-D1424F4EDB8F}">
      <dsp:nvSpPr>
        <dsp:cNvPr id="0" name=""/>
        <dsp:cNvSpPr/>
      </dsp:nvSpPr>
      <dsp:spPr>
        <a:xfrm>
          <a:off x="403612" y="4015925"/>
          <a:ext cx="5650575" cy="5018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578" tIns="0" rIns="21357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не займатися тим, чого не знаєш;</a:t>
          </a:r>
        </a:p>
      </dsp:txBody>
      <dsp:txXfrm>
        <a:off x="428110" y="4040423"/>
        <a:ext cx="5601579" cy="452844"/>
      </dsp:txXfrm>
    </dsp:sp>
    <dsp:sp modelId="{AC5F23C3-8CA4-4527-B29A-1B3E2AB40A12}">
      <dsp:nvSpPr>
        <dsp:cNvPr id="0" name=""/>
        <dsp:cNvSpPr/>
      </dsp:nvSpPr>
      <dsp:spPr>
        <a:xfrm>
          <a:off x="0" y="5037965"/>
          <a:ext cx="8072250" cy="428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2A1773-D90E-409D-9DDF-B8989ED48565}">
      <dsp:nvSpPr>
        <dsp:cNvPr id="0" name=""/>
        <dsp:cNvSpPr/>
      </dsp:nvSpPr>
      <dsp:spPr>
        <a:xfrm>
          <a:off x="403612" y="4787045"/>
          <a:ext cx="5650575" cy="5018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578" tIns="0" rIns="21357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простота структури та невеликий штат управління; </a:t>
          </a:r>
        </a:p>
      </dsp:txBody>
      <dsp:txXfrm>
        <a:off x="428110" y="4811543"/>
        <a:ext cx="5601579" cy="452844"/>
      </dsp:txXfrm>
    </dsp:sp>
    <dsp:sp modelId="{299A4579-7CF0-4B6F-A9A9-416B910CBDB9}">
      <dsp:nvSpPr>
        <dsp:cNvPr id="0" name=""/>
        <dsp:cNvSpPr/>
      </dsp:nvSpPr>
      <dsp:spPr>
        <a:xfrm>
          <a:off x="0" y="5809085"/>
          <a:ext cx="8072250" cy="428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B23270B-2D10-4EF0-9BAE-6EFA107165F5}">
      <dsp:nvSpPr>
        <dsp:cNvPr id="0" name=""/>
        <dsp:cNvSpPr/>
      </dsp:nvSpPr>
      <dsp:spPr>
        <a:xfrm>
          <a:off x="403612" y="5558165"/>
          <a:ext cx="5650575" cy="5018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578" tIns="0" rIns="213578"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одночасне поєднання гнучкості та жорсткості в організації. </a:t>
          </a:r>
        </a:p>
      </dsp:txBody>
      <dsp:txXfrm>
        <a:off x="428110" y="5582663"/>
        <a:ext cx="5601579" cy="45284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1BB6C-79F2-4D1A-929A-927CCD132E19}">
      <dsp:nvSpPr>
        <dsp:cNvPr id="0" name=""/>
        <dsp:cNvSpPr/>
      </dsp:nvSpPr>
      <dsp:spPr>
        <a:xfrm rot="5400000">
          <a:off x="4736307" y="-1574786"/>
          <a:ext cx="1670236" cy="5243695"/>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стосується проектування робіт та організації в цілому. Цей вимір показує ступінь направленості організації на контроль (перевага стабільності, порядку і передбачуваності), або на гнучкість (перевага нововведенням, адаптації та змінам); </a:t>
          </a:r>
        </a:p>
      </dsp:txBody>
      <dsp:txXfrm rot="-5400000">
        <a:off x="2949578" y="293477"/>
        <a:ext cx="5162161" cy="1507168"/>
      </dsp:txXfrm>
    </dsp:sp>
    <dsp:sp modelId="{1F6D76DA-A549-4744-B051-4558FA87103D}">
      <dsp:nvSpPr>
        <dsp:cNvPr id="0" name=""/>
        <dsp:cNvSpPr/>
      </dsp:nvSpPr>
      <dsp:spPr>
        <a:xfrm>
          <a:off x="0" y="3163"/>
          <a:ext cx="2949578" cy="208779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uk-UA" sz="2100" kern="1200" noProof="0" dirty="0">
              <a:latin typeface="Times New Roman" panose="02020603050405020304" pitchFamily="18" charset="0"/>
              <a:cs typeface="Times New Roman" panose="02020603050405020304" pitchFamily="18" charset="0"/>
            </a:rPr>
            <a:t>інтеграція-диференціація</a:t>
          </a:r>
        </a:p>
      </dsp:txBody>
      <dsp:txXfrm>
        <a:off x="101918" y="105081"/>
        <a:ext cx="2745742" cy="1883959"/>
      </dsp:txXfrm>
    </dsp:sp>
    <dsp:sp modelId="{9248714B-5848-4B39-B3DA-C31E817DE7C0}">
      <dsp:nvSpPr>
        <dsp:cNvPr id="0" name=""/>
        <dsp:cNvSpPr/>
      </dsp:nvSpPr>
      <dsp:spPr>
        <a:xfrm rot="5400000">
          <a:off x="4736307" y="617399"/>
          <a:ext cx="1670236" cy="5243695"/>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відображає надання переваги організацією або облаштуванню її внутрішніх справ (</a:t>
          </a:r>
          <a:r>
            <a:rPr lang="uk-UA" sz="1800" kern="1200" noProof="0" dirty="0" err="1">
              <a:latin typeface="Times New Roman" panose="02020603050405020304" pitchFamily="18" charset="0"/>
              <a:cs typeface="Times New Roman" panose="02020603050405020304" pitchFamily="18" charset="0"/>
            </a:rPr>
            <a:t>скоординованість</a:t>
          </a:r>
          <a:r>
            <a:rPr lang="uk-UA" sz="1800" kern="1200" noProof="0" dirty="0">
              <a:latin typeface="Times New Roman" panose="02020603050405020304" pitchFamily="18" charset="0"/>
              <a:cs typeface="Times New Roman" panose="02020603050405020304" pitchFamily="18" charset="0"/>
            </a:rPr>
            <a:t> і задоволеність працівників), або укріпленню положення у зовнішньому середовищі;</a:t>
          </a:r>
        </a:p>
      </dsp:txBody>
      <dsp:txXfrm rot="-5400000">
        <a:off x="2949578" y="2485662"/>
        <a:ext cx="5162161" cy="1507168"/>
      </dsp:txXfrm>
    </dsp:sp>
    <dsp:sp modelId="{6990A3C1-24BC-4399-8288-EF15877FAC8D}">
      <dsp:nvSpPr>
        <dsp:cNvPr id="0" name=""/>
        <dsp:cNvSpPr/>
      </dsp:nvSpPr>
      <dsp:spPr>
        <a:xfrm>
          <a:off x="0" y="2195349"/>
          <a:ext cx="2949578" cy="208779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uk-UA" sz="2100" kern="1200" noProof="0" dirty="0">
              <a:latin typeface="Times New Roman" panose="02020603050405020304" pitchFamily="18" charset="0"/>
              <a:cs typeface="Times New Roman" panose="02020603050405020304" pitchFamily="18" charset="0"/>
            </a:rPr>
            <a:t>внутрішній фокус-зовнішній фокус</a:t>
          </a:r>
        </a:p>
      </dsp:txBody>
      <dsp:txXfrm>
        <a:off x="101918" y="2297267"/>
        <a:ext cx="2745742" cy="1883959"/>
      </dsp:txXfrm>
    </dsp:sp>
    <dsp:sp modelId="{24873CCA-B4D1-4C10-BCD0-530B1F92F445}">
      <dsp:nvSpPr>
        <dsp:cNvPr id="0" name=""/>
        <dsp:cNvSpPr/>
      </dsp:nvSpPr>
      <dsp:spPr>
        <a:xfrm rot="5400000">
          <a:off x="4736307" y="2809585"/>
          <a:ext cx="1670236" cy="5243695"/>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акцентує на різниці в концентрації уваги організації або на процеси і процедури (планування,  встановлення цілей тощо), або на кінцеві результати та показники їх виміру (продуктивність, ефективність тощо).</a:t>
          </a:r>
        </a:p>
      </dsp:txBody>
      <dsp:txXfrm rot="-5400000">
        <a:off x="2949578" y="4677848"/>
        <a:ext cx="5162161" cy="1507168"/>
      </dsp:txXfrm>
    </dsp:sp>
    <dsp:sp modelId="{C7B6BEAA-866D-4CF1-8439-AB1A45CA29A6}">
      <dsp:nvSpPr>
        <dsp:cNvPr id="0" name=""/>
        <dsp:cNvSpPr/>
      </dsp:nvSpPr>
      <dsp:spPr>
        <a:xfrm>
          <a:off x="0" y="4387534"/>
          <a:ext cx="2949578" cy="208779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uk-UA" sz="2100" kern="1200" noProof="0" dirty="0">
              <a:latin typeface="Times New Roman" panose="02020603050405020304" pitchFamily="18" charset="0"/>
              <a:cs typeface="Times New Roman" panose="02020603050405020304" pitchFamily="18" charset="0"/>
            </a:rPr>
            <a:t>засоби/інструменти-результати/показники</a:t>
          </a:r>
        </a:p>
      </dsp:txBody>
      <dsp:txXfrm>
        <a:off x="101918" y="4489452"/>
        <a:ext cx="2745742" cy="188395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DFD4F0-DC81-465E-A137-405134995BC1}">
      <dsp:nvSpPr>
        <dsp:cNvPr id="0" name=""/>
        <dsp:cNvSpPr/>
      </dsp:nvSpPr>
      <dsp:spPr>
        <a:xfrm rot="5400000">
          <a:off x="4801233" y="-1777069"/>
          <a:ext cx="1229489" cy="5097391"/>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відображає спрямованість організації на підтримку системи соціальних відносин, зобов’язань людей, децентралізації і диференціації завдяки розвитку згуртованості та кваліфікаційних навиків у працівників</a:t>
          </a:r>
        </a:p>
      </dsp:txBody>
      <dsp:txXfrm rot="-5400000">
        <a:off x="2867283" y="216900"/>
        <a:ext cx="5037372" cy="1109451"/>
      </dsp:txXfrm>
    </dsp:sp>
    <dsp:sp modelId="{345F0B61-DDF2-493C-9AD1-09A3048F347D}">
      <dsp:nvSpPr>
        <dsp:cNvPr id="0" name=""/>
        <dsp:cNvSpPr/>
      </dsp:nvSpPr>
      <dsp:spPr>
        <a:xfrm>
          <a:off x="0" y="3195"/>
          <a:ext cx="2867282" cy="1536861"/>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uk-UA" sz="3000" kern="1200" noProof="0" dirty="0">
              <a:latin typeface="Times New Roman" panose="02020603050405020304" pitchFamily="18" charset="0"/>
              <a:cs typeface="Times New Roman" panose="02020603050405020304" pitchFamily="18" charset="0"/>
            </a:rPr>
            <a:t>«людські відносини»</a:t>
          </a:r>
        </a:p>
      </dsp:txBody>
      <dsp:txXfrm>
        <a:off x="75023" y="78218"/>
        <a:ext cx="2717236" cy="1386815"/>
      </dsp:txXfrm>
    </dsp:sp>
    <dsp:sp modelId="{4D7B997A-EB92-497C-A521-85186B6B2069}">
      <dsp:nvSpPr>
        <dsp:cNvPr id="0" name=""/>
        <dsp:cNvSpPr/>
      </dsp:nvSpPr>
      <dsp:spPr>
        <a:xfrm rot="5400000">
          <a:off x="4698024" y="-163365"/>
          <a:ext cx="1435907" cy="5097391"/>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відображає спрямування організації на децентралізацію та диференціацію, зростання та адаптацію, покращення конкурентних позицій для всієї організації шляхом концентрації на розвитку гнучкості та здатності до отримання нових необхідних ресурсів </a:t>
          </a:r>
        </a:p>
      </dsp:txBody>
      <dsp:txXfrm rot="-5400000">
        <a:off x="2867283" y="1737471"/>
        <a:ext cx="5027296" cy="1295717"/>
      </dsp:txXfrm>
    </dsp:sp>
    <dsp:sp modelId="{3C95BD17-EF75-41A9-90D3-024497F1F79C}">
      <dsp:nvSpPr>
        <dsp:cNvPr id="0" name=""/>
        <dsp:cNvSpPr/>
      </dsp:nvSpPr>
      <dsp:spPr>
        <a:xfrm>
          <a:off x="0" y="1616899"/>
          <a:ext cx="2867282" cy="1536861"/>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uk-UA" sz="3000" kern="1200" noProof="0" dirty="0">
              <a:latin typeface="Times New Roman" panose="02020603050405020304" pitchFamily="18" charset="0"/>
              <a:cs typeface="Times New Roman" panose="02020603050405020304" pitchFamily="18" charset="0"/>
            </a:rPr>
            <a:t>«відкрита система»</a:t>
          </a:r>
        </a:p>
      </dsp:txBody>
      <dsp:txXfrm>
        <a:off x="75023" y="1691922"/>
        <a:ext cx="2717236" cy="1386815"/>
      </dsp:txXfrm>
    </dsp:sp>
    <dsp:sp modelId="{EB7AB7D1-7216-4AEB-B6CB-F24D3A0F63BC}">
      <dsp:nvSpPr>
        <dsp:cNvPr id="0" name=""/>
        <dsp:cNvSpPr/>
      </dsp:nvSpPr>
      <dsp:spPr>
        <a:xfrm rot="5400000">
          <a:off x="4801233" y="1450339"/>
          <a:ext cx="1229489" cy="5097391"/>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відображає посилення конкурентної позиції організації в цілому, максимізацію результатів, централізацію та інтеграцію через акцентування уваги на плануванні, ефективності та продуктивності</a:t>
          </a:r>
        </a:p>
      </dsp:txBody>
      <dsp:txXfrm rot="-5400000">
        <a:off x="2867283" y="3444309"/>
        <a:ext cx="5037372" cy="1109451"/>
      </dsp:txXfrm>
    </dsp:sp>
    <dsp:sp modelId="{15629D89-86FB-4E96-B207-054BA444679A}">
      <dsp:nvSpPr>
        <dsp:cNvPr id="0" name=""/>
        <dsp:cNvSpPr/>
      </dsp:nvSpPr>
      <dsp:spPr>
        <a:xfrm>
          <a:off x="0" y="3230604"/>
          <a:ext cx="2867282" cy="1536861"/>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uk-UA" sz="3000" kern="1200" noProof="0" dirty="0">
              <a:latin typeface="Times New Roman" panose="02020603050405020304" pitchFamily="18" charset="0"/>
              <a:cs typeface="Times New Roman" panose="02020603050405020304" pitchFamily="18" charset="0"/>
            </a:rPr>
            <a:t>«раціонально-цільовий»</a:t>
          </a:r>
        </a:p>
      </dsp:txBody>
      <dsp:txXfrm>
        <a:off x="75023" y="3305627"/>
        <a:ext cx="2717236" cy="1386815"/>
      </dsp:txXfrm>
    </dsp:sp>
    <dsp:sp modelId="{2A050452-83C0-442F-9A69-53173140BE4A}">
      <dsp:nvSpPr>
        <dsp:cNvPr id="0" name=""/>
        <dsp:cNvSpPr/>
      </dsp:nvSpPr>
      <dsp:spPr>
        <a:xfrm rot="5400000">
          <a:off x="4801233" y="3064043"/>
          <a:ext cx="1229489" cy="5097391"/>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розкриває стан централізації та інтеграції, консолідації та підтримці системи соціальних відношень завдяки розподілу інформації, укріпленню стабільності та порядку</a:t>
          </a:r>
        </a:p>
      </dsp:txBody>
      <dsp:txXfrm rot="-5400000">
        <a:off x="2867283" y="5058013"/>
        <a:ext cx="5037372" cy="1109451"/>
      </dsp:txXfrm>
    </dsp:sp>
    <dsp:sp modelId="{4211B03E-26E5-4BDF-96DE-9E561E417970}">
      <dsp:nvSpPr>
        <dsp:cNvPr id="0" name=""/>
        <dsp:cNvSpPr/>
      </dsp:nvSpPr>
      <dsp:spPr>
        <a:xfrm>
          <a:off x="0" y="4844308"/>
          <a:ext cx="2867282" cy="1536861"/>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uk-UA" sz="3000" kern="1200" noProof="0" dirty="0">
              <a:latin typeface="Times New Roman" panose="02020603050405020304" pitchFamily="18" charset="0"/>
              <a:cs typeface="Times New Roman" panose="02020603050405020304" pitchFamily="18" charset="0"/>
            </a:rPr>
            <a:t>«внутрішніх процесів»</a:t>
          </a:r>
        </a:p>
      </dsp:txBody>
      <dsp:txXfrm>
        <a:off x="75023" y="4919331"/>
        <a:ext cx="2717236" cy="138681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A174D2-4BA8-41CE-AD32-E605D6FDFA6F}">
      <dsp:nvSpPr>
        <dsp:cNvPr id="0" name=""/>
        <dsp:cNvSpPr/>
      </dsp:nvSpPr>
      <dsp:spPr>
        <a:xfrm>
          <a:off x="0" y="678396"/>
          <a:ext cx="8126754" cy="1108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C78613-AEE6-4C84-9997-EF167B68ACEB}">
      <dsp:nvSpPr>
        <dsp:cNvPr id="0" name=""/>
        <dsp:cNvSpPr/>
      </dsp:nvSpPr>
      <dsp:spPr>
        <a:xfrm>
          <a:off x="406337" y="28955"/>
          <a:ext cx="5688727" cy="12988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20" tIns="0" rIns="215020" bIns="0" numCol="1" spcCol="1270" anchor="ctr" anchorCtr="0">
          <a:noAutofit/>
        </a:bodyPr>
        <a:lstStyle/>
        <a:p>
          <a:pPr marL="0" lvl="0" indent="0" algn="l" defTabSz="1066800">
            <a:lnSpc>
              <a:spcPct val="90000"/>
            </a:lnSpc>
            <a:spcBef>
              <a:spcPct val="0"/>
            </a:spcBef>
            <a:spcAft>
              <a:spcPct val="35000"/>
            </a:spcAft>
            <a:buNone/>
          </a:pPr>
          <a:r>
            <a:rPr lang="uk-UA" sz="2400" kern="1200" noProof="0" dirty="0">
              <a:latin typeface="Times New Roman" panose="02020603050405020304" pitchFamily="18" charset="0"/>
              <a:cs typeface="Times New Roman" panose="02020603050405020304" pitchFamily="18" charset="0"/>
            </a:rPr>
            <a:t>важливості кожної задачі для успішної реалізації стратегії;</a:t>
          </a:r>
        </a:p>
      </dsp:txBody>
      <dsp:txXfrm>
        <a:off x="469743" y="92361"/>
        <a:ext cx="5561915" cy="1172068"/>
      </dsp:txXfrm>
    </dsp:sp>
    <dsp:sp modelId="{38D88EEF-56FF-49DE-91E9-DD73188CA469}">
      <dsp:nvSpPr>
        <dsp:cNvPr id="0" name=""/>
        <dsp:cNvSpPr/>
      </dsp:nvSpPr>
      <dsp:spPr>
        <a:xfrm>
          <a:off x="0" y="2674236"/>
          <a:ext cx="8126754" cy="1108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93C9F07-3C46-4A29-B13E-D5E60A8D4663}">
      <dsp:nvSpPr>
        <dsp:cNvPr id="0" name=""/>
        <dsp:cNvSpPr/>
      </dsp:nvSpPr>
      <dsp:spPr>
        <a:xfrm>
          <a:off x="406337" y="2024796"/>
          <a:ext cx="5688727" cy="12988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20" tIns="0" rIns="215020" bIns="0" numCol="1" spcCol="1270" anchor="ctr" anchorCtr="0">
          <a:noAutofit/>
        </a:bodyPr>
        <a:lstStyle/>
        <a:p>
          <a:pPr marL="0" lvl="0" indent="0" algn="l" defTabSz="1066800">
            <a:lnSpc>
              <a:spcPct val="90000"/>
            </a:lnSpc>
            <a:spcBef>
              <a:spcPct val="0"/>
            </a:spcBef>
            <a:spcAft>
              <a:spcPct val="35000"/>
            </a:spcAft>
            <a:buNone/>
          </a:pPr>
          <a:r>
            <a:rPr lang="uk-UA" sz="2400" kern="1200" noProof="0" dirty="0">
              <a:latin typeface="Times New Roman" panose="02020603050405020304" pitchFamily="18" charset="0"/>
              <a:cs typeface="Times New Roman" panose="02020603050405020304" pitchFamily="18" charset="0"/>
            </a:rPr>
            <a:t>узгодженості між задачею і аспектами організаційної структури, що забезпечують її реалізацію.</a:t>
          </a:r>
        </a:p>
      </dsp:txBody>
      <dsp:txXfrm>
        <a:off x="469743" y="2088202"/>
        <a:ext cx="5561915" cy="117206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484419-DE74-4780-B95E-0F002AF3B514}">
      <dsp:nvSpPr>
        <dsp:cNvPr id="0" name=""/>
        <dsp:cNvSpPr/>
      </dsp:nvSpPr>
      <dsp:spPr>
        <a:xfrm>
          <a:off x="0" y="504206"/>
          <a:ext cx="8287405" cy="831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C13F74-AD62-43D2-ACFC-D49972C8566E}">
      <dsp:nvSpPr>
        <dsp:cNvPr id="0" name=""/>
        <dsp:cNvSpPr/>
      </dsp:nvSpPr>
      <dsp:spPr>
        <a:xfrm>
          <a:off x="414370" y="17126"/>
          <a:ext cx="5801183" cy="9741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271" tIns="0" rIns="219271"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ігнорування культури, що протидіє ефективному впровадженню стратегії;</a:t>
          </a:r>
        </a:p>
      </dsp:txBody>
      <dsp:txXfrm>
        <a:off x="461925" y="64681"/>
        <a:ext cx="5706073" cy="879050"/>
      </dsp:txXfrm>
    </dsp:sp>
    <dsp:sp modelId="{0274D8BE-DBEB-48D7-AF3A-D1167220BBE6}">
      <dsp:nvSpPr>
        <dsp:cNvPr id="0" name=""/>
        <dsp:cNvSpPr/>
      </dsp:nvSpPr>
      <dsp:spPr>
        <a:xfrm>
          <a:off x="0" y="2658557"/>
          <a:ext cx="8287405" cy="831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B7D7EE-BCA5-43AA-A10A-A1F3D47CDF6B}">
      <dsp:nvSpPr>
        <dsp:cNvPr id="0" name=""/>
        <dsp:cNvSpPr/>
      </dsp:nvSpPr>
      <dsp:spPr>
        <a:xfrm>
          <a:off x="414370" y="1514006"/>
          <a:ext cx="5801183" cy="163163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271" tIns="0" rIns="219271" bIns="0" numCol="1" spcCol="1270" anchor="ctr" anchorCtr="0">
          <a:noAutofit/>
        </a:bodyPr>
        <a:lstStyle/>
        <a:p>
          <a:pPr marL="0" lvl="0" indent="0" algn="l" defTabSz="889000">
            <a:lnSpc>
              <a:spcPct val="90000"/>
            </a:lnSpc>
            <a:spcBef>
              <a:spcPct val="0"/>
            </a:spcBef>
            <a:spcAft>
              <a:spcPct val="35000"/>
            </a:spcAft>
            <a:buNone/>
          </a:pPr>
          <a:r>
            <a:rPr lang="uk-UA" sz="2000" kern="1200" noProof="0" dirty="0" err="1">
              <a:latin typeface="Times New Roman" panose="02020603050405020304" pitchFamily="18" charset="0"/>
              <a:cs typeface="Times New Roman" panose="02020603050405020304" pitchFamily="18" charset="0"/>
            </a:rPr>
            <a:t>підлаштування</a:t>
          </a:r>
          <a:r>
            <a:rPr lang="uk-UA" sz="2000" kern="1200" noProof="0" dirty="0">
              <a:latin typeface="Times New Roman" panose="02020603050405020304" pitchFamily="18" charset="0"/>
              <a:cs typeface="Times New Roman" panose="02020603050405020304" pitchFamily="18" charset="0"/>
            </a:rPr>
            <a:t> системи управління під культуру організації. Визнаються бар’єри між культурою і реалізацією стратегії та розробляються альтернативні варіанти обходу перепон без внесення серйозних змін в саму стратегію;</a:t>
          </a:r>
        </a:p>
      </dsp:txBody>
      <dsp:txXfrm>
        <a:off x="494020" y="1593656"/>
        <a:ext cx="5641883" cy="1472330"/>
      </dsp:txXfrm>
    </dsp:sp>
    <dsp:sp modelId="{3F284E40-7093-4AA6-AD77-FDF771199E8D}">
      <dsp:nvSpPr>
        <dsp:cNvPr id="0" name=""/>
        <dsp:cNvSpPr/>
      </dsp:nvSpPr>
      <dsp:spPr>
        <a:xfrm>
          <a:off x="0" y="4155437"/>
          <a:ext cx="8287405" cy="831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CD23A2-5BDF-4290-B55E-4E0ABBB4C386}">
      <dsp:nvSpPr>
        <dsp:cNvPr id="0" name=""/>
        <dsp:cNvSpPr/>
      </dsp:nvSpPr>
      <dsp:spPr>
        <a:xfrm>
          <a:off x="414370" y="3668357"/>
          <a:ext cx="5801183" cy="9741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271" tIns="0" rIns="219271"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зміна культури під вимоги стратегії, що є дуже складним процесом, оскільки вимагає багато часу і ресурсів; </a:t>
          </a:r>
        </a:p>
      </dsp:txBody>
      <dsp:txXfrm>
        <a:off x="461925" y="3715912"/>
        <a:ext cx="5706073" cy="879050"/>
      </dsp:txXfrm>
    </dsp:sp>
    <dsp:sp modelId="{CBB5DBD6-59CC-4792-9F9A-CD9C00DFCEB7}">
      <dsp:nvSpPr>
        <dsp:cNvPr id="0" name=""/>
        <dsp:cNvSpPr/>
      </dsp:nvSpPr>
      <dsp:spPr>
        <a:xfrm>
          <a:off x="0" y="5652317"/>
          <a:ext cx="8287405" cy="831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EE29DA-1323-4594-97ED-34BC0673AFA4}">
      <dsp:nvSpPr>
        <dsp:cNvPr id="0" name=""/>
        <dsp:cNvSpPr/>
      </dsp:nvSpPr>
      <dsp:spPr>
        <a:xfrm>
          <a:off x="414370" y="5165237"/>
          <a:ext cx="5801183" cy="9741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271" tIns="0" rIns="219271"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зміна стратегії для її налаштування під культуру організації для досягнення успіху компанії у довгостроковій перспективі. </a:t>
          </a:r>
        </a:p>
      </dsp:txBody>
      <dsp:txXfrm>
        <a:off x="461925" y="5212792"/>
        <a:ext cx="5706073" cy="8790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A1414C-C7FC-48C4-BE8D-B09EBD76AA16}">
      <dsp:nvSpPr>
        <dsp:cNvPr id="0" name=""/>
        <dsp:cNvSpPr/>
      </dsp:nvSpPr>
      <dsp:spPr>
        <a:xfrm rot="5400000">
          <a:off x="5157557" y="-2070435"/>
          <a:ext cx="1297130" cy="5464586"/>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певні ідеали, еталони, основні цінності організації, які можуть змінюватися з часом, навколо яких формується її ідеологія та визначається напрямок розвитку («Тільки висока якість!», «Працюємо на клієнта!», «Сприяємо розвитку людської цивілізації!»).</a:t>
          </a:r>
        </a:p>
      </dsp:txBody>
      <dsp:txXfrm rot="-5400000">
        <a:off x="3073830" y="76613"/>
        <a:ext cx="5401265" cy="1170488"/>
      </dsp:txXfrm>
    </dsp:sp>
    <dsp:sp modelId="{DB37DD11-2108-4D4B-893B-8D005AB31571}">
      <dsp:nvSpPr>
        <dsp:cNvPr id="0" name=""/>
        <dsp:cNvSpPr/>
      </dsp:nvSpPr>
      <dsp:spPr>
        <a:xfrm>
          <a:off x="0" y="3013"/>
          <a:ext cx="3073829" cy="1317686"/>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Ідеологеми</a:t>
          </a:r>
        </a:p>
      </dsp:txBody>
      <dsp:txXfrm>
        <a:off x="64324" y="67337"/>
        <a:ext cx="2945181" cy="1189038"/>
      </dsp:txXfrm>
    </dsp:sp>
    <dsp:sp modelId="{0ECEF918-7E35-4D31-94A5-68447D3359B4}">
      <dsp:nvSpPr>
        <dsp:cNvPr id="0" name=""/>
        <dsp:cNvSpPr/>
      </dsp:nvSpPr>
      <dsp:spPr>
        <a:xfrm rot="5400000">
          <a:off x="5279048" y="-686864"/>
          <a:ext cx="1054149" cy="5464586"/>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рішення керівництва організації щодо впровадження ідеологем у життя шляхом розпоряджень, наказів, функцій та критеріїв </a:t>
          </a:r>
        </a:p>
      </dsp:txBody>
      <dsp:txXfrm rot="-5400000">
        <a:off x="3073830" y="1569813"/>
        <a:ext cx="5413127" cy="951231"/>
      </dsp:txXfrm>
    </dsp:sp>
    <dsp:sp modelId="{740859E9-2ED9-4E89-B171-004C69900501}">
      <dsp:nvSpPr>
        <dsp:cNvPr id="0" name=""/>
        <dsp:cNvSpPr/>
      </dsp:nvSpPr>
      <dsp:spPr>
        <a:xfrm>
          <a:off x="0" y="1386584"/>
          <a:ext cx="3073829" cy="1317686"/>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Управлінські установки</a:t>
          </a:r>
        </a:p>
      </dsp:txBody>
      <dsp:txXfrm>
        <a:off x="64324" y="1450908"/>
        <a:ext cx="2945181" cy="1189038"/>
      </dsp:txXfrm>
    </dsp:sp>
    <dsp:sp modelId="{8E41BDD5-DAF1-4824-86B3-7582E0564466}">
      <dsp:nvSpPr>
        <dsp:cNvPr id="0" name=""/>
        <dsp:cNvSpPr/>
      </dsp:nvSpPr>
      <dsp:spPr>
        <a:xfrm rot="5400000">
          <a:off x="5279048" y="696706"/>
          <a:ext cx="1054149" cy="5464586"/>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здебільшого визначаються Кодексом організації – порядок, що необхідний для впровадження ідеологем і установок у життя</a:t>
          </a:r>
        </a:p>
      </dsp:txBody>
      <dsp:txXfrm rot="-5400000">
        <a:off x="3073830" y="2953384"/>
        <a:ext cx="5413127" cy="951231"/>
      </dsp:txXfrm>
    </dsp:sp>
    <dsp:sp modelId="{45A280A0-8FC5-43AF-8FE4-B31B71123FFF}">
      <dsp:nvSpPr>
        <dsp:cNvPr id="0" name=""/>
        <dsp:cNvSpPr/>
      </dsp:nvSpPr>
      <dsp:spPr>
        <a:xfrm>
          <a:off x="0" y="2770156"/>
          <a:ext cx="3073829" cy="1317686"/>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Правила</a:t>
          </a:r>
        </a:p>
      </dsp:txBody>
      <dsp:txXfrm>
        <a:off x="64324" y="2834480"/>
        <a:ext cx="2945181" cy="1189038"/>
      </dsp:txXfrm>
    </dsp:sp>
    <dsp:sp modelId="{05FC176F-CC9F-4CF2-824E-44F594010148}">
      <dsp:nvSpPr>
        <dsp:cNvPr id="0" name=""/>
        <dsp:cNvSpPr/>
      </dsp:nvSpPr>
      <dsp:spPr>
        <a:xfrm rot="5400000">
          <a:off x="5279048" y="2080277"/>
          <a:ext cx="1054149" cy="5464586"/>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організаційні ритуали, що спеціально впроваджуються для підсилення правил та підтвердження слідування цінностям обраної ідеологеми (наради, зібрання, конкурси тощо)</a:t>
          </a:r>
        </a:p>
      </dsp:txBody>
      <dsp:txXfrm rot="-5400000">
        <a:off x="3073830" y="4336955"/>
        <a:ext cx="5413127" cy="951231"/>
      </dsp:txXfrm>
    </dsp:sp>
    <dsp:sp modelId="{D8CA0B42-8266-44E0-929C-977E0A07CB8F}">
      <dsp:nvSpPr>
        <dsp:cNvPr id="0" name=""/>
        <dsp:cNvSpPr/>
      </dsp:nvSpPr>
      <dsp:spPr>
        <a:xfrm>
          <a:off x="0" y="4153727"/>
          <a:ext cx="3073829" cy="1317686"/>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Ритуали</a:t>
          </a:r>
        </a:p>
      </dsp:txBody>
      <dsp:txXfrm>
        <a:off x="64324" y="4218051"/>
        <a:ext cx="2945181" cy="1189038"/>
      </dsp:txXfrm>
    </dsp:sp>
    <dsp:sp modelId="{1F3A9FDE-BA61-439E-8432-57ED65215634}">
      <dsp:nvSpPr>
        <dsp:cNvPr id="0" name=""/>
        <dsp:cNvSpPr/>
      </dsp:nvSpPr>
      <dsp:spPr>
        <a:xfrm rot="5400000">
          <a:off x="5279048" y="3463848"/>
          <a:ext cx="1054149" cy="5464586"/>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фактичні цінності і правила, що діють в організації. Саме нормативне середовище, на думку О. Пригожина, є серцевиною організаційної культури</a:t>
          </a:r>
          <a:r>
            <a:rPr lang="ru-RU" sz="2000" kern="1200" dirty="0">
              <a:latin typeface="Times New Roman" panose="02020603050405020304" pitchFamily="18" charset="0"/>
              <a:cs typeface="Times New Roman" panose="02020603050405020304" pitchFamily="18" charset="0"/>
            </a:rPr>
            <a:t>. </a:t>
          </a:r>
        </a:p>
      </dsp:txBody>
      <dsp:txXfrm rot="-5400000">
        <a:off x="3073830" y="5720526"/>
        <a:ext cx="5413127" cy="951231"/>
      </dsp:txXfrm>
    </dsp:sp>
    <dsp:sp modelId="{541D41F2-749E-49ED-9568-3E42112ADF26}">
      <dsp:nvSpPr>
        <dsp:cNvPr id="0" name=""/>
        <dsp:cNvSpPr/>
      </dsp:nvSpPr>
      <dsp:spPr>
        <a:xfrm>
          <a:off x="0" y="5537298"/>
          <a:ext cx="3073829" cy="1317686"/>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Норми</a:t>
          </a:r>
        </a:p>
      </dsp:txBody>
      <dsp:txXfrm>
        <a:off x="64324" y="5601622"/>
        <a:ext cx="2945181" cy="11890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10C9A7-F89D-4F44-98DF-D6D692DBDD36}">
      <dsp:nvSpPr>
        <dsp:cNvPr id="0" name=""/>
        <dsp:cNvSpPr/>
      </dsp:nvSpPr>
      <dsp:spPr>
        <a:xfrm rot="5400000">
          <a:off x="5025055" y="-1860288"/>
          <a:ext cx="1293911" cy="5338363"/>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усталені уявлення індивіда щодо того, що є «добре», а що «погано». Цінності реалізовуються через норми та артефакти </a:t>
          </a:r>
        </a:p>
      </dsp:txBody>
      <dsp:txXfrm rot="-5400000">
        <a:off x="3002829" y="225102"/>
        <a:ext cx="5275199" cy="1167583"/>
      </dsp:txXfrm>
    </dsp:sp>
    <dsp:sp modelId="{8A957270-CB25-4009-B1E6-5426BED0B5CF}">
      <dsp:nvSpPr>
        <dsp:cNvPr id="0" name=""/>
        <dsp:cNvSpPr/>
      </dsp:nvSpPr>
      <dsp:spPr>
        <a:xfrm>
          <a:off x="0" y="198"/>
          <a:ext cx="3002829" cy="1617389"/>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uk-UA" sz="3300" kern="1200" noProof="0" dirty="0">
              <a:latin typeface="Times New Roman" panose="02020603050405020304" pitchFamily="18" charset="0"/>
              <a:cs typeface="Times New Roman" panose="02020603050405020304" pitchFamily="18" charset="0"/>
            </a:rPr>
            <a:t>Цінності (ціннісні орієнтації)</a:t>
          </a:r>
        </a:p>
      </dsp:txBody>
      <dsp:txXfrm>
        <a:off x="78954" y="79152"/>
        <a:ext cx="2844921" cy="1459481"/>
      </dsp:txXfrm>
    </dsp:sp>
    <dsp:sp modelId="{602600AB-170C-4F9D-86D7-42504D92A42A}">
      <dsp:nvSpPr>
        <dsp:cNvPr id="0" name=""/>
        <dsp:cNvSpPr/>
      </dsp:nvSpPr>
      <dsp:spPr>
        <a:xfrm rot="5400000">
          <a:off x="5025055" y="-162029"/>
          <a:ext cx="1293911" cy="5338363"/>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неписані правила поведінки людей, які ніколи не формулюються в письмовому вигляді </a:t>
          </a:r>
        </a:p>
      </dsp:txBody>
      <dsp:txXfrm rot="-5400000">
        <a:off x="3002829" y="1923361"/>
        <a:ext cx="5275199" cy="1167583"/>
      </dsp:txXfrm>
    </dsp:sp>
    <dsp:sp modelId="{6241201C-D772-4FBA-9E3D-E615916793C0}">
      <dsp:nvSpPr>
        <dsp:cNvPr id="0" name=""/>
        <dsp:cNvSpPr/>
      </dsp:nvSpPr>
      <dsp:spPr>
        <a:xfrm>
          <a:off x="0" y="1698457"/>
          <a:ext cx="3002829" cy="1617389"/>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uk-UA" sz="3300" kern="1200" noProof="0" dirty="0">
              <a:latin typeface="Times New Roman" panose="02020603050405020304" pitchFamily="18" charset="0"/>
              <a:cs typeface="Times New Roman" panose="02020603050405020304" pitchFamily="18" charset="0"/>
            </a:rPr>
            <a:t>Норми</a:t>
          </a:r>
        </a:p>
      </dsp:txBody>
      <dsp:txXfrm>
        <a:off x="78954" y="1777411"/>
        <a:ext cx="2844921" cy="1459481"/>
      </dsp:txXfrm>
    </dsp:sp>
    <dsp:sp modelId="{B602AA39-FA5C-4A53-8305-1890A856C0A2}">
      <dsp:nvSpPr>
        <dsp:cNvPr id="0" name=""/>
        <dsp:cNvSpPr/>
      </dsp:nvSpPr>
      <dsp:spPr>
        <a:xfrm rot="5400000">
          <a:off x="4785059" y="1611554"/>
          <a:ext cx="1762825" cy="5333150"/>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видимі і усвідомлені аспекти організаційної культури, які люди бачать і відчувають. Вони включають такі аспекти як робоче середовище, тон, усна і письмова мова спілкування, манера спілкування між людьми на нарадах, по телефону, електронному листуванні, гостинність тощо</a:t>
          </a:r>
        </a:p>
      </dsp:txBody>
      <dsp:txXfrm rot="-5400000">
        <a:off x="2999897" y="3482770"/>
        <a:ext cx="5247096" cy="1590717"/>
      </dsp:txXfrm>
    </dsp:sp>
    <dsp:sp modelId="{0476FB03-91BD-499F-B59E-809C79AD3B54}">
      <dsp:nvSpPr>
        <dsp:cNvPr id="0" name=""/>
        <dsp:cNvSpPr/>
      </dsp:nvSpPr>
      <dsp:spPr>
        <a:xfrm>
          <a:off x="0" y="3469434"/>
          <a:ext cx="2999897" cy="1617389"/>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uk-UA" sz="3300" kern="1200" noProof="0" dirty="0">
              <a:latin typeface="Times New Roman" panose="02020603050405020304" pitchFamily="18" charset="0"/>
              <a:cs typeface="Times New Roman" panose="02020603050405020304" pitchFamily="18" charset="0"/>
            </a:rPr>
            <a:t>Артефакти</a:t>
          </a:r>
        </a:p>
      </dsp:txBody>
      <dsp:txXfrm>
        <a:off x="78954" y="3548388"/>
        <a:ext cx="2841989" cy="1459481"/>
      </dsp:txXfrm>
    </dsp:sp>
    <dsp:sp modelId="{1265B99F-CC8A-41AE-BA3B-947A7F2E1842}">
      <dsp:nvSpPr>
        <dsp:cNvPr id="0" name=""/>
        <dsp:cNvSpPr/>
      </dsp:nvSpPr>
      <dsp:spPr>
        <a:xfrm rot="5400000">
          <a:off x="5025055" y="3379924"/>
          <a:ext cx="1293911" cy="5338363"/>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90000"/>
            </a:lnSpc>
            <a:spcBef>
              <a:spcPct val="0"/>
            </a:spcBef>
            <a:spcAft>
              <a:spcPct val="15000"/>
            </a:spcAft>
            <a:buChar char="•"/>
          </a:pPr>
          <a:r>
            <a:rPr lang="uk-UA" sz="1800" kern="1200" noProof="0" dirty="0">
              <a:latin typeface="Times New Roman" panose="02020603050405020304" pitchFamily="18" charset="0"/>
              <a:cs typeface="Times New Roman" panose="02020603050405020304" pitchFamily="18" charset="0"/>
            </a:rPr>
            <a:t>своєрідні коди культури, її знакові системи, що сприймаються людьми, творить саму культуру і людину як культурну істоту. Символи – це слова жести, речі та знаки, мода і признаки приналежності до певного кола людей. </a:t>
          </a:r>
        </a:p>
      </dsp:txBody>
      <dsp:txXfrm rot="-5400000">
        <a:off x="3002829" y="5465314"/>
        <a:ext cx="5275199" cy="1167583"/>
      </dsp:txXfrm>
    </dsp:sp>
    <dsp:sp modelId="{67D71509-A4E2-415B-AE08-A7A21C584F91}">
      <dsp:nvSpPr>
        <dsp:cNvPr id="0" name=""/>
        <dsp:cNvSpPr/>
      </dsp:nvSpPr>
      <dsp:spPr>
        <a:xfrm>
          <a:off x="0" y="5240411"/>
          <a:ext cx="3002829" cy="1617389"/>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uk-UA" sz="3300" kern="1200" noProof="0" dirty="0">
              <a:latin typeface="Times New Roman" panose="02020603050405020304" pitchFamily="18" charset="0"/>
              <a:cs typeface="Times New Roman" panose="02020603050405020304" pitchFamily="18" charset="0"/>
            </a:rPr>
            <a:t>Символи</a:t>
          </a:r>
        </a:p>
      </dsp:txBody>
      <dsp:txXfrm>
        <a:off x="78954" y="5319365"/>
        <a:ext cx="2844921" cy="14594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80394A-9B0B-424C-AB5A-F5B31B241439}">
      <dsp:nvSpPr>
        <dsp:cNvPr id="0" name=""/>
        <dsp:cNvSpPr/>
      </dsp:nvSpPr>
      <dsp:spPr>
        <a:xfrm rot="5400000">
          <a:off x="4936611" y="-1958593"/>
          <a:ext cx="1368368" cy="5290160"/>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uk-UA" sz="1400" kern="1200" noProof="0" dirty="0">
              <a:latin typeface="Times New Roman" panose="02020603050405020304" pitchFamily="18" charset="0"/>
              <a:cs typeface="Times New Roman" panose="02020603050405020304" pitchFamily="18" charset="0"/>
            </a:rPr>
            <a:t>специфічні терміни, мовні конструкції, фрази, якими спілкується більшість персоналу організації і притаманні лише їй. До способів спілкування відносяться: мова, скорочені вирази, що незрозумілі для сторонніх осіб, абревіатури, що не виходять за межі організації; лозунги, прізвиська, особливості спілкування з клієнтами, характер взаємовідносин між персоналом.</a:t>
          </a:r>
        </a:p>
      </dsp:txBody>
      <dsp:txXfrm rot="-5400000">
        <a:off x="2975715" y="69101"/>
        <a:ext cx="5223362" cy="1234772"/>
      </dsp:txXfrm>
    </dsp:sp>
    <dsp:sp modelId="{BBA86724-1646-4F06-948B-740E20F332E6}">
      <dsp:nvSpPr>
        <dsp:cNvPr id="0" name=""/>
        <dsp:cNvSpPr/>
      </dsp:nvSpPr>
      <dsp:spPr>
        <a:xfrm>
          <a:off x="0" y="102368"/>
          <a:ext cx="2975715" cy="116823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Способи спілкування</a:t>
          </a:r>
        </a:p>
      </dsp:txBody>
      <dsp:txXfrm>
        <a:off x="57029" y="159397"/>
        <a:ext cx="2861657" cy="1054177"/>
      </dsp:txXfrm>
    </dsp:sp>
    <dsp:sp modelId="{4E855A89-92BF-4C91-9CFA-7D5FBE261320}">
      <dsp:nvSpPr>
        <dsp:cNvPr id="0" name=""/>
        <dsp:cNvSpPr/>
      </dsp:nvSpPr>
      <dsp:spPr>
        <a:xfrm rot="5400000">
          <a:off x="5032145" y="-627347"/>
          <a:ext cx="1177300" cy="5290160"/>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uk-UA" sz="1400" kern="1200" noProof="0" dirty="0">
              <a:latin typeface="Times New Roman" panose="02020603050405020304" pitchFamily="18" charset="0"/>
              <a:cs typeface="Times New Roman" panose="02020603050405020304" pitchFamily="18" charset="0"/>
            </a:rPr>
            <a:t>колективні дії без технологічного значення, які є невід’ємною частиною життя організації. До них відносяться: манера привітання; прийняття в колектив нових людей; початок робочого дня; спільне спілкування важливих подій, спільні обіди, спільне проведення відпочинку, виїзди на природу, екскурсію, рибалку</a:t>
          </a:r>
        </a:p>
      </dsp:txBody>
      <dsp:txXfrm rot="-5400000">
        <a:off x="2975716" y="1486553"/>
        <a:ext cx="5232689" cy="1062358"/>
      </dsp:txXfrm>
    </dsp:sp>
    <dsp:sp modelId="{CE22D943-460F-499E-836A-8662ACF473B8}">
      <dsp:nvSpPr>
        <dsp:cNvPr id="0" name=""/>
        <dsp:cNvSpPr/>
      </dsp:nvSpPr>
      <dsp:spPr>
        <a:xfrm>
          <a:off x="0" y="1433615"/>
          <a:ext cx="2975715" cy="116823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Ритуали</a:t>
          </a:r>
        </a:p>
      </dsp:txBody>
      <dsp:txXfrm>
        <a:off x="57029" y="1490644"/>
        <a:ext cx="2861657" cy="1054177"/>
      </dsp:txXfrm>
    </dsp:sp>
    <dsp:sp modelId="{1B152B24-8884-46AB-AF36-092ED229F737}">
      <dsp:nvSpPr>
        <dsp:cNvPr id="0" name=""/>
        <dsp:cNvSpPr/>
      </dsp:nvSpPr>
      <dsp:spPr>
        <a:xfrm rot="5400000">
          <a:off x="5158995" y="601246"/>
          <a:ext cx="934588" cy="5295331"/>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основний механізм соціального і культурного наслідування, що дозволяє зберегти накопичений досвід в матеріальній та духовній сферах. Часто виступають у формі звичаїв та обрядів</a:t>
          </a:r>
        </a:p>
      </dsp:txBody>
      <dsp:txXfrm rot="-5400000">
        <a:off x="2978624" y="2827241"/>
        <a:ext cx="5249708" cy="843342"/>
      </dsp:txXfrm>
    </dsp:sp>
    <dsp:sp modelId="{700341D1-1C4B-4220-B206-3D450B2FC058}">
      <dsp:nvSpPr>
        <dsp:cNvPr id="0" name=""/>
        <dsp:cNvSpPr/>
      </dsp:nvSpPr>
      <dsp:spPr>
        <a:xfrm>
          <a:off x="0" y="2664794"/>
          <a:ext cx="2978624" cy="116823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Традиції</a:t>
          </a:r>
        </a:p>
      </dsp:txBody>
      <dsp:txXfrm>
        <a:off x="57029" y="2721823"/>
        <a:ext cx="2864566" cy="1054177"/>
      </dsp:txXfrm>
    </dsp:sp>
    <dsp:sp modelId="{CE0672B3-3F93-4DFE-8BF1-907726D1EA21}">
      <dsp:nvSpPr>
        <dsp:cNvPr id="0" name=""/>
        <dsp:cNvSpPr/>
      </dsp:nvSpPr>
      <dsp:spPr>
        <a:xfrm rot="5400000">
          <a:off x="5024598" y="1842558"/>
          <a:ext cx="1192394" cy="5290160"/>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перекази, розповіді про яскраві події в житті членів організації (іноді дуже гіперболізовані або навіть вигадані), які закріпилися та ідентифікувалися з образом керівника організації, її яскравих особистостей, що надають їй образу неповторності</a:t>
          </a:r>
        </a:p>
      </dsp:txBody>
      <dsp:txXfrm rot="-5400000">
        <a:off x="2975715" y="3949649"/>
        <a:ext cx="5231952" cy="1075978"/>
      </dsp:txXfrm>
    </dsp:sp>
    <dsp:sp modelId="{2AEC179A-1591-4F9C-9635-B220BD386B53}">
      <dsp:nvSpPr>
        <dsp:cNvPr id="0" name=""/>
        <dsp:cNvSpPr/>
      </dsp:nvSpPr>
      <dsp:spPr>
        <a:xfrm>
          <a:off x="0" y="3903521"/>
          <a:ext cx="2975715" cy="116823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Міфи</a:t>
          </a:r>
        </a:p>
      </dsp:txBody>
      <dsp:txXfrm>
        <a:off x="57029" y="3960550"/>
        <a:ext cx="2861657" cy="1054177"/>
      </dsp:txXfrm>
    </dsp:sp>
    <dsp:sp modelId="{2A2C03D1-8BFE-412E-AC1A-C18225EE336C}">
      <dsp:nvSpPr>
        <dsp:cNvPr id="0" name=""/>
        <dsp:cNvSpPr/>
      </dsp:nvSpPr>
      <dsp:spPr>
        <a:xfrm rot="5400000">
          <a:off x="5053312" y="3078699"/>
          <a:ext cx="1145954" cy="5295331"/>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це речі, про які в організації, як правило, не говорять (розмір заробітної плати, особисте життя працівників, стан здоров’я, відношення в сім’ї,  плани на майбутнє, членство в релігійних організаціях, політика).</a:t>
          </a:r>
        </a:p>
      </dsp:txBody>
      <dsp:txXfrm rot="-5400000">
        <a:off x="2978624" y="5209329"/>
        <a:ext cx="5239390" cy="1034072"/>
      </dsp:txXfrm>
    </dsp:sp>
    <dsp:sp modelId="{AB3DB9C1-149D-448B-883F-964261AD08D9}">
      <dsp:nvSpPr>
        <dsp:cNvPr id="0" name=""/>
        <dsp:cNvSpPr/>
      </dsp:nvSpPr>
      <dsp:spPr>
        <a:xfrm>
          <a:off x="0" y="5142248"/>
          <a:ext cx="2978624" cy="116823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Табу</a:t>
          </a:r>
        </a:p>
      </dsp:txBody>
      <dsp:txXfrm>
        <a:off x="57029" y="5199277"/>
        <a:ext cx="2864566" cy="10541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EE2F6-BE6D-42DF-A057-6898904E7CAD}">
      <dsp:nvSpPr>
        <dsp:cNvPr id="0" name=""/>
        <dsp:cNvSpPr/>
      </dsp:nvSpPr>
      <dsp:spPr>
        <a:xfrm>
          <a:off x="-4841701" y="-742014"/>
          <a:ext cx="5766668" cy="5766668"/>
        </a:xfrm>
        <a:prstGeom prst="blockArc">
          <a:avLst>
            <a:gd name="adj1" fmla="val 18900000"/>
            <a:gd name="adj2" fmla="val 2700000"/>
            <a:gd name="adj3" fmla="val 375"/>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D69CF-9848-41A6-A7E6-0BC825E45C77}">
      <dsp:nvSpPr>
        <dsp:cNvPr id="0" name=""/>
        <dsp:cNvSpPr/>
      </dsp:nvSpPr>
      <dsp:spPr>
        <a:xfrm>
          <a:off x="404741" y="267579"/>
          <a:ext cx="7785642" cy="535501"/>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054" tIns="71120" rIns="71120" bIns="71120" numCol="1" spcCol="1270" anchor="ctr" anchorCtr="0">
          <a:noAutofit/>
        </a:bodyPr>
        <a:lstStyle/>
        <a:p>
          <a:pPr marL="0" lvl="0" indent="0" algn="l" defTabSz="1244600">
            <a:lnSpc>
              <a:spcPct val="90000"/>
            </a:lnSpc>
            <a:spcBef>
              <a:spcPct val="0"/>
            </a:spcBef>
            <a:spcAft>
              <a:spcPct val="35000"/>
            </a:spcAft>
            <a:buNone/>
          </a:pPr>
          <a:r>
            <a:rPr lang="uk-UA" sz="2800" kern="1200" noProof="0" dirty="0">
              <a:latin typeface="Times New Roman" panose="02020603050405020304" pitchFamily="18" charset="0"/>
              <a:cs typeface="Times New Roman" panose="02020603050405020304" pitchFamily="18" charset="0"/>
            </a:rPr>
            <a:t>за ступенем охоплення</a:t>
          </a:r>
        </a:p>
      </dsp:txBody>
      <dsp:txXfrm>
        <a:off x="404741" y="267579"/>
        <a:ext cx="7785642" cy="535501"/>
      </dsp:txXfrm>
    </dsp:sp>
    <dsp:sp modelId="{4D7CD636-F878-40DF-91F0-05CEEABE0921}">
      <dsp:nvSpPr>
        <dsp:cNvPr id="0" name=""/>
        <dsp:cNvSpPr/>
      </dsp:nvSpPr>
      <dsp:spPr>
        <a:xfrm>
          <a:off x="70053" y="200641"/>
          <a:ext cx="669376" cy="66937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225CF0-3DAE-4344-9FFF-5F39DE54C1CC}">
      <dsp:nvSpPr>
        <dsp:cNvPr id="0" name=""/>
        <dsp:cNvSpPr/>
      </dsp:nvSpPr>
      <dsp:spPr>
        <a:xfrm>
          <a:off x="788466" y="1070574"/>
          <a:ext cx="7401917" cy="535501"/>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054" tIns="71120" rIns="71120" bIns="71120" numCol="1" spcCol="1270" anchor="ctr" anchorCtr="0">
          <a:noAutofit/>
        </a:bodyPr>
        <a:lstStyle/>
        <a:p>
          <a:pPr marL="0" lvl="0" indent="0" algn="l" defTabSz="1244600">
            <a:lnSpc>
              <a:spcPct val="90000"/>
            </a:lnSpc>
            <a:spcBef>
              <a:spcPct val="0"/>
            </a:spcBef>
            <a:spcAft>
              <a:spcPct val="35000"/>
            </a:spcAft>
            <a:buNone/>
          </a:pPr>
          <a:r>
            <a:rPr lang="uk-UA" sz="2800" kern="1200" noProof="0" dirty="0">
              <a:latin typeface="Times New Roman" panose="02020603050405020304" pitchFamily="18" charset="0"/>
              <a:cs typeface="Times New Roman" panose="02020603050405020304" pitchFamily="18" charset="0"/>
            </a:rPr>
            <a:t>за ступенем формування</a:t>
          </a:r>
        </a:p>
      </dsp:txBody>
      <dsp:txXfrm>
        <a:off x="788466" y="1070574"/>
        <a:ext cx="7401917" cy="535501"/>
      </dsp:txXfrm>
    </dsp:sp>
    <dsp:sp modelId="{41F72D9E-2317-4D47-9E33-C0201A31156B}">
      <dsp:nvSpPr>
        <dsp:cNvPr id="0" name=""/>
        <dsp:cNvSpPr/>
      </dsp:nvSpPr>
      <dsp:spPr>
        <a:xfrm>
          <a:off x="453778" y="1003636"/>
          <a:ext cx="669376" cy="66937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1B2BEC-E56E-4516-9D42-947BF9602525}">
      <dsp:nvSpPr>
        <dsp:cNvPr id="0" name=""/>
        <dsp:cNvSpPr/>
      </dsp:nvSpPr>
      <dsp:spPr>
        <a:xfrm>
          <a:off x="906239" y="1873569"/>
          <a:ext cx="7284145" cy="535501"/>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054" tIns="71120" rIns="71120" bIns="71120" numCol="1" spcCol="1270" anchor="ctr" anchorCtr="0">
          <a:noAutofit/>
        </a:bodyPr>
        <a:lstStyle/>
        <a:p>
          <a:pPr marL="0" lvl="0" indent="0" algn="l" defTabSz="1244600">
            <a:lnSpc>
              <a:spcPct val="90000"/>
            </a:lnSpc>
            <a:spcBef>
              <a:spcPct val="0"/>
            </a:spcBef>
            <a:spcAft>
              <a:spcPct val="35000"/>
            </a:spcAft>
            <a:buNone/>
          </a:pPr>
          <a:r>
            <a:rPr lang="uk-UA" sz="2800" kern="1200" noProof="0" dirty="0">
              <a:latin typeface="Times New Roman" panose="02020603050405020304" pitchFamily="18" charset="0"/>
              <a:cs typeface="Times New Roman" panose="02020603050405020304" pitchFamily="18" charset="0"/>
            </a:rPr>
            <a:t>за ступенем реалізації</a:t>
          </a:r>
        </a:p>
      </dsp:txBody>
      <dsp:txXfrm>
        <a:off x="906239" y="1873569"/>
        <a:ext cx="7284145" cy="535501"/>
      </dsp:txXfrm>
    </dsp:sp>
    <dsp:sp modelId="{53B5DACB-593B-4130-A58A-C667285B3077}">
      <dsp:nvSpPr>
        <dsp:cNvPr id="0" name=""/>
        <dsp:cNvSpPr/>
      </dsp:nvSpPr>
      <dsp:spPr>
        <a:xfrm>
          <a:off x="571550" y="1806631"/>
          <a:ext cx="669376" cy="66937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4568B5-76E5-4F68-974B-1ADD26850275}">
      <dsp:nvSpPr>
        <dsp:cNvPr id="0" name=""/>
        <dsp:cNvSpPr/>
      </dsp:nvSpPr>
      <dsp:spPr>
        <a:xfrm>
          <a:off x="788466" y="2676564"/>
          <a:ext cx="7401917" cy="535501"/>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054" tIns="71120" rIns="71120" bIns="71120" numCol="1" spcCol="1270" anchor="ctr" anchorCtr="0">
          <a:noAutofit/>
        </a:bodyPr>
        <a:lstStyle/>
        <a:p>
          <a:pPr marL="0" lvl="0" indent="0" algn="l" defTabSz="1244600">
            <a:lnSpc>
              <a:spcPct val="90000"/>
            </a:lnSpc>
            <a:spcBef>
              <a:spcPct val="0"/>
            </a:spcBef>
            <a:spcAft>
              <a:spcPct val="35000"/>
            </a:spcAft>
            <a:buNone/>
          </a:pPr>
          <a:r>
            <a:rPr lang="uk-UA" sz="2800" kern="1200" noProof="0" dirty="0">
              <a:latin typeface="Times New Roman" panose="02020603050405020304" pitchFamily="18" charset="0"/>
              <a:cs typeface="Times New Roman" panose="02020603050405020304" pitchFamily="18" charset="0"/>
            </a:rPr>
            <a:t>за ступенем впливу на діяльність організації</a:t>
          </a:r>
        </a:p>
      </dsp:txBody>
      <dsp:txXfrm>
        <a:off x="788466" y="2676564"/>
        <a:ext cx="7401917" cy="535501"/>
      </dsp:txXfrm>
    </dsp:sp>
    <dsp:sp modelId="{C56539EF-64A0-40F8-A1F2-1210C2DA283D}">
      <dsp:nvSpPr>
        <dsp:cNvPr id="0" name=""/>
        <dsp:cNvSpPr/>
      </dsp:nvSpPr>
      <dsp:spPr>
        <a:xfrm>
          <a:off x="453778" y="2609626"/>
          <a:ext cx="669376" cy="66937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3F5D45C-19EA-4CF5-8F07-C88AAE1A2512}">
      <dsp:nvSpPr>
        <dsp:cNvPr id="0" name=""/>
        <dsp:cNvSpPr/>
      </dsp:nvSpPr>
      <dsp:spPr>
        <a:xfrm>
          <a:off x="404741" y="3479559"/>
          <a:ext cx="7785642" cy="535501"/>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054" tIns="71120" rIns="71120" bIns="71120" numCol="1" spcCol="1270" anchor="ctr" anchorCtr="0">
          <a:noAutofit/>
        </a:bodyPr>
        <a:lstStyle/>
        <a:p>
          <a:pPr marL="0" lvl="0" indent="0" algn="l" defTabSz="1244600">
            <a:lnSpc>
              <a:spcPct val="90000"/>
            </a:lnSpc>
            <a:spcBef>
              <a:spcPct val="0"/>
            </a:spcBef>
            <a:spcAft>
              <a:spcPct val="35000"/>
            </a:spcAft>
            <a:buNone/>
          </a:pPr>
          <a:r>
            <a:rPr lang="uk-UA" sz="2800" kern="1200" noProof="0" dirty="0">
              <a:latin typeface="Times New Roman" panose="02020603050405020304" pitchFamily="18" charset="0"/>
              <a:cs typeface="Times New Roman" panose="02020603050405020304" pitchFamily="18" charset="0"/>
            </a:rPr>
            <a:t>за ступенем участі персоналу</a:t>
          </a:r>
        </a:p>
      </dsp:txBody>
      <dsp:txXfrm>
        <a:off x="404741" y="3479559"/>
        <a:ext cx="7785642" cy="535501"/>
      </dsp:txXfrm>
    </dsp:sp>
    <dsp:sp modelId="{6DE07A44-D091-4BF9-ABB3-1F4E6B9073A8}">
      <dsp:nvSpPr>
        <dsp:cNvPr id="0" name=""/>
        <dsp:cNvSpPr/>
      </dsp:nvSpPr>
      <dsp:spPr>
        <a:xfrm>
          <a:off x="70053" y="3412621"/>
          <a:ext cx="669376" cy="66937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EF8F02-11CD-480A-99FA-A75657184655}">
      <dsp:nvSpPr>
        <dsp:cNvPr id="0" name=""/>
        <dsp:cNvSpPr/>
      </dsp:nvSpPr>
      <dsp:spPr>
        <a:xfrm rot="5400000">
          <a:off x="4355452" y="-1073293"/>
          <a:ext cx="2505100" cy="5278119"/>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uk-UA" sz="2400" kern="1200" noProof="0" dirty="0">
              <a:latin typeface="Times New Roman" panose="02020603050405020304" pitchFamily="18" charset="0"/>
              <a:cs typeface="Times New Roman" panose="02020603050405020304" pitchFamily="18" charset="0"/>
            </a:rPr>
            <a:t>Визначається цілком сформованою системою цінностей, що чітко визначена, має активну підтримку і широке розповсюдження серед значної кількості персоналу компанії.</a:t>
          </a:r>
        </a:p>
      </dsp:txBody>
      <dsp:txXfrm rot="-5400000">
        <a:off x="2968943" y="435505"/>
        <a:ext cx="5155830" cy="2260522"/>
      </dsp:txXfrm>
    </dsp:sp>
    <dsp:sp modelId="{51763EB7-B2ED-4442-A662-1210579294BA}">
      <dsp:nvSpPr>
        <dsp:cNvPr id="0" name=""/>
        <dsp:cNvSpPr/>
      </dsp:nvSpPr>
      <dsp:spPr>
        <a:xfrm>
          <a:off x="0" y="78"/>
          <a:ext cx="2968942" cy="313137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marL="0" lvl="0" indent="0" algn="ctr" defTabSz="2489200">
            <a:lnSpc>
              <a:spcPct val="90000"/>
            </a:lnSpc>
            <a:spcBef>
              <a:spcPct val="0"/>
            </a:spcBef>
            <a:spcAft>
              <a:spcPct val="35000"/>
            </a:spcAft>
            <a:buNone/>
          </a:pPr>
          <a:r>
            <a:rPr lang="ru-RU" sz="5600" kern="1200" dirty="0"/>
            <a:t> </a:t>
          </a:r>
          <a:r>
            <a:rPr lang="ru-RU" sz="5600" kern="1200" dirty="0">
              <a:latin typeface="Times New Roman" panose="02020603050405020304" pitchFamily="18" charset="0"/>
              <a:cs typeface="Times New Roman" panose="02020603050405020304" pitchFamily="18" charset="0"/>
            </a:rPr>
            <a:t>Сильна</a:t>
          </a:r>
        </a:p>
      </dsp:txBody>
      <dsp:txXfrm>
        <a:off x="144932" y="145010"/>
        <a:ext cx="2679078" cy="2841511"/>
      </dsp:txXfrm>
    </dsp:sp>
    <dsp:sp modelId="{DAA9E7BC-FA59-43EB-B19F-D05FB4975BDE}">
      <dsp:nvSpPr>
        <dsp:cNvPr id="0" name=""/>
        <dsp:cNvSpPr/>
      </dsp:nvSpPr>
      <dsp:spPr>
        <a:xfrm rot="5400000">
          <a:off x="4355452" y="2214650"/>
          <a:ext cx="2505100" cy="5278119"/>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uk-UA" sz="2400" kern="1200" noProof="0" dirty="0">
              <a:latin typeface="Times New Roman" panose="02020603050405020304" pitchFamily="18" charset="0"/>
              <a:cs typeface="Times New Roman" panose="02020603050405020304" pitchFamily="18" charset="0"/>
            </a:rPr>
            <a:t>погано сформована, безсистемна, не має чітких цінностей, часто їх змінює. Здебільшого остання притаманна молодим організаціям, компанія, що реорганізуються, але може бути і у організаціях, що існують довгий час</a:t>
          </a:r>
        </a:p>
      </dsp:txBody>
      <dsp:txXfrm rot="-5400000">
        <a:off x="2968943" y="3723449"/>
        <a:ext cx="5155830" cy="2260522"/>
      </dsp:txXfrm>
    </dsp:sp>
    <dsp:sp modelId="{59CC0BB9-2947-4CAE-8630-37E85AF0E146}">
      <dsp:nvSpPr>
        <dsp:cNvPr id="0" name=""/>
        <dsp:cNvSpPr/>
      </dsp:nvSpPr>
      <dsp:spPr>
        <a:xfrm>
          <a:off x="0" y="3288022"/>
          <a:ext cx="2968942" cy="313137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marL="0" lvl="0" indent="0" algn="ctr" defTabSz="2489200">
            <a:lnSpc>
              <a:spcPct val="90000"/>
            </a:lnSpc>
            <a:spcBef>
              <a:spcPct val="0"/>
            </a:spcBef>
            <a:spcAft>
              <a:spcPct val="35000"/>
            </a:spcAft>
            <a:buNone/>
          </a:pPr>
          <a:r>
            <a:rPr lang="uk-UA" sz="5600" kern="1200" noProof="0" dirty="0">
              <a:latin typeface="Times New Roman" panose="02020603050405020304" pitchFamily="18" charset="0"/>
              <a:cs typeface="Times New Roman" panose="02020603050405020304" pitchFamily="18" charset="0"/>
            </a:rPr>
            <a:t>Слабка</a:t>
          </a:r>
        </a:p>
      </dsp:txBody>
      <dsp:txXfrm>
        <a:off x="144932" y="3432954"/>
        <a:ext cx="2679078" cy="284151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A7E9C6-14A0-4BFF-8820-DD57BF06D9C0}">
      <dsp:nvSpPr>
        <dsp:cNvPr id="0" name=""/>
        <dsp:cNvSpPr/>
      </dsp:nvSpPr>
      <dsp:spPr>
        <a:xfrm rot="5400000">
          <a:off x="3930108" y="-959115"/>
          <a:ext cx="3363104" cy="5281562"/>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інтегруюча функція</a:t>
          </a:r>
        </a:p>
        <a:p>
          <a:pPr marL="228600" lvl="1" indent="-228600" algn="l" defTabSz="889000">
            <a:lnSpc>
              <a:spcPct val="90000"/>
            </a:lnSpc>
            <a:spcBef>
              <a:spcPct val="0"/>
            </a:spcBef>
            <a:spcAft>
              <a:spcPct val="15000"/>
            </a:spcAft>
            <a:buChar char="•"/>
          </a:pPr>
          <a:r>
            <a:rPr lang="uk-UA" sz="2000" kern="1200" noProof="0" dirty="0" err="1">
              <a:latin typeface="Times New Roman" panose="02020603050405020304" pitchFamily="18" charset="0"/>
              <a:cs typeface="Times New Roman" panose="02020603050405020304" pitchFamily="18" charset="0"/>
            </a:rPr>
            <a:t>пізнавально</a:t>
          </a:r>
          <a:r>
            <a:rPr lang="uk-UA" sz="2000" kern="1200" noProof="0" dirty="0">
              <a:latin typeface="Times New Roman" panose="02020603050405020304" pitchFamily="18" charset="0"/>
              <a:cs typeface="Times New Roman" panose="02020603050405020304" pitchFamily="18" charset="0"/>
            </a:rPr>
            <a:t>-інформаційна функція</a:t>
          </a:r>
        </a:p>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адаптаційна функція</a:t>
          </a:r>
        </a:p>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знакова функція культури</a:t>
          </a:r>
        </a:p>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ціннісна функція</a:t>
          </a:r>
        </a:p>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маніпулятивна функція</a:t>
          </a:r>
        </a:p>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мотиваційна функція</a:t>
          </a:r>
        </a:p>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селекційно-трансляційна функція</a:t>
          </a:r>
        </a:p>
        <a:p>
          <a:pPr marL="228600" lvl="1" indent="-228600" algn="l"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інноваційна функція</a:t>
          </a:r>
        </a:p>
        <a:p>
          <a:pPr marL="228600" lvl="1" indent="-228600" algn="l" defTabSz="889000">
            <a:lnSpc>
              <a:spcPct val="90000"/>
            </a:lnSpc>
            <a:spcBef>
              <a:spcPct val="0"/>
            </a:spcBef>
            <a:spcAft>
              <a:spcPct val="15000"/>
            </a:spcAft>
            <a:buChar char="•"/>
          </a:pPr>
          <a:r>
            <a:rPr lang="uk-UA" sz="2000" kern="1200" noProof="0" dirty="0" err="1">
              <a:latin typeface="Times New Roman" panose="02020603050405020304" pitchFamily="18" charset="0"/>
              <a:cs typeface="Times New Roman" panose="02020603050405020304" pitchFamily="18" charset="0"/>
            </a:rPr>
            <a:t>регулятивно</a:t>
          </a:r>
          <a:r>
            <a:rPr lang="uk-UA" sz="2000" kern="1200" noProof="0" dirty="0">
              <a:latin typeface="Times New Roman" panose="02020603050405020304" pitchFamily="18" charset="0"/>
              <a:cs typeface="Times New Roman" panose="02020603050405020304" pitchFamily="18" charset="0"/>
            </a:rPr>
            <a:t>-управлінська</a:t>
          </a:r>
          <a:endParaRPr lang="uk-UA" sz="1600" kern="1200" noProof="0" dirty="0">
            <a:latin typeface="Times New Roman" panose="02020603050405020304" pitchFamily="18" charset="0"/>
            <a:cs typeface="Times New Roman" panose="02020603050405020304" pitchFamily="18" charset="0"/>
          </a:endParaRPr>
        </a:p>
      </dsp:txBody>
      <dsp:txXfrm rot="-5400000">
        <a:off x="2970880" y="164286"/>
        <a:ext cx="5117389" cy="3034758"/>
      </dsp:txXfrm>
    </dsp:sp>
    <dsp:sp modelId="{28B54661-F384-41F2-9867-4558E1F74AB6}">
      <dsp:nvSpPr>
        <dsp:cNvPr id="0" name=""/>
        <dsp:cNvSpPr/>
      </dsp:nvSpPr>
      <dsp:spPr>
        <a:xfrm>
          <a:off x="0" y="157758"/>
          <a:ext cx="2970879" cy="30478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uk-UA" sz="2800" kern="1200" noProof="0" dirty="0">
              <a:latin typeface="Times New Roman" panose="02020603050405020304" pitchFamily="18" charset="0"/>
              <a:cs typeface="Times New Roman" panose="02020603050405020304" pitchFamily="18" charset="0"/>
            </a:rPr>
            <a:t>Внутрішні функції організаційної культури</a:t>
          </a:r>
          <a:r>
            <a:rPr lang="uk-UA" sz="1600" kern="1200" noProof="0" dirty="0">
              <a:latin typeface="Times New Roman" panose="02020603050405020304" pitchFamily="18" charset="0"/>
              <a:cs typeface="Times New Roman" panose="02020603050405020304" pitchFamily="18" charset="0"/>
            </a:rPr>
            <a:t>:</a:t>
          </a:r>
        </a:p>
      </dsp:txBody>
      <dsp:txXfrm>
        <a:off x="145026" y="302784"/>
        <a:ext cx="2680827" cy="2757762"/>
      </dsp:txXfrm>
    </dsp:sp>
    <dsp:sp modelId="{93C0DE59-5E98-46A8-A42F-7D27E5A70313}">
      <dsp:nvSpPr>
        <dsp:cNvPr id="0" name=""/>
        <dsp:cNvSpPr/>
      </dsp:nvSpPr>
      <dsp:spPr>
        <a:xfrm rot="5400000">
          <a:off x="4398020" y="2396153"/>
          <a:ext cx="2438251" cy="5286725"/>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uk-UA" sz="2000" kern="1200" noProof="0" dirty="0">
              <a:latin typeface="Times New Roman" panose="02020603050405020304" pitchFamily="18" charset="0"/>
              <a:cs typeface="Times New Roman" panose="02020603050405020304" pitchFamily="18" charset="0"/>
            </a:rPr>
            <a:t>проявляються в прямому та опосередкованому впливі (економічному, політичному, правовому, екологічному, технологічному, загальнокультурному) на зовнішнє середовище і задає відповідні норми, стандарти та цінності</a:t>
          </a:r>
        </a:p>
      </dsp:txBody>
      <dsp:txXfrm rot="-5400000">
        <a:off x="2973783" y="3939416"/>
        <a:ext cx="5167699" cy="2200199"/>
      </dsp:txXfrm>
    </dsp:sp>
    <dsp:sp modelId="{E30423D4-9451-4E8E-B47C-DCA8278C391D}">
      <dsp:nvSpPr>
        <dsp:cNvPr id="0" name=""/>
        <dsp:cNvSpPr/>
      </dsp:nvSpPr>
      <dsp:spPr>
        <a:xfrm>
          <a:off x="0" y="3515609"/>
          <a:ext cx="2973783" cy="30478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uk-UA" sz="2800" kern="1200" noProof="0" dirty="0">
              <a:latin typeface="Times New Roman" panose="02020603050405020304" pitchFamily="18" charset="0"/>
              <a:cs typeface="Times New Roman" panose="02020603050405020304" pitchFamily="18" charset="0"/>
            </a:rPr>
            <a:t>Зовнішні функції організаційної культури</a:t>
          </a:r>
        </a:p>
      </dsp:txBody>
      <dsp:txXfrm>
        <a:off x="145168" y="3660777"/>
        <a:ext cx="2683447" cy="27574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123AD7-02EA-4D60-B5C2-23F86517C6CF}">
      <dsp:nvSpPr>
        <dsp:cNvPr id="0" name=""/>
        <dsp:cNvSpPr/>
      </dsp:nvSpPr>
      <dsp:spPr>
        <a:xfrm>
          <a:off x="0" y="2352966"/>
          <a:ext cx="9605216" cy="98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A59F22-D943-4E09-B766-F038C5898B26}">
      <dsp:nvSpPr>
        <dsp:cNvPr id="0" name=""/>
        <dsp:cNvSpPr/>
      </dsp:nvSpPr>
      <dsp:spPr>
        <a:xfrm>
          <a:off x="480260" y="70104"/>
          <a:ext cx="7664895" cy="2858501"/>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138" tIns="0" rIns="254138" bIns="0" numCol="1" spcCol="1270" anchor="ctr" anchorCtr="0">
          <a:noAutofit/>
        </a:bodyPr>
        <a:lstStyle/>
        <a:p>
          <a:pPr marL="0" lvl="0" indent="0" algn="just" defTabSz="1066800">
            <a:lnSpc>
              <a:spcPct val="100000"/>
            </a:lnSpc>
            <a:spcBef>
              <a:spcPct val="0"/>
            </a:spcBef>
            <a:spcAft>
              <a:spcPts val="0"/>
            </a:spcAft>
            <a:buNone/>
          </a:pPr>
          <a:r>
            <a:rPr lang="uk-UA" sz="2400" b="1" kern="1200" noProof="0" dirty="0">
              <a:latin typeface="Times New Roman" panose="02020603050405020304" pitchFamily="18" charset="0"/>
              <a:cs typeface="Times New Roman" panose="02020603050405020304" pitchFamily="18" charset="0"/>
            </a:rPr>
            <a:t>Процес зовнішньої адаптації </a:t>
          </a:r>
          <a:r>
            <a:rPr lang="uk-UA" sz="2400" kern="1200" noProof="0" dirty="0">
              <a:latin typeface="Times New Roman" panose="02020603050405020304" pitchFamily="18" charset="0"/>
              <a:cs typeface="Times New Roman" panose="02020603050405020304" pitchFamily="18" charset="0"/>
            </a:rPr>
            <a:t>та виживання пов’язаний з пошуком організацією власної ніші на ринку та її пристосування до динамічних змін оточуючого середовища, досягнення цілей і взаємодії з представниками зовнішнього середовища. Для цього організації необхідно обрати методи вирішення задач, реакцію на успіхи та невдачі тощо. </a:t>
          </a:r>
        </a:p>
      </dsp:txBody>
      <dsp:txXfrm>
        <a:off x="619801" y="209645"/>
        <a:ext cx="7385813" cy="2579419"/>
      </dsp:txXfrm>
    </dsp:sp>
    <dsp:sp modelId="{4A966BDD-933F-47E4-9317-51718FCEA8F0}">
      <dsp:nvSpPr>
        <dsp:cNvPr id="0" name=""/>
        <dsp:cNvSpPr/>
      </dsp:nvSpPr>
      <dsp:spPr>
        <a:xfrm>
          <a:off x="0" y="5318013"/>
          <a:ext cx="9605216" cy="982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50DBCF-BFAE-4693-83EB-D90226192FAB}">
      <dsp:nvSpPr>
        <dsp:cNvPr id="0" name=""/>
        <dsp:cNvSpPr/>
      </dsp:nvSpPr>
      <dsp:spPr>
        <a:xfrm>
          <a:off x="480260" y="3546366"/>
          <a:ext cx="7664895" cy="2347287"/>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138" tIns="0" rIns="254138" bIns="0" numCol="1" spcCol="1270" anchor="ctr" anchorCtr="0">
          <a:noAutofit/>
        </a:bodyPr>
        <a:lstStyle/>
        <a:p>
          <a:pPr marL="0" lvl="0" indent="0" algn="just" defTabSz="1066800">
            <a:lnSpc>
              <a:spcPct val="100000"/>
            </a:lnSpc>
            <a:spcBef>
              <a:spcPct val="0"/>
            </a:spcBef>
            <a:spcAft>
              <a:spcPts val="0"/>
            </a:spcAft>
            <a:buNone/>
          </a:pPr>
          <a:r>
            <a:rPr lang="uk-UA" sz="2400" b="1" kern="1200" noProof="0" dirty="0">
              <a:latin typeface="Times New Roman" panose="02020603050405020304" pitchFamily="18" charset="0"/>
              <a:cs typeface="Times New Roman" panose="02020603050405020304" pitchFamily="18" charset="0"/>
            </a:rPr>
            <a:t>Процес внутрішньої інтеграції </a:t>
          </a:r>
          <a:r>
            <a:rPr lang="uk-UA" sz="2400" kern="1200" noProof="0" dirty="0">
              <a:latin typeface="Times New Roman" panose="02020603050405020304" pitchFamily="18" charset="0"/>
              <a:cs typeface="Times New Roman" panose="02020603050405020304" pitchFamily="18" charset="0"/>
            </a:rPr>
            <a:t>полягає у встановленні і підтримці ефективних взаємовідносин між членами організації, пошуків спільної діяльності та функціонування. Процес починається із ідентифікації кожного члена та окремих груп в організації</a:t>
          </a:r>
          <a:r>
            <a:rPr lang="ru-RU" sz="2400" kern="1200" dirty="0">
              <a:latin typeface="Times New Roman" panose="02020603050405020304" pitchFamily="18" charset="0"/>
              <a:cs typeface="Times New Roman" panose="02020603050405020304" pitchFamily="18" charset="0"/>
            </a:rPr>
            <a:t>.</a:t>
          </a:r>
        </a:p>
      </dsp:txBody>
      <dsp:txXfrm>
        <a:off x="594845" y="3660951"/>
        <a:ext cx="7435725" cy="211811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870C42-28FE-4DD7-85D9-B1A8031E5AB2}">
      <dsp:nvSpPr>
        <dsp:cNvPr id="0" name=""/>
        <dsp:cNvSpPr/>
      </dsp:nvSpPr>
      <dsp:spPr>
        <a:xfrm>
          <a:off x="-5769631" y="-883612"/>
          <a:ext cx="6873114" cy="6873114"/>
        </a:xfrm>
        <a:prstGeom prst="blockArc">
          <a:avLst>
            <a:gd name="adj1" fmla="val 18900000"/>
            <a:gd name="adj2" fmla="val 2700000"/>
            <a:gd name="adj3" fmla="val 314"/>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4C403A-F945-4148-9A62-B67A2D6B2145}">
      <dsp:nvSpPr>
        <dsp:cNvPr id="0" name=""/>
        <dsp:cNvSpPr/>
      </dsp:nvSpPr>
      <dsp:spPr>
        <a:xfrm>
          <a:off x="358178" y="232113"/>
          <a:ext cx="7739507" cy="464023"/>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18" tIns="50800" rIns="50800" bIns="5080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об’єкти і предмети уваги, оцінки і контролю зі сторони менеджерів</a:t>
          </a:r>
        </a:p>
      </dsp:txBody>
      <dsp:txXfrm>
        <a:off x="358178" y="232113"/>
        <a:ext cx="7739507" cy="464023"/>
      </dsp:txXfrm>
    </dsp:sp>
    <dsp:sp modelId="{D01605B6-F6BA-4E56-9328-80219CC4996D}">
      <dsp:nvSpPr>
        <dsp:cNvPr id="0" name=""/>
        <dsp:cNvSpPr/>
      </dsp:nvSpPr>
      <dsp:spPr>
        <a:xfrm>
          <a:off x="68163" y="174110"/>
          <a:ext cx="580028" cy="58002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F277180-4600-45A8-ACFA-DBD646339902}">
      <dsp:nvSpPr>
        <dsp:cNvPr id="0" name=""/>
        <dsp:cNvSpPr/>
      </dsp:nvSpPr>
      <dsp:spPr>
        <a:xfrm>
          <a:off x="778392" y="928556"/>
          <a:ext cx="7319292" cy="464023"/>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18" tIns="50800" rIns="50800" bIns="5080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реакція керівництва на критичні ситуації та організаційні кризи</a:t>
          </a:r>
        </a:p>
      </dsp:txBody>
      <dsp:txXfrm>
        <a:off x="778392" y="928556"/>
        <a:ext cx="7319292" cy="464023"/>
      </dsp:txXfrm>
    </dsp:sp>
    <dsp:sp modelId="{FB30602C-B13B-4F32-8300-12403E28328B}">
      <dsp:nvSpPr>
        <dsp:cNvPr id="0" name=""/>
        <dsp:cNvSpPr/>
      </dsp:nvSpPr>
      <dsp:spPr>
        <a:xfrm>
          <a:off x="488378" y="870554"/>
          <a:ext cx="580028" cy="58002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01EFA7-61D6-44EE-8F10-C44025309502}">
      <dsp:nvSpPr>
        <dsp:cNvPr id="0" name=""/>
        <dsp:cNvSpPr/>
      </dsp:nvSpPr>
      <dsp:spPr>
        <a:xfrm>
          <a:off x="1008668" y="1624489"/>
          <a:ext cx="7089017" cy="464023"/>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18" tIns="50800" rIns="50800" bIns="5080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моделювання ролей, навчання і практикум</a:t>
          </a:r>
        </a:p>
      </dsp:txBody>
      <dsp:txXfrm>
        <a:off x="1008668" y="1624489"/>
        <a:ext cx="7089017" cy="464023"/>
      </dsp:txXfrm>
    </dsp:sp>
    <dsp:sp modelId="{46D357EE-D752-4782-99D5-4D3EDEC15C02}">
      <dsp:nvSpPr>
        <dsp:cNvPr id="0" name=""/>
        <dsp:cNvSpPr/>
      </dsp:nvSpPr>
      <dsp:spPr>
        <a:xfrm>
          <a:off x="718653" y="1566486"/>
          <a:ext cx="580028" cy="58002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D48F5C-FBF4-4D85-ADB0-98291DE6524A}">
      <dsp:nvSpPr>
        <dsp:cNvPr id="0" name=""/>
        <dsp:cNvSpPr/>
      </dsp:nvSpPr>
      <dsp:spPr>
        <a:xfrm>
          <a:off x="1082193" y="2320932"/>
          <a:ext cx="7015492" cy="464023"/>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18" tIns="50800" rIns="50800" bIns="5080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критерії визначення винагород і статусів</a:t>
          </a:r>
        </a:p>
      </dsp:txBody>
      <dsp:txXfrm>
        <a:off x="1082193" y="2320932"/>
        <a:ext cx="7015492" cy="464023"/>
      </dsp:txXfrm>
    </dsp:sp>
    <dsp:sp modelId="{CA9DAA20-F19F-46EC-90A9-8F58F6647ACC}">
      <dsp:nvSpPr>
        <dsp:cNvPr id="0" name=""/>
        <dsp:cNvSpPr/>
      </dsp:nvSpPr>
      <dsp:spPr>
        <a:xfrm>
          <a:off x="792178" y="2262930"/>
          <a:ext cx="580028" cy="58002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A39B60-0AC1-4285-A670-2A2EEE29FD50}">
      <dsp:nvSpPr>
        <dsp:cNvPr id="0" name=""/>
        <dsp:cNvSpPr/>
      </dsp:nvSpPr>
      <dsp:spPr>
        <a:xfrm>
          <a:off x="1008668" y="3017376"/>
          <a:ext cx="7089017" cy="464023"/>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18" tIns="50800" rIns="50800" bIns="5080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критерії прийняття на роботу, просування і звільнення</a:t>
          </a:r>
        </a:p>
      </dsp:txBody>
      <dsp:txXfrm>
        <a:off x="1008668" y="3017376"/>
        <a:ext cx="7089017" cy="464023"/>
      </dsp:txXfrm>
    </dsp:sp>
    <dsp:sp modelId="{EF61A907-C7F7-41D3-BC57-3C093E77A008}">
      <dsp:nvSpPr>
        <dsp:cNvPr id="0" name=""/>
        <dsp:cNvSpPr/>
      </dsp:nvSpPr>
      <dsp:spPr>
        <a:xfrm>
          <a:off x="718653" y="2959373"/>
          <a:ext cx="580028" cy="58002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9C8919-F164-4868-851A-86486CA35F18}">
      <dsp:nvSpPr>
        <dsp:cNvPr id="0" name=""/>
        <dsp:cNvSpPr/>
      </dsp:nvSpPr>
      <dsp:spPr>
        <a:xfrm>
          <a:off x="778392" y="3713308"/>
          <a:ext cx="7319292" cy="464023"/>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18" tIns="50800" rIns="50800" bIns="5080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організаційні символи та обряди</a:t>
          </a:r>
        </a:p>
      </dsp:txBody>
      <dsp:txXfrm>
        <a:off x="778392" y="3713308"/>
        <a:ext cx="7319292" cy="464023"/>
      </dsp:txXfrm>
    </dsp:sp>
    <dsp:sp modelId="{74085548-DBF7-4412-9473-E8CF17100664}">
      <dsp:nvSpPr>
        <dsp:cNvPr id="0" name=""/>
        <dsp:cNvSpPr/>
      </dsp:nvSpPr>
      <dsp:spPr>
        <a:xfrm>
          <a:off x="488378" y="3655305"/>
          <a:ext cx="580028" cy="58002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30570B-966F-45A7-A7E8-C4431212544A}">
      <dsp:nvSpPr>
        <dsp:cNvPr id="0" name=""/>
        <dsp:cNvSpPr/>
      </dsp:nvSpPr>
      <dsp:spPr>
        <a:xfrm>
          <a:off x="358178" y="4409752"/>
          <a:ext cx="7739507" cy="464023"/>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18" tIns="50800" rIns="50800" bIns="5080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ритуали</a:t>
          </a:r>
          <a:endParaRPr lang="uk-UA" sz="1900" kern="1200" noProof="0" dirty="0">
            <a:latin typeface="Times New Roman" panose="02020603050405020304" pitchFamily="18" charset="0"/>
            <a:cs typeface="Times New Roman" panose="02020603050405020304" pitchFamily="18" charset="0"/>
          </a:endParaRPr>
        </a:p>
      </dsp:txBody>
      <dsp:txXfrm>
        <a:off x="358178" y="4409752"/>
        <a:ext cx="7739507" cy="464023"/>
      </dsp:txXfrm>
    </dsp:sp>
    <dsp:sp modelId="{8BFB79D4-B2A9-4B71-9C09-0347181E5A9F}">
      <dsp:nvSpPr>
        <dsp:cNvPr id="0" name=""/>
        <dsp:cNvSpPr/>
      </dsp:nvSpPr>
      <dsp:spPr>
        <a:xfrm>
          <a:off x="68163" y="4351749"/>
          <a:ext cx="580028" cy="58002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Титульный слайд">
    <p:spTree>
      <p:nvGrpSpPr>
        <p:cNvPr id="1" name=""/>
        <p:cNvGrpSpPr/>
        <p:nvPr/>
      </p:nvGrpSpPr>
      <p:grpSpPr>
        <a:xfrm>
          <a:off x="0" y="0"/>
          <a:ext cx="0" cy="0"/>
          <a:chOff x="0" y="0"/>
          <a:chExt cx="0" cy="0"/>
        </a:xfrm>
      </p:grpSpPr>
      <p:sp>
        <p:nvSpPr>
          <p:cNvPr id="9" name="Rectangle 6"/>
          <p:cNvSpPr/>
          <p:nvPr/>
        </p:nvSpPr>
        <p:spPr>
          <a:xfrm>
            <a:off x="0" y="762000"/>
            <a:ext cx="9142413" cy="53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7"/>
          <p:cNvSpPr/>
          <p:nvPr/>
        </p:nvSpPr>
        <p:spPr>
          <a:xfrm>
            <a:off x="9271000" y="762000"/>
            <a:ext cx="2924175" cy="5334000"/>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11"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2"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3"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p>
            <a:pPr algn="r">
              <a:buNone/>
            </a:pPr>
            <a:fld id="{9A0DB2DC-4C9A-4742-B13C-FB6460FD3503}"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Замещающая дата 4"/>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2" name="Замещающая дата 1"/>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ижний колонтитул 6"/>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8" name="Замещающий номер слайда 7"/>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Замещающая дата 1"/>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Пустой слайд">
    <p:spTree>
      <p:nvGrpSpPr>
        <p:cNvPr id="1" name=""/>
        <p:cNvGrpSpPr/>
        <p:nvPr/>
      </p:nvGrpSpPr>
      <p:grpSpPr>
        <a:xfrm>
          <a:off x="0" y="0"/>
          <a:ext cx="0" cy="0"/>
          <a:chOff x="0" y="0"/>
          <a:chExt cx="0" cy="0"/>
        </a:xfrm>
      </p:grpSpPr>
      <p:sp>
        <p:nvSpPr>
          <p:cNvPr id="9" name="Date Placeholder 4"/>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5"/>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6"/>
          <p:cNvSpPr>
            <a:spLocks noGrp="1"/>
          </p:cNvSpPr>
          <p:nvPr>
            <p:ph type="sldNum" sz="quarter" idx="4"/>
          </p:nvPr>
        </p:nvSpPr>
        <p:spPr>
          <a:xfrm>
            <a:off x="10634663" y="6356350"/>
            <a:ext cx="1530350" cy="365125"/>
          </a:xfrm>
          <a:prstGeom prst="rect">
            <a:avLst/>
          </a:prstGeom>
        </p:spPr>
        <p:txBody>
          <a:bodyPr vert="horz" lIns="91440" tIns="45720" rIns="91440" bIns="45720" rtlCol="0" anchor="ctr"/>
          <a:p>
            <a:pPr algn="r">
              <a:buNone/>
            </a:pPr>
            <a:fld id="{9A0DB2DC-4C9A-4742-B13C-FB6460FD3503}"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endParaRPr lang="ru-RU"/>
          </a:p>
        </p:txBody>
      </p:sp>
      <p:sp>
        <p:nvSpPr>
          <p:cNvPr id="5" name="Замещающая дата 4"/>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vert="horz" lIns="91440" tIns="45720" rIns="91440" bIns="45720" rtlCol="0" anchor="t">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200"/>
              </a:spcBef>
              <a:spcAft>
                <a:spcPts val="0"/>
              </a:spcAft>
              <a:buClr>
                <a:schemeClr val="accent1"/>
              </a:buClr>
              <a:buSzTx/>
              <a:buFont typeface="Wingdings 2" panose="05020102010507070707" pitchFamily="18" charset="2"/>
              <a:buNone/>
              <a:defRPr/>
            </a:pPr>
            <a:r>
              <a:rPr kumimoji="0" lang="ru-RU" sz="3200" b="0" i="0" u="none" strike="noStrike" kern="1200" cap="none" spc="0" normalizeH="0" baseline="0" noProof="0">
                <a:ln>
                  <a:noFill/>
                </a:ln>
                <a:solidFill>
                  <a:schemeClr val="tx1">
                    <a:lumMod val="65000"/>
                    <a:lumOff val="35000"/>
                  </a:schemeClr>
                </a:solidFill>
                <a:effectLst/>
                <a:uLnTx/>
                <a:uFillTx/>
                <a:latin typeface="+mn-lt"/>
                <a:ea typeface="+mn-ea"/>
                <a:cs typeface="+mn-cs"/>
              </a:rPr>
              <a:t>Вставка рисунка</a:t>
            </a:r>
            <a:endParaRPr kumimoji="0" lang="en-US" sz="3200" b="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endParaRPr lang="ru-RU"/>
          </a:p>
        </p:txBody>
      </p:sp>
      <p:sp>
        <p:nvSpPr>
          <p:cNvPr id="9" name="Date Placeholder 7"/>
          <p:cNvSpPr>
            <a:spLocks noGrp="1"/>
          </p:cNvSpPr>
          <p:nvPr>
            <p:ph type="dt" sz="half" idx="1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8"/>
          <p:cNvSpPr>
            <a:spLocks noGrp="1"/>
          </p:cNvSpPr>
          <p:nvPr>
            <p:ph type="ftr" sz="quarter" idx="3"/>
          </p:nvPr>
        </p:nvSpPr>
        <p:spPr>
          <a:xfrm>
            <a:off x="3498850"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9"/>
          <p:cNvSpPr>
            <a:spLocks noGrp="1"/>
          </p:cNvSpPr>
          <p:nvPr>
            <p:ph type="sldNum" sz="quarter" idx="4"/>
          </p:nvPr>
        </p:nvSpPr>
        <p:spPr>
          <a:xfrm>
            <a:off x="10634663" y="6356350"/>
            <a:ext cx="1530350" cy="365125"/>
          </a:xfrm>
          <a:prstGeom prst="rect">
            <a:avLst/>
          </a:prstGeom>
        </p:spPr>
        <p:txBody>
          <a:bodyPr vert="horz" lIns="91440" tIns="45720" rIns="91440" bIns="45720" rtlCol="0" anchor="ctr"/>
          <a:p>
            <a:pPr algn="r">
              <a:buNone/>
            </a:pPr>
            <a:fld id="{9A0DB2DC-4C9A-4742-B13C-FB6460FD3503}"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7" name="Rectangle 6"/>
          <p:cNvSpPr/>
          <p:nvPr/>
        </p:nvSpPr>
        <p:spPr>
          <a:xfrm>
            <a:off x="0" y="758825"/>
            <a:ext cx="3443288" cy="5330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413" y="1123950"/>
            <a:ext cx="2947988" cy="4600575"/>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763" y="758825"/>
            <a:ext cx="384175" cy="5330825"/>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29" name="Text Placeholder 2"/>
          <p:cNvSpPr>
            <a:spLocks noGrp="1"/>
          </p:cNvSpPr>
          <p:nvPr>
            <p:ph type="body" idx="1"/>
          </p:nvPr>
        </p:nvSpPr>
        <p:spPr>
          <a:xfrm>
            <a:off x="3868738" y="863600"/>
            <a:ext cx="7315200" cy="5121275"/>
          </a:xfrm>
          <a:prstGeom prst="rect">
            <a:avLst/>
          </a:prstGeom>
          <a:noFill/>
          <a:ln w="9525">
            <a:noFill/>
          </a:ln>
        </p:spPr>
        <p:txBody>
          <a:bodyPr anchor="ctr" anchorCtr="0"/>
          <a:p>
            <a:pPr lvl="0"/>
            <a:r>
              <a:rPr lang="ru-RU" altLang="x-none" dirty="0"/>
              <a:t>Образец текста</a:t>
            </a:r>
            <a:endParaRPr lang="ru-RU" altLang="x-none" dirty="0"/>
          </a:p>
          <a:p>
            <a:pPr lvl="1"/>
            <a:r>
              <a:rPr lang="ru-RU" altLang="x-none" dirty="0"/>
              <a:t>Второй уровень</a:t>
            </a:r>
            <a:endParaRPr lang="ru-RU" altLang="x-none" dirty="0"/>
          </a:p>
          <a:p>
            <a:pPr lvl="2"/>
            <a:r>
              <a:rPr lang="ru-RU" altLang="x-none" dirty="0"/>
              <a:t>Третий уровень</a:t>
            </a:r>
            <a:endParaRPr lang="ru-RU" altLang="x-none" dirty="0"/>
          </a:p>
          <a:p>
            <a:pPr lvl="3"/>
            <a:r>
              <a:rPr lang="ru-RU" altLang="x-none" dirty="0"/>
              <a:t>Четвертый уровень</a:t>
            </a:r>
            <a:endParaRPr lang="ru-RU" altLang="x-none" dirty="0"/>
          </a:p>
          <a:p>
            <a:pPr lvl="4"/>
            <a:r>
              <a:rPr lang="ru-RU" altLang="x-none" dirty="0"/>
              <a:t>Пятый уровень</a:t>
            </a:r>
            <a:endParaRPr dirty="0"/>
          </a:p>
        </p:txBody>
      </p:sp>
      <p:sp>
        <p:nvSpPr>
          <p:cNvPr id="4"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lvl1pPr algn="r">
              <a:defRPr sz="1200" b="1">
                <a:solidFill>
                  <a:schemeClr val="accent1"/>
                </a:solidFill>
              </a:defRPr>
            </a:lvl1pPr>
          </a:lstStyle>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anose="05020102010507070707"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1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7.xml"/><Relationship Id="rId4" Type="http://schemas.openxmlformats.org/officeDocument/2006/relationships/diagramColors" Target="../diagrams/colors7.xml"/><Relationship Id="rId3" Type="http://schemas.openxmlformats.org/officeDocument/2006/relationships/diagramQuickStyle" Target="../diagrams/quickStyle7.xml"/><Relationship Id="rId2" Type="http://schemas.openxmlformats.org/officeDocument/2006/relationships/diagramLayout" Target="../diagrams/layout7.xml"/><Relationship Id="rId1" Type="http://schemas.openxmlformats.org/officeDocument/2006/relationships/diagramData" Target="../diagrams/data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8.xml"/><Relationship Id="rId4" Type="http://schemas.openxmlformats.org/officeDocument/2006/relationships/diagramColors" Target="../diagrams/colors8.xml"/><Relationship Id="rId3" Type="http://schemas.openxmlformats.org/officeDocument/2006/relationships/diagramQuickStyle" Target="../diagrams/quickStyle8.xml"/><Relationship Id="rId2" Type="http://schemas.openxmlformats.org/officeDocument/2006/relationships/diagramLayout" Target="../diagrams/layout8.xml"/><Relationship Id="rId1" Type="http://schemas.openxmlformats.org/officeDocument/2006/relationships/diagramData" Target="../diagrams/data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9.xml"/><Relationship Id="rId4" Type="http://schemas.openxmlformats.org/officeDocument/2006/relationships/diagramColors" Target="../diagrams/colors9.xml"/><Relationship Id="rId3" Type="http://schemas.openxmlformats.org/officeDocument/2006/relationships/diagramQuickStyle" Target="../diagrams/quickStyle9.xml"/><Relationship Id="rId2" Type="http://schemas.openxmlformats.org/officeDocument/2006/relationships/diagramLayout" Target="../diagrams/layout9.xml"/><Relationship Id="rId1" Type="http://schemas.openxmlformats.org/officeDocument/2006/relationships/diagramData" Target="../diagrams/data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0.xml"/><Relationship Id="rId4" Type="http://schemas.openxmlformats.org/officeDocument/2006/relationships/diagramColors" Target="../diagrams/colors10.xml"/><Relationship Id="rId3" Type="http://schemas.openxmlformats.org/officeDocument/2006/relationships/diagramQuickStyle" Target="../diagrams/quickStyle10.xml"/><Relationship Id="rId2" Type="http://schemas.openxmlformats.org/officeDocument/2006/relationships/diagramLayout" Target="../diagrams/layout10.xml"/><Relationship Id="rId1" Type="http://schemas.openxmlformats.org/officeDocument/2006/relationships/diagramData" Target="../diagrams/data10.xml"/></Relationships>
</file>

<file path=ppt/slides/_rels/slide3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1.xml"/><Relationship Id="rId4" Type="http://schemas.openxmlformats.org/officeDocument/2006/relationships/diagramColors" Target="../diagrams/colors11.xml"/><Relationship Id="rId3" Type="http://schemas.openxmlformats.org/officeDocument/2006/relationships/diagramQuickStyle" Target="../diagrams/quickStyle11.xml"/><Relationship Id="rId2" Type="http://schemas.openxmlformats.org/officeDocument/2006/relationships/diagramLayout" Target="../diagrams/layout11.xml"/><Relationship Id="rId1" Type="http://schemas.openxmlformats.org/officeDocument/2006/relationships/diagramData" Target="../diagrams/data11.xml"/></Relationships>
</file>

<file path=ppt/slides/_rels/slide3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2.xml"/><Relationship Id="rId4" Type="http://schemas.openxmlformats.org/officeDocument/2006/relationships/diagramColors" Target="../diagrams/colors12.xml"/><Relationship Id="rId3" Type="http://schemas.openxmlformats.org/officeDocument/2006/relationships/diagramQuickStyle" Target="../diagrams/quickStyle12.xml"/><Relationship Id="rId2" Type="http://schemas.openxmlformats.org/officeDocument/2006/relationships/diagramLayout" Target="../diagrams/layout12.xml"/><Relationship Id="rId1" Type="http://schemas.openxmlformats.org/officeDocument/2006/relationships/diagramData" Target="../diagrams/data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3.xml"/><Relationship Id="rId4" Type="http://schemas.openxmlformats.org/officeDocument/2006/relationships/diagramColors" Target="../diagrams/colors13.xml"/><Relationship Id="rId3" Type="http://schemas.openxmlformats.org/officeDocument/2006/relationships/diagramQuickStyle" Target="../diagrams/quickStyle13.xml"/><Relationship Id="rId2" Type="http://schemas.openxmlformats.org/officeDocument/2006/relationships/diagramLayout" Target="../diagrams/layout13.xml"/><Relationship Id="rId1" Type="http://schemas.openxmlformats.org/officeDocument/2006/relationships/diagramData" Target="../diagrams/data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4.xml"/><Relationship Id="rId4" Type="http://schemas.openxmlformats.org/officeDocument/2006/relationships/diagramColors" Target="../diagrams/colors14.xml"/><Relationship Id="rId3" Type="http://schemas.openxmlformats.org/officeDocument/2006/relationships/diagramQuickStyle" Target="../diagrams/quickStyle14.xml"/><Relationship Id="rId2" Type="http://schemas.openxmlformats.org/officeDocument/2006/relationships/diagramLayout" Target="../diagrams/layout14.xml"/><Relationship Id="rId1" Type="http://schemas.openxmlformats.org/officeDocument/2006/relationships/diagramData" Target="../diagrams/data14.xml"/></Relationships>
</file>

<file path=ppt/slides/_rels/slide4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5.xml"/><Relationship Id="rId4" Type="http://schemas.openxmlformats.org/officeDocument/2006/relationships/diagramColors" Target="../diagrams/colors15.xml"/><Relationship Id="rId3" Type="http://schemas.openxmlformats.org/officeDocument/2006/relationships/diagramQuickStyle" Target="../diagrams/quickStyle15.xml"/><Relationship Id="rId2" Type="http://schemas.openxmlformats.org/officeDocument/2006/relationships/diagramLayout" Target="../diagrams/layout15.xml"/><Relationship Id="rId1" Type="http://schemas.openxmlformats.org/officeDocument/2006/relationships/diagramData" Target="../diagrams/data1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6.xml"/><Relationship Id="rId4" Type="http://schemas.openxmlformats.org/officeDocument/2006/relationships/diagramColors" Target="../diagrams/colors16.xml"/><Relationship Id="rId3" Type="http://schemas.openxmlformats.org/officeDocument/2006/relationships/diagramQuickStyle" Target="../diagrams/quickStyle16.xml"/><Relationship Id="rId2" Type="http://schemas.openxmlformats.org/officeDocument/2006/relationships/diagramLayout" Target="../diagrams/layout16.xml"/><Relationship Id="rId1" Type="http://schemas.openxmlformats.org/officeDocument/2006/relationships/diagramData" Target="../diagrams/data16.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4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7.xml"/><Relationship Id="rId4" Type="http://schemas.openxmlformats.org/officeDocument/2006/relationships/diagramColors" Target="../diagrams/colors17.xml"/><Relationship Id="rId3" Type="http://schemas.openxmlformats.org/officeDocument/2006/relationships/diagramQuickStyle" Target="../diagrams/quickStyle17.xml"/><Relationship Id="rId2" Type="http://schemas.openxmlformats.org/officeDocument/2006/relationships/diagramLayout" Target="../diagrams/layout17.xml"/><Relationship Id="rId1" Type="http://schemas.openxmlformats.org/officeDocument/2006/relationships/diagramData" Target="../diagrams/data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ctrTitle"/>
          </p:nvPr>
        </p:nvSpPr>
        <p:spPr>
          <a:xfrm>
            <a:off x="1190625" y="1957388"/>
            <a:ext cx="7315200" cy="3255963"/>
          </a:xfrm>
        </p:spPr>
        <p:txBody>
          <a:bodyPr vert="horz" lIns="91440" tIns="45720" rIns="91440" bIns="45720" rtlCol="0" anchor="b"/>
          <a:p>
            <a:pPr algn="r" defTabSz="914400">
              <a:buClrTx/>
              <a:buSzTx/>
              <a:buFontTx/>
              <a:buNone/>
            </a:pPr>
            <a:r>
              <a:rPr lang="uk-UA" altLang="x-none" sz="5300" b="1" kern="1200" baseline="0" dirty="0">
                <a:latin typeface="Times New Roman" panose="02020603050405020304" pitchFamily="18" charset="0"/>
                <a:ea typeface="+mj-ea"/>
                <a:cs typeface="Times New Roman" panose="02020603050405020304" pitchFamily="18" charset="0"/>
              </a:rPr>
              <a:t>Тема 7. Організаційна культура як фактор підтримки стратегії підприємства</a:t>
            </a:r>
            <a:endParaRPr lang="uk-UA" altLang="x-none" sz="5300" b="1" kern="1200" baseline="0" dirty="0">
              <a:latin typeface="Times New Roman" panose="02020603050405020304" pitchFamily="18" charset="0"/>
              <a:ea typeface="Times New Roman" panose="02020603050405020304" pitchFamily="18" charset="0"/>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Найбільш повне визначення «організаційної культури» дають наступні</a:t>
            </a:r>
            <a:br>
              <a:rPr lang="uk-UA" altLang="x-none" sz="3200" i="1" dirty="0">
                <a:latin typeface="Times New Roman" panose="02020603050405020304" pitchFamily="18" charset="0"/>
                <a:cs typeface="Times New Roman" panose="02020603050405020304" pitchFamily="18" charset="0"/>
              </a:rPr>
            </a:br>
            <a:r>
              <a:rPr lang="uk-UA" altLang="x-none" sz="3200" i="1" dirty="0">
                <a:latin typeface="Times New Roman" panose="02020603050405020304" pitchFamily="18" charset="0"/>
                <a:cs typeface="Times New Roman" panose="02020603050405020304" pitchFamily="18" charset="0"/>
              </a:rPr>
              <a:t>вчені:</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14339" name="Замещающее содержимое 14338"/>
          <p:cNvGraphicFramePr/>
          <p:nvPr>
            <p:ph idx="1"/>
          </p:nvPr>
        </p:nvGraphicFramePr>
        <p:xfrm>
          <a:off x="3587750" y="560388"/>
          <a:ext cx="8351838" cy="5943600"/>
        </p:xfrm>
        <a:graphic>
          <a:graphicData uri="http://schemas.openxmlformats.org/drawingml/2006/table">
            <a:tbl>
              <a:tblPr/>
              <a:tblGrid>
                <a:gridCol w="1922463"/>
                <a:gridCol w="6429375"/>
              </a:tblGrid>
              <a:tr h="395288">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ctr" defTabSz="914400" eaLnBrk="1" hangingPunct="1">
                        <a:buNone/>
                      </a:pPr>
                      <a:r>
                        <a:rPr lang="uk-UA" altLang="x-none" sz="2000" b="1" dirty="0">
                          <a:solidFill>
                            <a:srgbClr val="FFFFFF"/>
                          </a:solidFill>
                          <a:latin typeface="Times New Roman" panose="02020603050405020304" pitchFamily="18" charset="0"/>
                          <a:cs typeface="Times New Roman" panose="02020603050405020304" pitchFamily="18" charset="0"/>
                        </a:rPr>
                        <a:t>Автор</a:t>
                      </a:r>
                      <a:endParaRPr lang="ru-RU" altLang="x-none" sz="2000" b="1" dirty="0">
                        <a:solidFill>
                          <a:srgbClr val="FFFFFF"/>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ctr" defTabSz="914400" eaLnBrk="1" hangingPunct="1">
                        <a:buNone/>
                      </a:pPr>
                      <a:r>
                        <a:rPr lang="uk-UA" altLang="x-none" sz="2000" b="1" dirty="0">
                          <a:solidFill>
                            <a:srgbClr val="FFFFFF"/>
                          </a:solidFill>
                          <a:latin typeface="Times New Roman" panose="02020603050405020304" pitchFamily="18" charset="0"/>
                          <a:cs typeface="Times New Roman" panose="02020603050405020304" pitchFamily="18" charset="0"/>
                        </a:rPr>
                        <a:t>Визначення</a:t>
                      </a:r>
                      <a:endParaRPr lang="ru-RU" altLang="x-none" sz="2000" b="1" dirty="0">
                        <a:solidFill>
                          <a:srgbClr val="FFFFFF"/>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r>
              <a:tr h="1616075">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defTabSz="914400" eaLnBrk="1" hangingPunct="1">
                        <a:buNone/>
                      </a:pPr>
                      <a:r>
                        <a:rPr lang="ru-RU" altLang="x-none" sz="2000" dirty="0">
                          <a:solidFill>
                            <a:srgbClr val="000000"/>
                          </a:solidFill>
                          <a:latin typeface="Times New Roman" panose="02020603050405020304" pitchFamily="18" charset="0"/>
                          <a:cs typeface="Times New Roman" panose="02020603050405020304" pitchFamily="18" charset="0"/>
                        </a:rPr>
                        <a:t>Е. Шейн</a:t>
                      </a:r>
                      <a:endParaRPr lang="ru-RU" altLang="x-none" sz="20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«комплекс базових припущень, розроблених групою осіб для оволодіння здатністю протидії проблемам зовнішньої адаптації та внутрішньої інтеграції у довгостроковій перспективі»</a:t>
                      </a:r>
                      <a:endParaRPr lang="uk-UA" altLang="x-none" sz="2000" dirty="0">
                        <a:solidFill>
                          <a:srgbClr val="000000"/>
                        </a:solidFill>
                        <a:latin typeface="Times New Roman" panose="02020603050405020304" pitchFamily="18" charset="0"/>
                        <a:cs typeface="Times New Roman" panose="02020603050405020304" pitchFamily="18" charset="0"/>
                      </a:endParaRPr>
                    </a:p>
                    <a:p>
                      <a:pPr lvl="0" defTabSz="914400" eaLnBrk="1" hangingPunct="1">
                        <a:buNone/>
                      </a:pPr>
                      <a:endParaRPr lang="uk-UA" altLang="x-none" sz="20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r>
              <a:tr h="1616075">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Д. Елдридж, А. Кромбі</a:t>
                      </a:r>
                      <a:endParaRPr lang="uk-UA" altLang="x-none" sz="20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«унікальна сукупність норм, цінностей, зразків поведінки, які визначають спосіб об'єднання груп та окремих особистостей в організацію для досягнення</a:t>
                      </a:r>
                      <a:endParaRPr lang="uk-UA" altLang="x-none" sz="2000" dirty="0">
                        <a:solidFill>
                          <a:srgbClr val="000000"/>
                        </a:solidFill>
                        <a:latin typeface="Times New Roman" panose="02020603050405020304" pitchFamily="18" charset="0"/>
                        <a:cs typeface="Times New Roman" panose="02020603050405020304" pitchFamily="18" charset="0"/>
                      </a:endParaRPr>
                    </a:p>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поставлених цілей</a:t>
                      </a:r>
                      <a:endParaRPr lang="uk-UA" altLang="x-none" sz="2000" dirty="0">
                        <a:solidFill>
                          <a:srgbClr val="000000"/>
                        </a:solidFill>
                        <a:latin typeface="Times New Roman" panose="02020603050405020304" pitchFamily="18" charset="0"/>
                        <a:cs typeface="Times New Roman" panose="02020603050405020304" pitchFamily="18" charset="0"/>
                      </a:endParaRPr>
                    </a:p>
                    <a:p>
                      <a:pPr lvl="0" defTabSz="914400" eaLnBrk="1" hangingPunct="1">
                        <a:buNone/>
                      </a:pPr>
                      <a:endParaRPr lang="uk-UA" altLang="x-none" sz="20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r>
              <a:tr h="1004887">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П. Добсон, </a:t>
                      </a:r>
                      <a:endParaRPr lang="uk-UA" altLang="x-none" sz="2000" dirty="0">
                        <a:solidFill>
                          <a:srgbClr val="000000"/>
                        </a:solidFill>
                        <a:latin typeface="Times New Roman" panose="02020603050405020304" pitchFamily="18" charset="0"/>
                        <a:cs typeface="Times New Roman" panose="02020603050405020304" pitchFamily="18" charset="0"/>
                      </a:endParaRPr>
                    </a:p>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А. Уильямс</a:t>
                      </a:r>
                      <a:endParaRPr lang="uk-UA" altLang="x-none" sz="20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«загальні для всіх і відносно усталені погляди, відносини і цінності, що існують всередині організації»</a:t>
                      </a:r>
                      <a:endParaRPr lang="uk-UA" altLang="x-none" sz="2000" dirty="0">
                        <a:solidFill>
                          <a:srgbClr val="000000"/>
                        </a:solidFill>
                        <a:latin typeface="Times New Roman" panose="02020603050405020304" pitchFamily="18" charset="0"/>
                        <a:cs typeface="Times New Roman" panose="02020603050405020304" pitchFamily="18" charset="0"/>
                      </a:endParaRPr>
                    </a:p>
                    <a:p>
                      <a:pPr lvl="0" defTabSz="914400" eaLnBrk="1" hangingPunct="1">
                        <a:buNone/>
                      </a:pPr>
                      <a:endParaRPr lang="uk-UA" altLang="x-none" sz="20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r>
              <a:tr h="1311275">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С. Мишон, </a:t>
                      </a:r>
                      <a:endParaRPr lang="uk-UA" altLang="x-none" sz="2000" dirty="0">
                        <a:solidFill>
                          <a:srgbClr val="000000"/>
                        </a:solidFill>
                        <a:latin typeface="Times New Roman" panose="02020603050405020304" pitchFamily="18" charset="0"/>
                        <a:cs typeface="Times New Roman" panose="02020603050405020304" pitchFamily="18" charset="0"/>
                      </a:endParaRPr>
                    </a:p>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П. Штерн</a:t>
                      </a:r>
                      <a:endParaRPr lang="uk-UA" altLang="x-none" sz="20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defTabSz="914400" eaLnBrk="1" hangingPunct="1">
                        <a:buNone/>
                      </a:pPr>
                      <a:r>
                        <a:rPr lang="uk-UA" altLang="x-none" sz="2000" dirty="0">
                          <a:solidFill>
                            <a:srgbClr val="000000"/>
                          </a:solidFill>
                          <a:latin typeface="Times New Roman" panose="02020603050405020304" pitchFamily="18" charset="0"/>
                          <a:cs typeface="Times New Roman" panose="02020603050405020304" pitchFamily="18" charset="0"/>
                        </a:rPr>
                        <a:t>«сукупність поведінки, символів, ритуалів і міфів, які відповідають цінностям, які розділяють персонал організації і передаються новим членам як життєвий досвід»</a:t>
                      </a:r>
                      <a:endParaRPr lang="uk-UA" altLang="x-none" sz="20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Рівні дослідження організаційної культури</a:t>
            </a:r>
            <a:endParaRPr lang="uk-UA" altLang="x-none" sz="3200" i="1" dirty="0">
              <a:latin typeface="Times New Roman" panose="02020603050405020304" pitchFamily="18" charset="0"/>
              <a:ea typeface="Times New Roman" panose="02020603050405020304" pitchFamily="18" charset="0"/>
            </a:endParaRPr>
          </a:p>
        </p:txBody>
      </p:sp>
      <p:sp>
        <p:nvSpPr>
          <p:cNvPr id="15363" name="Объект 2"/>
          <p:cNvSpPr>
            <a:spLocks noGrp="1"/>
          </p:cNvSpPr>
          <p:nvPr>
            <p:ph idx="1"/>
          </p:nvPr>
        </p:nvSpPr>
        <p:spPr>
          <a:xfrm>
            <a:off x="3416300" y="0"/>
            <a:ext cx="8362950" cy="5473700"/>
          </a:xfrm>
          <a:ln/>
        </p:spPr>
        <p:txBody>
          <a:bodyPr vert="horz" wrap="square" lIns="91440" tIns="45720" rIns="91440" bIns="45720" anchor="ctr" anchorCtr="0"/>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Е. Шейн запропонував методологію аналізу структури та вивчення організаційної культури за трьома рівнями: поверхневому, внутрішньому та глибинному.</a:t>
            </a: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ea typeface="Times New Roman" panose="02020603050405020304" pitchFamily="18" charset="0"/>
            </a:endParaRPr>
          </a:p>
        </p:txBody>
      </p:sp>
      <p:pic>
        <p:nvPicPr>
          <p:cNvPr id="15364" name="Рисунок 4"/>
          <p:cNvPicPr>
            <a:picLocks noChangeAspect="1"/>
          </p:cNvPicPr>
          <p:nvPr/>
        </p:nvPicPr>
        <p:blipFill>
          <a:blip r:embed="rId1"/>
          <a:stretch>
            <a:fillRect/>
          </a:stretch>
        </p:blipFill>
        <p:spPr>
          <a:xfrm>
            <a:off x="4262438" y="1316038"/>
            <a:ext cx="4876800" cy="5541962"/>
          </a:xfrm>
          <a:prstGeom prst="rect">
            <a:avLst/>
          </a:prstGeom>
          <a:noFill/>
          <a:ln w="9525">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Компоненти організаційної культури</a:t>
            </a:r>
            <a:endParaRPr lang="uk-UA" altLang="x-none" sz="3200" i="1" dirty="0">
              <a:latin typeface="Times New Roman" panose="02020603050405020304" pitchFamily="18" charset="0"/>
              <a:ea typeface="Times New Roman" panose="02020603050405020304" pitchFamily="18" charset="0"/>
            </a:endParaRPr>
          </a:p>
        </p:txBody>
      </p:sp>
      <p:pic>
        <p:nvPicPr>
          <p:cNvPr id="16387" name="Объект 4"/>
          <p:cNvPicPr>
            <a:picLocks noGrp="1" noChangeAspect="1"/>
          </p:cNvPicPr>
          <p:nvPr>
            <p:ph idx="1"/>
          </p:nvPr>
        </p:nvPicPr>
        <p:blipFill>
          <a:blip r:embed="rId1"/>
          <a:stretch>
            <a:fillRect/>
          </a:stretch>
        </p:blipFill>
        <p:spPr>
          <a:xfrm>
            <a:off x="3500438" y="1882775"/>
            <a:ext cx="8253412" cy="2541588"/>
          </a:xfrm>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Зміст культурних комплексів організації за </a:t>
            </a:r>
            <a:br>
              <a:rPr lang="uk-UA" altLang="x-none" sz="3200" i="1" dirty="0">
                <a:latin typeface="Times New Roman" panose="02020603050405020304" pitchFamily="18" charset="0"/>
                <a:cs typeface="Times New Roman" panose="02020603050405020304" pitchFamily="18" charset="0"/>
              </a:rPr>
            </a:br>
            <a:r>
              <a:rPr lang="uk-UA" altLang="x-none" sz="3200" i="1" dirty="0">
                <a:latin typeface="Times New Roman" panose="02020603050405020304" pitchFamily="18" charset="0"/>
                <a:cs typeface="Times New Roman" panose="02020603050405020304" pitchFamily="18" charset="0"/>
              </a:rPr>
              <a:t>С. Фроловим</a:t>
            </a:r>
            <a:endParaRPr lang="uk-UA" altLang="x-none" sz="3200" i="1" dirty="0">
              <a:latin typeface="Times New Roman" panose="02020603050405020304" pitchFamily="18" charset="0"/>
              <a:ea typeface="Times New Roman" panose="02020603050405020304" pitchFamily="18" charset="0"/>
            </a:endParaRPr>
          </a:p>
        </p:txBody>
      </p:sp>
      <p:pic>
        <p:nvPicPr>
          <p:cNvPr id="17411" name="Объект 4"/>
          <p:cNvPicPr>
            <a:picLocks noGrp="1" noChangeAspect="1"/>
          </p:cNvPicPr>
          <p:nvPr>
            <p:ph idx="1"/>
          </p:nvPr>
        </p:nvPicPr>
        <p:blipFill>
          <a:blip r:embed="rId1"/>
          <a:stretch>
            <a:fillRect/>
          </a:stretch>
        </p:blipFill>
        <p:spPr>
          <a:xfrm>
            <a:off x="3524250" y="298450"/>
            <a:ext cx="8186738" cy="6438900"/>
          </a:xfrm>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174625" y="1123950"/>
            <a:ext cx="3119438" cy="4600575"/>
          </a:xfrm>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Компоненти організаційної культури за </a:t>
            </a:r>
            <a:br>
              <a:rPr lang="uk-UA" altLang="x-none" sz="3200" i="1" dirty="0">
                <a:latin typeface="Times New Roman" panose="02020603050405020304" pitchFamily="18" charset="0"/>
                <a:cs typeface="Times New Roman" panose="02020603050405020304" pitchFamily="18" charset="0"/>
              </a:rPr>
            </a:br>
            <a:r>
              <a:rPr lang="uk-UA" altLang="x-none" sz="3200" i="1" dirty="0">
                <a:latin typeface="Times New Roman" panose="02020603050405020304" pitchFamily="18" charset="0"/>
                <a:cs typeface="Times New Roman" panose="02020603050405020304" pitchFamily="18" charset="0"/>
              </a:rPr>
              <a:t>О. Пригожиним</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478772" y="0"/>
          <a:ext cx="8538416" cy="685799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252413" y="1123950"/>
            <a:ext cx="3095625" cy="4600575"/>
          </a:xfrm>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Складові організаційної структури</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465325" y="26894"/>
          <a:ext cx="8341193" cy="6858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До найбільш значимих символів відносяться</a:t>
            </a:r>
            <a:br>
              <a:rPr lang="uk-UA" altLang="x-none" sz="3200" i="1" dirty="0">
                <a:latin typeface="Times New Roman" panose="02020603050405020304" pitchFamily="18" charset="0"/>
                <a:cs typeface="Times New Roman" panose="02020603050405020304" pitchFamily="18" charset="0"/>
              </a:rPr>
            </a:br>
            <a:endParaRPr lang="uk-UA" altLang="x-none" sz="3200" i="1"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3549650" y="863600"/>
            <a:ext cx="7634288" cy="5121275"/>
          </a:xfrm>
        </p:spPr>
        <p:txBody>
          <a:bodyPr vert="horz" lIns="91440" tIns="45720" rIns="91440" bIns="45720" rtlCol="0" anchor="ctr"/>
          <a:p>
            <a:pPr algn="just">
              <a:lnSpc>
                <a:spcPct val="110000"/>
              </a:lnSpc>
              <a:spcBef>
                <a:spcPct val="0"/>
              </a:spcBef>
              <a:buFont typeface="Wingdings" panose="05000000000000000000" pitchFamily="2" charset="2"/>
              <a:buChar char="Ø"/>
            </a:pPr>
            <a:r>
              <a:rPr lang="uk-UA" altLang="x-none" sz="2600" b="1" i="1" dirty="0">
                <a:solidFill>
                  <a:schemeClr val="tx1"/>
                </a:solidFill>
                <a:latin typeface="Times New Roman" panose="02020603050405020304" pitchFamily="18" charset="0"/>
                <a:cs typeface="Times New Roman" panose="02020603050405020304" pitchFamily="18" charset="0"/>
              </a:rPr>
              <a:t>архітектонічні символи</a:t>
            </a:r>
            <a:r>
              <a:rPr lang="uk-UA" altLang="x-none" sz="2600" dirty="0">
                <a:solidFill>
                  <a:schemeClr val="tx1"/>
                </a:solidFill>
                <a:latin typeface="Times New Roman" panose="02020603050405020304" pitchFamily="18" charset="0"/>
                <a:cs typeface="Times New Roman" panose="02020603050405020304" pitchFamily="18" charset="0"/>
              </a:rPr>
              <a:t>: планування кімнат, розташування столів у відповідності до посад працівників, внутрішній дизайн, вигляд меблів, організація паркування, забезпеченість оргтехнікою, електронним та мобільним зв’язком тощо; </a:t>
            </a:r>
            <a:endParaRPr lang="uk-UA" altLang="x-none" sz="2600" dirty="0">
              <a:solidFill>
                <a:schemeClr val="tx1"/>
              </a:solidFill>
              <a:latin typeface="Times New Roman" panose="02020603050405020304" pitchFamily="18" charset="0"/>
              <a:cs typeface="Times New Roman" panose="02020603050405020304" pitchFamily="18" charset="0"/>
            </a:endParaRPr>
          </a:p>
          <a:p>
            <a:pPr algn="just">
              <a:lnSpc>
                <a:spcPct val="110000"/>
              </a:lnSpc>
              <a:spcBef>
                <a:spcPct val="0"/>
              </a:spcBef>
              <a:buFont typeface="Wingdings" panose="05000000000000000000" pitchFamily="2" charset="2"/>
              <a:buChar char="Ø"/>
            </a:pPr>
            <a:r>
              <a:rPr lang="uk-UA" altLang="x-none" sz="2600" b="1" i="1" dirty="0">
                <a:solidFill>
                  <a:schemeClr val="tx1"/>
                </a:solidFill>
                <a:latin typeface="Times New Roman" panose="02020603050405020304" pitchFamily="18" charset="0"/>
                <a:cs typeface="Times New Roman" panose="02020603050405020304" pitchFamily="18" charset="0"/>
              </a:rPr>
              <a:t>символи статусу</a:t>
            </a:r>
            <a:r>
              <a:rPr lang="uk-UA" altLang="x-none" sz="2600" dirty="0">
                <a:solidFill>
                  <a:schemeClr val="tx1"/>
                </a:solidFill>
                <a:latin typeface="Times New Roman" panose="02020603050405020304" pitchFamily="18" charset="0"/>
                <a:cs typeface="Times New Roman" panose="02020603050405020304" pitchFamily="18" charset="0"/>
              </a:rPr>
              <a:t>: окремий кабінет, секретар, автомобіль, мобільний телефон, соціальний пакет. </a:t>
            </a:r>
            <a:endParaRPr lang="uk-UA" altLang="x-none" sz="2600" dirty="0">
              <a:solidFill>
                <a:schemeClr val="tx1"/>
              </a:solidFill>
              <a:latin typeface="Times New Roman" panose="02020603050405020304" pitchFamily="18" charset="0"/>
              <a:cs typeface="Times New Roman" panose="02020603050405020304" pitchFamily="18" charset="0"/>
            </a:endParaRPr>
          </a:p>
          <a:p>
            <a:pPr algn="just">
              <a:lnSpc>
                <a:spcPct val="110000"/>
              </a:lnSpc>
              <a:spcBef>
                <a:spcPct val="0"/>
              </a:spcBef>
              <a:buNone/>
            </a:pPr>
            <a:r>
              <a:rPr lang="uk-UA" altLang="x-none" sz="2600" dirty="0">
                <a:solidFill>
                  <a:schemeClr val="tx1"/>
                </a:solidFill>
                <a:latin typeface="Times New Roman" panose="02020603050405020304" pitchFamily="18" charset="0"/>
                <a:cs typeface="Times New Roman" panose="02020603050405020304" pitchFamily="18" charset="0"/>
              </a:rPr>
              <a:t>До символів також відносяться титули, почесні звання, трудові нагороди, наукові ступені та звання, навіть назви посад.</a:t>
            </a:r>
            <a:endParaRPr lang="uk-UA" altLang="x-none" sz="19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Складові організаційної структури</a:t>
            </a:r>
            <a:br>
              <a:rPr lang="uk-UA" altLang="x-none" sz="3200" i="1" dirty="0">
                <a:latin typeface="Times New Roman" panose="02020603050405020304" pitchFamily="18" charset="0"/>
                <a:cs typeface="Times New Roman" panose="02020603050405020304" pitchFamily="18" charset="0"/>
              </a:rPr>
            </a:br>
            <a:br>
              <a:rPr lang="uk-UA" altLang="x-none" sz="3200" i="1" dirty="0">
                <a:latin typeface="Times New Roman" panose="02020603050405020304" pitchFamily="18" charset="0"/>
                <a:cs typeface="Times New Roman" panose="02020603050405020304" pitchFamily="18" charset="0"/>
              </a:rPr>
            </a:br>
            <a:r>
              <a:rPr lang="uk-UA" altLang="x-none" sz="3200" i="1" dirty="0">
                <a:latin typeface="Times New Roman" panose="02020603050405020304" pitchFamily="18" charset="0"/>
                <a:cs typeface="Times New Roman" panose="02020603050405020304" pitchFamily="18" charset="0"/>
              </a:rPr>
              <a:t> (продовження)</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32562" y="343508"/>
          <a:ext cx="8273956" cy="631278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Типологія організаційних культур</a:t>
            </a:r>
            <a:endParaRPr lang="ru-RU" altLang="x-none" dirty="0"/>
          </a:p>
        </p:txBody>
      </p:sp>
      <p:sp>
        <p:nvSpPr>
          <p:cNvPr id="22531" name="Объект 2"/>
          <p:cNvSpPr>
            <a:spLocks noGrp="1"/>
          </p:cNvSpPr>
          <p:nvPr>
            <p:ph idx="1"/>
          </p:nvPr>
        </p:nvSpPr>
        <p:spPr>
          <a:xfrm>
            <a:off x="3613150" y="344488"/>
            <a:ext cx="8072438" cy="6176962"/>
          </a:xfrm>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Організаційну культуру класифікують за багатьма ознаками та різними підходами, а тому існує багато типологій, які її розкривають та доповнюють, а саме:</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dirty="0">
              <a:solidFill>
                <a:schemeClr val="tx1"/>
              </a:solidFill>
              <a:latin typeface="Times New Roman" panose="02020603050405020304" pitchFamily="18" charset="0"/>
              <a:ea typeface="Times New Roman" panose="02020603050405020304" pitchFamily="18" charset="0"/>
            </a:endParaRPr>
          </a:p>
        </p:txBody>
      </p:sp>
      <p:graphicFrame>
        <p:nvGraphicFramePr>
          <p:cNvPr id="4" name="Схема 3"/>
          <p:cNvGraphicFramePr/>
          <p:nvPr/>
        </p:nvGraphicFramePr>
        <p:xfrm>
          <a:off x="3557493" y="2413995"/>
          <a:ext cx="8249025" cy="42826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за ступенем охоплення</a:t>
            </a:r>
            <a:endParaRPr lang="uk-UA" altLang="x-none" i="1"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3549650" y="863600"/>
            <a:ext cx="8216900" cy="5645150"/>
          </a:xfrm>
        </p:spPr>
        <p:txBody>
          <a:bodyPr vert="horz" lIns="91440" tIns="45720" rIns="91440" bIns="45720" rtlCol="0" anchor="ctr"/>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Організаційна культура є:</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 </a:t>
            </a:r>
            <a:r>
              <a:rPr lang="uk-UA" altLang="x-none" sz="2800" b="1" i="1" dirty="0">
                <a:solidFill>
                  <a:schemeClr val="tx1"/>
                </a:solidFill>
                <a:latin typeface="Times New Roman" panose="02020603050405020304" pitchFamily="18" charset="0"/>
                <a:cs typeface="Times New Roman" panose="02020603050405020304" pitchFamily="18" charset="0"/>
              </a:rPr>
              <a:t>домінуючою</a:t>
            </a:r>
            <a:r>
              <a:rPr lang="uk-UA" altLang="x-none" sz="2800" dirty="0">
                <a:solidFill>
                  <a:schemeClr val="tx1"/>
                </a:solidFill>
                <a:latin typeface="Times New Roman" panose="02020603050405020304" pitchFamily="18" charset="0"/>
                <a:cs typeface="Times New Roman" panose="02020603050405020304" pitchFamily="18" charset="0"/>
              </a:rPr>
              <a:t> (для всієї організації),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 </a:t>
            </a:r>
            <a:r>
              <a:rPr lang="uk-UA" altLang="x-none" sz="2800" b="1" i="1" dirty="0">
                <a:solidFill>
                  <a:schemeClr val="tx1"/>
                </a:solidFill>
                <a:latin typeface="Times New Roman" panose="02020603050405020304" pitchFamily="18" charset="0"/>
                <a:cs typeface="Times New Roman" panose="02020603050405020304" pitchFamily="18" charset="0"/>
              </a:rPr>
              <a:t>субкультурною</a:t>
            </a:r>
            <a:r>
              <a:rPr lang="uk-UA" altLang="x-none" sz="2800" dirty="0">
                <a:solidFill>
                  <a:schemeClr val="tx1"/>
                </a:solidFill>
                <a:latin typeface="Times New Roman" panose="02020603050405020304" pitchFamily="18" charset="0"/>
                <a:cs typeface="Times New Roman" panose="02020603050405020304" pitchFamily="18" charset="0"/>
              </a:rPr>
              <a:t> (для окремих груп)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FontTx/>
              <a:buChar char="-"/>
            </a:pPr>
            <a:r>
              <a:rPr lang="uk-UA" altLang="x-none" sz="2800" b="1" i="1" dirty="0">
                <a:solidFill>
                  <a:schemeClr val="tx1"/>
                </a:solidFill>
                <a:latin typeface="Times New Roman" panose="02020603050405020304" pitchFamily="18" charset="0"/>
                <a:cs typeface="Times New Roman" panose="02020603050405020304" pitchFamily="18" charset="0"/>
              </a:rPr>
              <a:t>контркультурною </a:t>
            </a:r>
            <a:r>
              <a:rPr lang="uk-UA" altLang="x-none" sz="2800" dirty="0">
                <a:solidFill>
                  <a:schemeClr val="tx1"/>
                </a:solidFill>
                <a:latin typeface="Times New Roman" panose="02020603050405020304" pitchFamily="18" charset="0"/>
                <a:cs typeface="Times New Roman" panose="02020603050405020304" pitchFamily="18" charset="0"/>
              </a:rPr>
              <a:t>(для окремих підрозділів).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FontTx/>
              <a:buChar char="-"/>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Субкультури можуть сильно відрізнятися одна від одної, але не заперечують основних цінностей компанії. А от ціннісні установки контркультур спрямовані проти основної культури організації, заперечують базові та задекларовані цілі компанії, а також не визнають легітимності її наявного керівництва. Тобто, це культура опозиції.</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FontTx/>
              <a:buChar char="-"/>
            </a:pP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ru-RU" altLang="x-none" b="1" dirty="0">
                <a:latin typeface="Times New Roman" panose="02020603050405020304" pitchFamily="18" charset="0"/>
                <a:cs typeface="Times New Roman" panose="02020603050405020304" pitchFamily="18" charset="0"/>
              </a:rPr>
              <a:t>План</a:t>
            </a:r>
            <a:endParaRPr lang="ru-RU" altLang="x-none" b="1" dirty="0">
              <a:latin typeface="Times New Roman" panose="02020603050405020304" pitchFamily="18" charset="0"/>
              <a:ea typeface="Times New Roman" panose="02020603050405020304" pitchFamily="18" charset="0"/>
            </a:endParaRPr>
          </a:p>
        </p:txBody>
      </p:sp>
      <p:sp>
        <p:nvSpPr>
          <p:cNvPr id="6147" name="Объект 2"/>
          <p:cNvSpPr>
            <a:spLocks noGrp="1"/>
          </p:cNvSpPr>
          <p:nvPr>
            <p:ph idx="1"/>
          </p:nvPr>
        </p:nvSpPr>
        <p:spPr>
          <a:xfrm>
            <a:off x="3549650" y="863600"/>
            <a:ext cx="8216900" cy="5121275"/>
          </a:xfrm>
          <a:ln/>
        </p:spPr>
        <p:txBody>
          <a:bodyPr vert="horz" wrap="square" lIns="91440" tIns="45720" rIns="91440" bIns="45720" anchor="ctr" anchorCtr="0"/>
          <a:p>
            <a:pPr marL="0" indent="0">
              <a:buNone/>
            </a:pPr>
            <a:r>
              <a:rPr lang="uk-UA" altLang="x-none" sz="2800" dirty="0">
                <a:solidFill>
                  <a:schemeClr val="tx1"/>
                </a:solidFill>
                <a:latin typeface="Times New Roman" panose="02020603050405020304" pitchFamily="18" charset="0"/>
                <a:cs typeface="Times New Roman" panose="02020603050405020304" pitchFamily="18" charset="0"/>
              </a:rPr>
              <a:t>1. Суть, типологія та функції організаційної культури</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r>
              <a:rPr lang="uk-UA" altLang="x-none" sz="2800" dirty="0">
                <a:solidFill>
                  <a:schemeClr val="tx1"/>
                </a:solidFill>
                <a:latin typeface="Times New Roman" panose="02020603050405020304" pitchFamily="18" charset="0"/>
                <a:cs typeface="Times New Roman" panose="02020603050405020304" pitchFamily="18" charset="0"/>
              </a:rPr>
              <a:t>2. Формування і підтримка організаційної культури</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r>
              <a:rPr lang="uk-UA" altLang="x-none" sz="2800" dirty="0">
                <a:solidFill>
                  <a:schemeClr val="tx1"/>
                </a:solidFill>
                <a:latin typeface="Times New Roman" panose="02020603050405020304" pitchFamily="18" charset="0"/>
                <a:cs typeface="Times New Roman" panose="02020603050405020304" pitchFamily="18" charset="0"/>
              </a:rPr>
              <a:t>3. Взаємозв’язок між корпоративною культурою та стратегією підприємства</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altLang="x-non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за ступенем формування</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05667" y="277159"/>
          <a:ext cx="8247062" cy="641947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за ступенем реалізації</a:t>
            </a:r>
            <a:endParaRPr lang="uk-UA" altLang="x-none" i="1" dirty="0">
              <a:latin typeface="Times New Roman" panose="02020603050405020304" pitchFamily="18" charset="0"/>
              <a:ea typeface="Times New Roman" panose="02020603050405020304" pitchFamily="18" charset="0"/>
            </a:endParaRPr>
          </a:p>
        </p:txBody>
      </p:sp>
      <p:sp>
        <p:nvSpPr>
          <p:cNvPr id="25603" name="Объект 2"/>
          <p:cNvSpPr>
            <a:spLocks noGrp="1"/>
          </p:cNvSpPr>
          <p:nvPr>
            <p:ph idx="1"/>
          </p:nvPr>
        </p:nvSpPr>
        <p:spPr>
          <a:ln/>
        </p:spPr>
        <p:txBody>
          <a:bodyPr vert="horz" wrap="square" lIns="91440" tIns="45720" rIns="91440" bIns="45720" anchor="ctr" anchorCtr="0"/>
          <a:p>
            <a:pPr marL="0" indent="0" algn="just">
              <a:buNone/>
            </a:pPr>
            <a:r>
              <a:rPr lang="uk-UA" altLang="x-none" sz="3200" b="1" i="1" dirty="0">
                <a:solidFill>
                  <a:schemeClr val="tx1"/>
                </a:solidFill>
                <a:latin typeface="Times New Roman" panose="02020603050405020304" pitchFamily="18" charset="0"/>
                <a:cs typeface="Times New Roman" panose="02020603050405020304" pitchFamily="18" charset="0"/>
              </a:rPr>
              <a:t>декларуєма</a:t>
            </a:r>
            <a:r>
              <a:rPr lang="uk-UA" altLang="x-none" sz="3200" dirty="0">
                <a:solidFill>
                  <a:schemeClr val="tx1"/>
                </a:solidFill>
                <a:latin typeface="Times New Roman" panose="02020603050405020304" pitchFamily="18" charset="0"/>
                <a:cs typeface="Times New Roman" panose="02020603050405020304" pitchFamily="18" charset="0"/>
              </a:rPr>
              <a:t> (існує тільки на папері у вигляді Кодексу, офіційної місії, лозунгів), як бажаний стан речей та </a:t>
            </a:r>
            <a:r>
              <a:rPr lang="uk-UA" altLang="x-none" sz="3200" b="1" i="1" dirty="0">
                <a:solidFill>
                  <a:schemeClr val="tx1"/>
                </a:solidFill>
                <a:latin typeface="Times New Roman" panose="02020603050405020304" pitchFamily="18" charset="0"/>
                <a:cs typeface="Times New Roman" panose="02020603050405020304" pitchFamily="18" charset="0"/>
              </a:rPr>
              <a:t>реальна</a:t>
            </a:r>
            <a:r>
              <a:rPr lang="uk-UA" altLang="x-none" sz="3200" dirty="0">
                <a:solidFill>
                  <a:schemeClr val="tx1"/>
                </a:solidFill>
                <a:latin typeface="Times New Roman" panose="02020603050405020304" pitchFamily="18" charset="0"/>
                <a:cs typeface="Times New Roman" panose="02020603050405020304" pitchFamily="18" charset="0"/>
              </a:rPr>
              <a:t> (може бути близькою за духом до попередньої або контрастувати з нею, що виливається у конфлікт, кризу).</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за ступенем впливу на діяльність організації</a:t>
            </a:r>
            <a:endParaRPr lang="uk-UA" altLang="x-none" i="1" dirty="0">
              <a:latin typeface="Times New Roman" panose="02020603050405020304" pitchFamily="18" charset="0"/>
              <a:ea typeface="Times New Roman" panose="02020603050405020304" pitchFamily="18" charset="0"/>
            </a:endParaRPr>
          </a:p>
        </p:txBody>
      </p:sp>
      <p:sp>
        <p:nvSpPr>
          <p:cNvPr id="26627"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3200" b="1" i="1" dirty="0">
                <a:solidFill>
                  <a:schemeClr val="tx1"/>
                </a:solidFill>
                <a:latin typeface="Times New Roman" panose="02020603050405020304" pitchFamily="18" charset="0"/>
                <a:cs typeface="Times New Roman" panose="02020603050405020304" pitchFamily="18" charset="0"/>
              </a:rPr>
              <a:t>позитивна</a:t>
            </a:r>
            <a:r>
              <a:rPr lang="uk-UA" altLang="x-none" sz="3200" dirty="0">
                <a:solidFill>
                  <a:schemeClr val="tx1"/>
                </a:solidFill>
                <a:latin typeface="Times New Roman" panose="02020603050405020304" pitchFamily="18" charset="0"/>
                <a:cs typeface="Times New Roman" panose="02020603050405020304" pitchFamily="18" charset="0"/>
              </a:rPr>
              <a:t> (сприяє зростанню ефективності діяльності організації) і </a:t>
            </a:r>
            <a:r>
              <a:rPr lang="uk-UA" altLang="x-none" sz="3200" b="1" i="1" dirty="0">
                <a:solidFill>
                  <a:schemeClr val="tx1"/>
                </a:solidFill>
                <a:latin typeface="Times New Roman" panose="02020603050405020304" pitchFamily="18" charset="0"/>
                <a:cs typeface="Times New Roman" panose="02020603050405020304" pitchFamily="18" charset="0"/>
              </a:rPr>
              <a:t>негативна</a:t>
            </a:r>
            <a:r>
              <a:rPr lang="uk-UA" altLang="x-none" sz="3200" dirty="0">
                <a:solidFill>
                  <a:schemeClr val="tx1"/>
                </a:solidFill>
                <a:latin typeface="Times New Roman" panose="02020603050405020304" pitchFamily="18" charset="0"/>
                <a:cs typeface="Times New Roman" panose="02020603050405020304" pitchFamily="18" charset="0"/>
              </a:rPr>
              <a:t> (протидіє ефективній діяльності організації.</a:t>
            </a:r>
            <a:endParaRPr lang="uk-UA" altLang="x-none" sz="32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за ступенем участі персоналу</a:t>
            </a:r>
            <a:endParaRPr lang="uk-UA" altLang="x-none" sz="3200" i="1" dirty="0">
              <a:latin typeface="Times New Roman" panose="02020603050405020304" pitchFamily="18" charset="0"/>
              <a:ea typeface="Times New Roman" panose="02020603050405020304" pitchFamily="18" charset="0"/>
            </a:endParaRPr>
          </a:p>
        </p:txBody>
      </p:sp>
      <p:sp>
        <p:nvSpPr>
          <p:cNvPr id="27651" name="Объект 2"/>
          <p:cNvSpPr>
            <a:spLocks noGrp="1"/>
          </p:cNvSpPr>
          <p:nvPr>
            <p:ph idx="1"/>
          </p:nvPr>
        </p:nvSpPr>
        <p:spPr>
          <a:xfrm>
            <a:off x="3708400" y="703263"/>
            <a:ext cx="8016875" cy="5616575"/>
          </a:xfrm>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 </a:t>
            </a:r>
            <a:r>
              <a:rPr lang="uk-UA" altLang="x-none" sz="2800" b="1" i="1" dirty="0">
                <a:solidFill>
                  <a:schemeClr val="tx1"/>
                </a:solidFill>
                <a:latin typeface="Times New Roman" panose="02020603050405020304" pitchFamily="18" charset="0"/>
                <a:cs typeface="Times New Roman" panose="02020603050405020304" pitchFamily="18" charset="0"/>
              </a:rPr>
              <a:t>індивідуалістська</a:t>
            </a:r>
            <a:r>
              <a:rPr lang="uk-UA" altLang="x-none" sz="2800" dirty="0">
                <a:solidFill>
                  <a:schemeClr val="tx1"/>
                </a:solidFill>
                <a:latin typeface="Times New Roman" panose="02020603050405020304" pitchFamily="18" charset="0"/>
                <a:cs typeface="Times New Roman" panose="02020603050405020304" pitchFamily="18" charset="0"/>
              </a:rPr>
              <a:t> (ґрунтується на цінностях</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особистісних досягнень, постійному прагненню до підвищення власного престижу, посадового статусу, власній матеріальній вигоді) і </a:t>
            </a:r>
            <a:r>
              <a:rPr lang="uk-UA" altLang="x-none" sz="2800" b="1" i="1" dirty="0">
                <a:solidFill>
                  <a:schemeClr val="tx1"/>
                </a:solidFill>
                <a:latin typeface="Times New Roman" panose="02020603050405020304" pitchFamily="18" charset="0"/>
                <a:cs typeface="Times New Roman" panose="02020603050405020304" pitchFamily="18" charset="0"/>
              </a:rPr>
              <a:t>колективістська</a:t>
            </a:r>
            <a:r>
              <a:rPr lang="uk-UA" altLang="x-none" sz="2800" dirty="0">
                <a:solidFill>
                  <a:schemeClr val="tx1"/>
                </a:solidFill>
                <a:latin typeface="Times New Roman" panose="02020603050405020304" pitchFamily="18" charset="0"/>
                <a:cs typeface="Times New Roman" panose="02020603050405020304" pitchFamily="18" charset="0"/>
              </a:rPr>
              <a:t> (орієнтована на групову діяльність індивідів, що орієнтуються на причетність до цінностей і норм організації, хоча і не виключає особистісних інтересів).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Перша більше притаманна компаніям США, а друга – Японським організаціям. </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252413" y="1123950"/>
            <a:ext cx="3136900" cy="4600575"/>
          </a:xfrm>
        </p:spPr>
        <p:txBody>
          <a:bodyPr vert="horz" lIns="91440" tIns="45720" rIns="91440" bIns="45720" rtlCol="0" anchor="ctr"/>
          <a:p>
            <a:pPr>
              <a:buNone/>
            </a:pPr>
            <a:r>
              <a:rPr lang="uk-UA" altLang="x-none" b="1" i="1" dirty="0">
                <a:latin typeface="Times New Roman" panose="02020603050405020304" pitchFamily="18" charset="0"/>
                <a:cs typeface="Times New Roman" panose="02020603050405020304" pitchFamily="18" charset="0"/>
              </a:rPr>
              <a:t>Функції організаційної структури.</a:t>
            </a:r>
            <a:endParaRPr lang="uk-UA" altLang="x-none" b="1"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05666" y="146545"/>
          <a:ext cx="8260509" cy="656353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1123950"/>
            <a:ext cx="3389313" cy="4600575"/>
          </a:xfrm>
        </p:spPr>
        <p:txBody>
          <a:bodyPr vert="horz" lIns="91440" tIns="45720" rIns="91440" bIns="45720" rtlCol="0" anchor="ctr"/>
          <a:p>
            <a:pPr>
              <a:buNone/>
            </a:pPr>
            <a:r>
              <a:rPr lang="uk-UA" altLang="x-none" sz="2800" i="1" dirty="0">
                <a:latin typeface="Times New Roman" panose="02020603050405020304" pitchFamily="18" charset="0"/>
                <a:cs typeface="Times New Roman" panose="02020603050405020304" pitchFamily="18" charset="0"/>
              </a:rPr>
              <a:t>Характеристика функцій організаційної культури</a:t>
            </a:r>
            <a:endParaRPr lang="ru-RU" altLang="x-none" sz="2800" i="1" dirty="0">
              <a:latin typeface="Times New Roman" panose="02020603050405020304" pitchFamily="18" charset="0"/>
              <a:ea typeface="Times New Roman" panose="02020603050405020304" pitchFamily="18" charset="0"/>
            </a:endParaRPr>
          </a:p>
        </p:txBody>
      </p:sp>
      <p:graphicFrame>
        <p:nvGraphicFramePr>
          <p:cNvPr id="29699" name="Замещающее содержимое 29698"/>
          <p:cNvGraphicFramePr/>
          <p:nvPr>
            <p:ph idx="1"/>
          </p:nvPr>
        </p:nvGraphicFramePr>
        <p:xfrm>
          <a:off x="2671763" y="0"/>
          <a:ext cx="9520237" cy="6937375"/>
        </p:xfrm>
        <a:graphic>
          <a:graphicData uri="http://schemas.openxmlformats.org/drawingml/2006/table">
            <a:tbl>
              <a:tblPr/>
              <a:tblGrid>
                <a:gridCol w="2057400"/>
                <a:gridCol w="7462838"/>
              </a:tblGrid>
              <a:tr h="400050">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ctr" defTabSz="914400" eaLnBrk="1" hangingPunct="1">
                        <a:buNone/>
                      </a:pPr>
                      <a:r>
                        <a:rPr lang="uk-UA" altLang="x-none" b="1" dirty="0">
                          <a:solidFill>
                            <a:srgbClr val="FFFFFF"/>
                          </a:solidFill>
                          <a:latin typeface="Times New Roman" panose="02020603050405020304" pitchFamily="18" charset="0"/>
                          <a:cs typeface="Times New Roman" panose="02020603050405020304" pitchFamily="18" charset="0"/>
                        </a:rPr>
                        <a:t>Вид функції</a:t>
                      </a:r>
                      <a:endParaRPr lang="ru-RU" altLang="x-none" b="1" dirty="0">
                        <a:solidFill>
                          <a:srgbClr val="FFFFFF"/>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ctr" defTabSz="914400" eaLnBrk="1" hangingPunct="1">
                        <a:buNone/>
                      </a:pPr>
                      <a:r>
                        <a:rPr lang="uk-UA" altLang="x-none" b="1" dirty="0">
                          <a:solidFill>
                            <a:srgbClr val="FFFFFF"/>
                          </a:solidFill>
                          <a:latin typeface="Times New Roman" panose="02020603050405020304" pitchFamily="18" charset="0"/>
                          <a:cs typeface="Times New Roman" panose="02020603050405020304" pitchFamily="18" charset="0"/>
                        </a:rPr>
                        <a:t>Характеристика</a:t>
                      </a:r>
                      <a:endParaRPr lang="ru-RU" altLang="x-none" b="1" dirty="0">
                        <a:solidFill>
                          <a:srgbClr val="FFFFFF"/>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r>
              <a:tr h="595313">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інтегруюча</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проявляється як об’єднуюча сила, незалежно від групових розбіжностей персоналу відносно ідеологічних, культурних орієнтацій та базових цінностей</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r>
              <a:tr h="593725">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пізнавально-інформаційна</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обмін інформацією між персоналом компанії, що створює єдине інформаційне поле і як об’єднує людей на основі корисності, так і підвищує їх значущість.</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r>
              <a:tr h="449262">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адаптаційна</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полягає у взаємовідношенні організації із зовнішнім середовищем</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r>
              <a:tr h="595313">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знакова функція культури</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обрання найбільш прийнятної мови спілкування як в середині організації, так і з зовнішнім оточенням</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r>
              <a:tr h="706437">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ціннісна </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відображає якісний стан культури організації через визначену систему цінностей, що формують в людині конкретні ціннісні потреби в конкретній групі, компанії, об’єднання тощо</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r>
              <a:tr h="595313">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маніпулятивна </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гнучкість культури дозволяє проектуватися і формуватися як вищим керівництвом організації, її персоналом в цілому, так і під впливом зовнішнього середовища</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r>
              <a:tr h="731837">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мотиваційна </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пов’язана із з механізмом реалізації управлінських рішень і сприяє позитивній ідентифікації інтересів різних соціально-професійних груп з цілями організації та впливає на ефективність її функціонування і розвиток</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r>
              <a:tr h="593725">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селекційно-трансляційна</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полягає у самостійному виборі організацією власних норм, цінностей, еталонів економічної поведінки, що необхідні для виживання організації, а також їх відтворенні</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r>
              <a:tr h="944563">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інноваційна</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пов’язана із постійним відбором нових зразків поведінки, нових цінностей, соціальних технологій, форм організації управлінських відношень, моделей групової поведінки на ринках праці, товарів та послуг у відповідності до загострення конкурентної боротьби та зміни зовнішнього середовища</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EE7EE"/>
                    </a:solidFill>
                  </a:tcPr>
                </a:tc>
              </a:tr>
              <a:tr h="731837">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600" dirty="0">
                          <a:solidFill>
                            <a:srgbClr val="000000"/>
                          </a:solidFill>
                          <a:latin typeface="Times New Roman" panose="02020603050405020304" pitchFamily="18" charset="0"/>
                          <a:cs typeface="Times New Roman" panose="02020603050405020304" pitchFamily="18" charset="0"/>
                        </a:rPr>
                        <a:t>регулятивно-управлінська</a:t>
                      </a:r>
                      <a:endParaRPr lang="uk-UA" altLang="x-none" sz="16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c>
                  <a:txBody>
                    <a:bodyPr/>
                    <a:lstStyle>
                      <a:lvl1pPr marL="0" lvl="0" indent="0" algn="l" defTabSz="457200" rtl="0" eaLnBrk="1" fontAlgn="base" latinLnBrk="0" hangingPunct="1">
                        <a:lnSpc>
                          <a:spcPct val="100000"/>
                        </a:lnSpc>
                        <a:spcBef>
                          <a:spcPct val="0"/>
                        </a:spcBef>
                        <a:spcAft>
                          <a:spcPct val="0"/>
                        </a:spcAft>
                        <a:buNone/>
                        <a:defRPr sz="1800" b="0" i="0" u="none" kern="1200" baseline="0">
                          <a:solidFill>
                            <a:schemeClr val="tx1"/>
                          </a:solidFill>
                          <a:latin typeface="Corbel" panose="020B0503020204020204" pitchFamily="34" charset="0"/>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stStyle>
                    <a:p>
                      <a:pPr lvl="0" algn="just" defTabSz="914400" eaLnBrk="1" hangingPunct="1">
                        <a:buNone/>
                      </a:pPr>
                      <a:r>
                        <a:rPr lang="uk-UA" altLang="x-none" sz="1400" dirty="0">
                          <a:solidFill>
                            <a:srgbClr val="000000"/>
                          </a:solidFill>
                          <a:latin typeface="Times New Roman" panose="02020603050405020304" pitchFamily="18" charset="0"/>
                          <a:cs typeface="Times New Roman" panose="02020603050405020304" pitchFamily="18" charset="0"/>
                        </a:rPr>
                        <a:t>організаційна культура як один з механізмів соціального управління забезпечує розширене відтворення трудових ресурсів в якості суб’єктів суспільних відносин згідно потреб їхнього розвитку</a:t>
                      </a:r>
                      <a:endParaRPr lang="uk-UA" altLang="x-none" sz="1400" dirty="0">
                        <a:solidFill>
                          <a:srgbClr val="000000"/>
                        </a:solidFill>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8F3F7"/>
                    </a:solid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b="1" dirty="0">
                <a:latin typeface="Times New Roman" panose="02020603050405020304" pitchFamily="18" charset="0"/>
                <a:cs typeface="Times New Roman" panose="02020603050405020304" pitchFamily="18" charset="0"/>
              </a:rPr>
              <a:t>2. Формування і підтримка організаційної культури</a:t>
            </a:r>
            <a:br>
              <a:rPr lang="uk-UA" altLang="x-none" sz="3200" b="1" dirty="0">
                <a:latin typeface="Times New Roman" panose="02020603050405020304" pitchFamily="18" charset="0"/>
                <a:cs typeface="Times New Roman" panose="02020603050405020304" pitchFamily="18" charset="0"/>
              </a:rPr>
            </a:br>
            <a:endParaRPr lang="uk-UA" altLang="x-none" sz="3200" b="1" dirty="0">
              <a:latin typeface="Times New Roman" panose="02020603050405020304" pitchFamily="18" charset="0"/>
              <a:ea typeface="Times New Roman" panose="02020603050405020304" pitchFamily="18" charset="0"/>
            </a:endParaRPr>
          </a:p>
        </p:txBody>
      </p:sp>
      <p:sp>
        <p:nvSpPr>
          <p:cNvPr id="30723"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Вплив організаційної культури на ефективність організації діє опосередковано, але є важливим чинником її конкурентоспроможності. В цьому питанні важливим є вибір системи принципів, факторів та підходів щодо формування, закріплення, підтримки та розвитку організаційної культури</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2800" i="1" dirty="0">
                <a:latin typeface="Times New Roman" panose="02020603050405020304" pitchFamily="18" charset="0"/>
                <a:cs typeface="Times New Roman" panose="02020603050405020304" pitchFamily="18" charset="0"/>
              </a:rPr>
              <a:t>Принципи формування і розвитку організаційної культури</a:t>
            </a:r>
            <a:endParaRPr lang="uk-UA" altLang="x-none" sz="2800" i="1" dirty="0">
              <a:latin typeface="Times New Roman" panose="02020603050405020304" pitchFamily="18" charset="0"/>
              <a:ea typeface="Times New Roman" panose="02020603050405020304" pitchFamily="18" charset="0"/>
            </a:endParaRPr>
          </a:p>
        </p:txBody>
      </p:sp>
      <p:pic>
        <p:nvPicPr>
          <p:cNvPr id="31747" name="Объект 4"/>
          <p:cNvPicPr>
            <a:picLocks noGrp="1" noChangeAspect="1"/>
          </p:cNvPicPr>
          <p:nvPr>
            <p:ph idx="1"/>
          </p:nvPr>
        </p:nvPicPr>
        <p:blipFill>
          <a:blip r:embed="rId1"/>
          <a:stretch>
            <a:fillRect/>
          </a:stretch>
        </p:blipFill>
        <p:spPr>
          <a:xfrm>
            <a:off x="3487738" y="1284288"/>
            <a:ext cx="8304212" cy="4289425"/>
          </a:xfrm>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2800" i="1" dirty="0">
                <a:latin typeface="Times New Roman" panose="02020603050405020304" pitchFamily="18" charset="0"/>
                <a:cs typeface="Times New Roman" panose="02020603050405020304" pitchFamily="18" charset="0"/>
              </a:rPr>
              <a:t>Формування організаційної культури</a:t>
            </a:r>
            <a:endParaRPr lang="uk-UA" altLang="x-none" sz="2800" i="1" dirty="0">
              <a:latin typeface="Times New Roman" panose="02020603050405020304" pitchFamily="18" charset="0"/>
              <a:ea typeface="Times New Roman" panose="02020603050405020304" pitchFamily="18" charset="0"/>
            </a:endParaRPr>
          </a:p>
        </p:txBody>
      </p:sp>
      <p:sp>
        <p:nvSpPr>
          <p:cNvPr id="32771" name="Объект 2"/>
          <p:cNvSpPr>
            <a:spLocks noGrp="1"/>
          </p:cNvSpPr>
          <p:nvPr>
            <p:ph idx="1"/>
          </p:nvPr>
        </p:nvSpPr>
        <p:spPr>
          <a:xfrm>
            <a:off x="3600450" y="604838"/>
            <a:ext cx="8085138" cy="5822950"/>
          </a:xfrm>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Зовнішнє середовище має значний вплив на організацію, а відповідно і на її культуру. Хоча на практиці дві організації в одному середовищі можуть мати різні культури. Це обумовлюється впливом спільного досвіду членів організації по різному вирішувати дві важливі проблеми. </a:t>
            </a:r>
            <a:r>
              <a:rPr lang="uk-UA" altLang="x-none" sz="2800" b="1" i="1" dirty="0">
                <a:solidFill>
                  <a:schemeClr val="tx1"/>
                </a:solidFill>
                <a:latin typeface="Times New Roman" panose="02020603050405020304" pitchFamily="18" charset="0"/>
                <a:cs typeface="Times New Roman" panose="02020603050405020304" pitchFamily="18" charset="0"/>
              </a:rPr>
              <a:t>Перша</a:t>
            </a:r>
            <a:r>
              <a:rPr lang="uk-UA" altLang="x-none" sz="2800" dirty="0">
                <a:solidFill>
                  <a:schemeClr val="tx1"/>
                </a:solidFill>
                <a:latin typeface="Times New Roman" panose="02020603050405020304" pitchFamily="18" charset="0"/>
                <a:cs typeface="Times New Roman" panose="02020603050405020304" pitchFamily="18" charset="0"/>
              </a:rPr>
              <a:t> – зовнішня адаптація (що і як це необхідно зробити), а </a:t>
            </a:r>
            <a:r>
              <a:rPr lang="uk-UA" altLang="x-none" sz="2800" b="1" i="1" dirty="0">
                <a:solidFill>
                  <a:schemeClr val="tx1"/>
                </a:solidFill>
                <a:latin typeface="Times New Roman" panose="02020603050405020304" pitchFamily="18" charset="0"/>
                <a:cs typeface="Times New Roman" panose="02020603050405020304" pitchFamily="18" charset="0"/>
              </a:rPr>
              <a:t>друга</a:t>
            </a:r>
            <a:r>
              <a:rPr lang="uk-UA" altLang="x-none" sz="2800" dirty="0">
                <a:solidFill>
                  <a:schemeClr val="tx1"/>
                </a:solidFill>
                <a:latin typeface="Times New Roman" panose="02020603050405020304" pitchFamily="18" charset="0"/>
                <a:cs typeface="Times New Roman" panose="02020603050405020304" pitchFamily="18" charset="0"/>
              </a:rPr>
              <a:t> – внутрішня інтеграція (спосіб вирішення працівниками своїх щоденних робочих організаційних справ)</a:t>
            </a:r>
            <a:r>
              <a:rPr lang="ru-RU" altLang="x-none" dirty="0"/>
              <a:t> </a:t>
            </a:r>
            <a:endParaRPr lang="ru-RU" altLang="x-none"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3794" name="Объект 4"/>
          <p:cNvPicPr>
            <a:picLocks noGrp="1" noChangeAspect="1"/>
          </p:cNvPicPr>
          <p:nvPr>
            <p:ph idx="1"/>
          </p:nvPr>
        </p:nvPicPr>
        <p:blipFill>
          <a:blip r:embed="rId1"/>
          <a:stretch>
            <a:fillRect/>
          </a:stretch>
        </p:blipFill>
        <p:spPr>
          <a:xfrm>
            <a:off x="3590925" y="158750"/>
            <a:ext cx="7834313" cy="6699250"/>
          </a:xfrm>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1123950"/>
            <a:ext cx="3416300" cy="4600575"/>
          </a:xfrm>
        </p:spPr>
        <p:txBody>
          <a:bodyPr vert="horz" lIns="91440" tIns="45720" rIns="91440" bIns="45720" rtlCol="0" anchor="ctr"/>
          <a:p>
            <a:pPr>
              <a:buNone/>
            </a:pPr>
            <a:r>
              <a:rPr lang="uk-UA" altLang="x-none" b="1" dirty="0">
                <a:latin typeface="Times New Roman" panose="02020603050405020304" pitchFamily="18" charset="0"/>
                <a:cs typeface="Times New Roman" panose="02020603050405020304" pitchFamily="18" charset="0"/>
              </a:rPr>
              <a:t>1. Суть, типологія та функції організаційної культури</a:t>
            </a:r>
            <a:br>
              <a:rPr lang="uk-UA" altLang="x-none" b="1" dirty="0">
                <a:latin typeface="Times New Roman" panose="02020603050405020304" pitchFamily="18" charset="0"/>
                <a:cs typeface="Times New Roman" panose="02020603050405020304" pitchFamily="18" charset="0"/>
              </a:rPr>
            </a:br>
            <a:endParaRPr lang="uk-UA" altLang="x-none" b="1" dirty="0">
              <a:latin typeface="Times New Roman" panose="02020603050405020304" pitchFamily="18" charset="0"/>
              <a:ea typeface="Times New Roman" panose="02020603050405020304" pitchFamily="18" charset="0"/>
            </a:endParaRPr>
          </a:p>
        </p:txBody>
      </p:sp>
      <p:sp>
        <p:nvSpPr>
          <p:cNvPr id="7171"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3200" dirty="0">
                <a:solidFill>
                  <a:schemeClr val="tx1"/>
                </a:solidFill>
                <a:latin typeface="Times New Roman" panose="02020603050405020304" pitchFamily="18" charset="0"/>
                <a:cs typeface="Times New Roman" panose="02020603050405020304" pitchFamily="18" charset="0"/>
              </a:rPr>
              <a:t>На відміну від </a:t>
            </a:r>
            <a:r>
              <a:rPr lang="uk-UA" altLang="x-none" sz="3200" b="1" dirty="0">
                <a:solidFill>
                  <a:schemeClr val="tx1"/>
                </a:solidFill>
                <a:latin typeface="Times New Roman" panose="02020603050405020304" pitchFamily="18" charset="0"/>
                <a:cs typeface="Times New Roman" panose="02020603050405020304" pitchFamily="18" charset="0"/>
              </a:rPr>
              <a:t>організаційної структури</a:t>
            </a:r>
            <a:r>
              <a:rPr lang="uk-UA" altLang="x-none" sz="3200" dirty="0">
                <a:solidFill>
                  <a:schemeClr val="tx1"/>
                </a:solidFill>
                <a:latin typeface="Times New Roman" panose="02020603050405020304" pitchFamily="18" charset="0"/>
                <a:cs typeface="Times New Roman" panose="02020603050405020304" pitchFamily="18" charset="0"/>
              </a:rPr>
              <a:t>, яка </a:t>
            </a:r>
            <a:r>
              <a:rPr lang="uk-UA" altLang="x-none" sz="3200" i="1" dirty="0">
                <a:solidFill>
                  <a:schemeClr val="tx1"/>
                </a:solidFill>
                <a:latin typeface="Times New Roman" panose="02020603050405020304" pitchFamily="18" charset="0"/>
                <a:cs typeface="Times New Roman" panose="02020603050405020304" pitchFamily="18" charset="0"/>
              </a:rPr>
              <a:t>є скелетом, остовом компанії</a:t>
            </a:r>
            <a:r>
              <a:rPr lang="uk-UA" altLang="x-none" sz="3200" dirty="0">
                <a:solidFill>
                  <a:schemeClr val="tx1"/>
                </a:solidFill>
                <a:latin typeface="Times New Roman" panose="02020603050405020304" pitchFamily="18" charset="0"/>
                <a:cs typeface="Times New Roman" panose="02020603050405020304" pitchFamily="18" charset="0"/>
              </a:rPr>
              <a:t>, </a:t>
            </a:r>
            <a:r>
              <a:rPr lang="uk-UA" altLang="x-none" sz="3200" b="1" dirty="0">
                <a:solidFill>
                  <a:schemeClr val="tx1"/>
                </a:solidFill>
                <a:latin typeface="Times New Roman" panose="02020603050405020304" pitchFamily="18" charset="0"/>
                <a:cs typeface="Times New Roman" panose="02020603050405020304" pitchFamily="18" charset="0"/>
              </a:rPr>
              <a:t>організаційна культура</a:t>
            </a:r>
            <a:r>
              <a:rPr lang="uk-UA" altLang="x-none" sz="3200" dirty="0">
                <a:solidFill>
                  <a:schemeClr val="tx1"/>
                </a:solidFill>
                <a:latin typeface="Times New Roman" panose="02020603050405020304" pitchFamily="18" charset="0"/>
                <a:cs typeface="Times New Roman" panose="02020603050405020304" pitchFamily="18" charset="0"/>
              </a:rPr>
              <a:t> </a:t>
            </a:r>
            <a:r>
              <a:rPr lang="uk-UA" altLang="x-none" sz="3200" i="1" dirty="0">
                <a:solidFill>
                  <a:schemeClr val="tx1"/>
                </a:solidFill>
                <a:latin typeface="Times New Roman" panose="02020603050405020304" pitchFamily="18" charset="0"/>
                <a:cs typeface="Times New Roman" panose="02020603050405020304" pitchFamily="18" charset="0"/>
              </a:rPr>
              <a:t>є її душею</a:t>
            </a:r>
            <a:r>
              <a:rPr lang="uk-UA" altLang="x-none" sz="3200" dirty="0">
                <a:solidFill>
                  <a:schemeClr val="tx1"/>
                </a:solidFill>
                <a:latin typeface="Times New Roman" panose="02020603050405020304" pitchFamily="18" charset="0"/>
                <a:cs typeface="Times New Roman" panose="02020603050405020304" pitchFamily="18" charset="0"/>
              </a:rPr>
              <a:t>, що встановлює невидимі важелі направляючої дії на персонал для реалізації стратегічних задач.</a:t>
            </a:r>
            <a:endParaRPr lang="uk-UA" altLang="x-none" sz="32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Объект 3"/>
          <p:cNvGraphicFramePr>
            <a:graphicFrameLocks noGrp="1"/>
          </p:cNvGraphicFramePr>
          <p:nvPr>
            <p:ph idx="1"/>
          </p:nvPr>
        </p:nvGraphicFramePr>
        <p:xfrm>
          <a:off x="2174408" y="271928"/>
          <a:ext cx="9605216" cy="637091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На формування організаційної культури, її зміст і окремі параметри впливають ряд факторів зовнішнього та внутрішнього середовища, але особливо особа її лідера (його вірування, цінності та стиль), ділове середовище в цілому та галузі зокрема, зразки національної культури.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Объект 2"/>
          <p:cNvSpPr>
            <a:spLocks noGrp="1"/>
          </p:cNvSpPr>
          <p:nvPr>
            <p:ph idx="1"/>
          </p:nvPr>
        </p:nvSpPr>
        <p:spPr>
          <a:xfrm>
            <a:off x="3868738" y="863600"/>
            <a:ext cx="7789863" cy="5121275"/>
          </a:xfrm>
        </p:spPr>
        <p:txBody>
          <a:bodyPr vert="horz" lIns="91440" tIns="45720" rIns="91440" bIns="45720" rtlCol="0" anchor="ctr"/>
          <a:p>
            <a:pPr marL="0" indent="0" algn="just">
              <a:lnSpc>
                <a:spcPct val="110000"/>
              </a:lnSpc>
              <a:spcBef>
                <a:spcPct val="0"/>
              </a:spcBef>
              <a:buNone/>
            </a:pPr>
            <a:r>
              <a:rPr lang="uk-UA" altLang="x-none" sz="2600" dirty="0">
                <a:solidFill>
                  <a:schemeClr val="tx1"/>
                </a:solidFill>
                <a:latin typeface="Times New Roman" panose="02020603050405020304" pitchFamily="18" charset="0"/>
                <a:cs typeface="Times New Roman" panose="02020603050405020304" pitchFamily="18" charset="0"/>
              </a:rPr>
              <a:t>Підтримка організаційної культури залежить від її сили, оскільки вона впливає на інтенсивність обраних зразків поведінки. Сила культури організації</a:t>
            </a:r>
            <a:endParaRPr lang="uk-UA" altLang="x-none" sz="2600" dirty="0">
              <a:solidFill>
                <a:schemeClr val="tx1"/>
              </a:solidFill>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600" dirty="0">
                <a:solidFill>
                  <a:schemeClr val="tx1"/>
                </a:solidFill>
                <a:latin typeface="Times New Roman" panose="02020603050405020304" pitchFamily="18" charset="0"/>
                <a:cs typeface="Times New Roman" panose="02020603050405020304" pitchFamily="18" charset="0"/>
              </a:rPr>
              <a:t>залежить від «товщини» культури (кількість важливих пріоритетів та чисельність працівників, що їх розділяють), ступеню підтримки культури її членами та ясністю пріоритетів культури. Але сильна культура, наряду із позитивним впливом на діяльність організації, може гальмувати проведення в ній змін, а тому доцільно мати помірно сильну культуру організації. </a:t>
            </a:r>
            <a:endParaRPr lang="uk-UA" altLang="x-none" sz="26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Объект 2"/>
          <p:cNvSpPr>
            <a:spLocks noGrp="1"/>
          </p:cNvSpPr>
          <p:nvPr>
            <p:ph idx="1"/>
          </p:nvPr>
        </p:nvSpPr>
        <p:spPr>
          <a:xfrm>
            <a:off x="3600450" y="312738"/>
            <a:ext cx="8166100" cy="6370637"/>
          </a:xfrm>
          <a:ln/>
        </p:spPr>
        <p:txBody>
          <a:bodyPr vert="horz" wrap="square" lIns="91440" tIns="45720" rIns="91440" bIns="45720" anchor="ctr" anchorCtr="0"/>
          <a:p>
            <a:pPr marL="0" indent="0">
              <a:buNone/>
            </a:pPr>
            <a:r>
              <a:rPr lang="uk-UA" altLang="x-none" sz="2800" dirty="0">
                <a:solidFill>
                  <a:schemeClr val="tx1"/>
                </a:solidFill>
                <a:latin typeface="Times New Roman" panose="02020603050405020304" pitchFamily="18" charset="0"/>
                <a:cs typeface="Times New Roman" panose="02020603050405020304" pitchFamily="18" charset="0"/>
              </a:rPr>
              <a:t>До методів, що підтримують організаційну культуру, окрім найму і звільнення персоналу організації, належать наступні:</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dirty="0">
              <a:solidFill>
                <a:schemeClr val="tx1"/>
              </a:solidFill>
              <a:latin typeface="Times New Roman" panose="02020603050405020304" pitchFamily="18" charset="0"/>
              <a:ea typeface="Times New Roman" panose="02020603050405020304" pitchFamily="18" charset="0"/>
            </a:endParaRPr>
          </a:p>
        </p:txBody>
      </p:sp>
      <p:graphicFrame>
        <p:nvGraphicFramePr>
          <p:cNvPr id="4" name="Схема 3"/>
          <p:cNvGraphicFramePr/>
          <p:nvPr/>
        </p:nvGraphicFramePr>
        <p:xfrm>
          <a:off x="3443940" y="1439333"/>
          <a:ext cx="8165848" cy="510588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Зміна організаційної культури</a:t>
            </a:r>
            <a:endParaRPr lang="uk-UA" altLang="x-none" sz="3200" i="1" dirty="0">
              <a:latin typeface="Times New Roman" panose="02020603050405020304" pitchFamily="18" charset="0"/>
              <a:ea typeface="Times New Roman" panose="02020603050405020304" pitchFamily="18" charset="0"/>
            </a:endParaRPr>
          </a:p>
        </p:txBody>
      </p:sp>
      <p:sp>
        <p:nvSpPr>
          <p:cNvPr id="38915" name="Объект 2"/>
          <p:cNvSpPr>
            <a:spLocks noGrp="1"/>
          </p:cNvSpPr>
          <p:nvPr>
            <p:ph idx="1"/>
          </p:nvPr>
        </p:nvSpPr>
        <p:spPr>
          <a:xfrm>
            <a:off x="3613150" y="379413"/>
            <a:ext cx="8126413" cy="6237287"/>
          </a:xfrm>
          <a:ln/>
        </p:spPr>
        <p:txBody>
          <a:bodyPr vert="horz" wrap="square" lIns="91440" tIns="45720" rIns="91440" bIns="45720" anchor="ctr" anchorCtr="0"/>
          <a:p>
            <a:pPr marL="0" indent="0">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З плином часу і під впливом обставин організаційна культура підлягає зміні, що потребує досконалих методів проведення цього процесу. В певній мірі вони подібні методам підтримки культури організації, але мають і свою специфіку, а саме:</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 зміна об’єктів і предметів уваги, оцінки і контролю зі сторони менеджерів;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 зміна стилів управління кризою або конфліктом;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 перепроектування ролей та зміна аспектів в програмах навчання;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 зміна критеріїв стимулювання;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 зміна акцентів в кадровій політиці;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 зміна організаційної символіки та обрядів. </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Відомі три можливих поєднання змін в</a:t>
            </a:r>
            <a:br>
              <a:rPr lang="uk-UA" altLang="x-none" i="1" dirty="0">
                <a:latin typeface="Times New Roman" panose="02020603050405020304" pitchFamily="18" charset="0"/>
                <a:cs typeface="Times New Roman" panose="02020603050405020304" pitchFamily="18" charset="0"/>
              </a:rPr>
            </a:br>
            <a:r>
              <a:rPr lang="uk-UA" altLang="x-none" i="1" dirty="0">
                <a:latin typeface="Times New Roman" panose="02020603050405020304" pitchFamily="18" charset="0"/>
                <a:cs typeface="Times New Roman" panose="02020603050405020304" pitchFamily="18" charset="0"/>
              </a:rPr>
              <a:t>поведінці та організаційній культурі:</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86349" y="134472"/>
          <a:ext cx="8352731" cy="672352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Проведення змін в організаційній культурі стикається із рядом труднощів, а</a:t>
            </a:r>
            <a:br>
              <a:rPr lang="uk-UA" altLang="x-none" sz="3200" i="1" dirty="0">
                <a:latin typeface="Times New Roman" panose="02020603050405020304" pitchFamily="18" charset="0"/>
                <a:cs typeface="Times New Roman" panose="02020603050405020304" pitchFamily="18" charset="0"/>
              </a:rPr>
            </a:br>
            <a:r>
              <a:rPr lang="uk-UA" altLang="x-none" sz="3200" i="1" dirty="0">
                <a:latin typeface="Times New Roman" panose="02020603050405020304" pitchFamily="18" charset="0"/>
                <a:cs typeface="Times New Roman" panose="02020603050405020304" pitchFamily="18" charset="0"/>
              </a:rPr>
              <a:t>саме:</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667031" y="298823"/>
          <a:ext cx="7978121" cy="638436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766763"/>
            <a:ext cx="3375025" cy="5218113"/>
          </a:xfrm>
        </p:spPr>
        <p:txBody>
          <a:bodyPr vert="horz" lIns="91440" tIns="45720" rIns="91440" bIns="45720" rtlCol="0" anchor="ctr">
            <a:noAutofit/>
          </a:bodyPr>
          <a:p>
            <a:pPr>
              <a:buNone/>
            </a:pPr>
            <a:r>
              <a:rPr lang="uk-UA" altLang="x-none" sz="2800" i="1" dirty="0">
                <a:latin typeface="Times New Roman" panose="02020603050405020304" pitchFamily="18" charset="0"/>
                <a:cs typeface="Times New Roman" panose="02020603050405020304" pitchFamily="18" charset="0"/>
              </a:rPr>
              <a:t>Зміни в змісті організаційної культури доцільні за умови відсутності</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поведінки, що відповідає викликам організаційної ефективності. Вони</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потребують значного і динамічного коригування наступних «правил гри»:</a:t>
            </a:r>
            <a:endParaRPr lang="uk-UA" altLang="x-none" sz="2800" i="1" dirty="0">
              <a:latin typeface="Times New Roman" panose="02020603050405020304" pitchFamily="18" charset="0"/>
              <a:ea typeface="Times New Roman" panose="02020603050405020304" pitchFamily="18" charset="0"/>
            </a:endParaRPr>
          </a:p>
        </p:txBody>
      </p:sp>
      <p:graphicFrame>
        <p:nvGraphicFramePr>
          <p:cNvPr id="7" name="Объект 6"/>
          <p:cNvGraphicFramePr>
            <a:graphicFrameLocks noGrp="1"/>
          </p:cNvGraphicFramePr>
          <p:nvPr>
            <p:ph idx="1"/>
          </p:nvPr>
        </p:nvGraphicFramePr>
        <p:xfrm>
          <a:off x="3519115" y="161365"/>
          <a:ext cx="8233614" cy="669663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Объект 2"/>
          <p:cNvSpPr>
            <a:spLocks noGrp="1"/>
          </p:cNvSpPr>
          <p:nvPr>
            <p:ph idx="1"/>
          </p:nvPr>
        </p:nvSpPr>
        <p:spPr>
          <a:xfrm>
            <a:off x="3613150" y="460375"/>
            <a:ext cx="8153400" cy="6102350"/>
          </a:xfrm>
          <a:ln/>
        </p:spPr>
        <p:txBody>
          <a:bodyPr vert="horz" wrap="square" lIns="91440" tIns="45720" rIns="91440" bIns="45720" anchor="ctr" anchorCtr="0"/>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За останні декілька десятирічь було доведено вплив організаційної культури на ефективність компаній та виявлено два основних шляхів цього процесу. </a:t>
            </a: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400" b="1" i="1" dirty="0">
                <a:solidFill>
                  <a:schemeClr val="tx1"/>
                </a:solidFill>
                <a:latin typeface="Times New Roman" panose="02020603050405020304" pitchFamily="18" charset="0"/>
                <a:cs typeface="Times New Roman" panose="02020603050405020304" pitchFamily="18" charset="0"/>
              </a:rPr>
              <a:t>Перший</a:t>
            </a:r>
            <a:r>
              <a:rPr lang="uk-UA" altLang="x-none" sz="2400" dirty="0">
                <a:solidFill>
                  <a:schemeClr val="tx1"/>
                </a:solidFill>
                <a:latin typeface="Times New Roman" panose="02020603050405020304" pitchFamily="18" charset="0"/>
                <a:cs typeface="Times New Roman" panose="02020603050405020304" pitchFamily="18" charset="0"/>
              </a:rPr>
              <a:t>, коли культура і поведінка взаємно впливають і підсилюють одна одну, а </a:t>
            </a:r>
            <a:r>
              <a:rPr lang="uk-UA" altLang="x-none" sz="2400" b="1" i="1" dirty="0">
                <a:solidFill>
                  <a:schemeClr val="tx1"/>
                </a:solidFill>
                <a:latin typeface="Times New Roman" panose="02020603050405020304" pitchFamily="18" charset="0"/>
                <a:cs typeface="Times New Roman" panose="02020603050405020304" pitchFamily="18" charset="0"/>
              </a:rPr>
              <a:t>другий</a:t>
            </a:r>
            <a:r>
              <a:rPr lang="uk-UA" altLang="x-none" sz="2400" dirty="0">
                <a:solidFill>
                  <a:schemeClr val="tx1"/>
                </a:solidFill>
                <a:latin typeface="Times New Roman" panose="02020603050405020304" pitchFamily="18" charset="0"/>
                <a:cs typeface="Times New Roman" panose="02020603050405020304" pitchFamily="18" charset="0"/>
              </a:rPr>
              <a:t> – культура впливає не стільки на те, що люди роблять, а на те, як вони це роблять. Розроблено декілька підходів з виділенням переліку змінних, завдяки яким відслідковується вплив культури на організацію, які здебільшого виступають основою анкет та опитувальників. Найбільш відомими є модель Т. Пітерса-Р. Уотермана, модель Т. Парсонса та модель Р. Квіна-Дж. Рорбаха.</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252413" y="1123950"/>
            <a:ext cx="3041650" cy="4600575"/>
          </a:xfrm>
        </p:spPr>
        <p:txBody>
          <a:bodyPr vert="horz" lIns="91440" tIns="45720" rIns="91440" bIns="45720" rtlCol="0" anchor="ctr">
            <a:noAutofit/>
          </a:bodyPr>
          <a:p>
            <a:pPr>
              <a:buNone/>
            </a:pPr>
            <a:r>
              <a:rPr lang="uk-UA" altLang="x-none" sz="2800" i="1" dirty="0">
                <a:latin typeface="Times New Roman" panose="02020603050405020304" pitchFamily="18" charset="0"/>
                <a:cs typeface="Times New Roman" panose="02020603050405020304" pitchFamily="18" charset="0"/>
              </a:rPr>
              <a:t>Модель Т. Питерса-Р. Уотермана. На основі успішних американських</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компаній виділено ряд вірувань і цінностей організаційної культури, що привели</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їх до успіху:</a:t>
            </a:r>
            <a:endParaRPr lang="uk-UA" altLang="x-none" sz="28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86349" y="230094"/>
          <a:ext cx="8072250" cy="639781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Організаційна культура зароджується із створенням компанії і формується під впливом як її засновників, так топ менеджерів (принципів ведення бізнесу та цінностей). Важливим є те, що організаційна культура притаманна будь-якій компанії, навіть якщо її керівництво і не усвідомлює цього. Організаційна  культура може розвиватися як стихійно, так і планомірно. Останнє є більш доцільним для успішної реалізації стратегічних планів компанії. </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Объект 2"/>
          <p:cNvSpPr>
            <a:spLocks noGrp="1"/>
          </p:cNvSpPr>
          <p:nvPr>
            <p:ph idx="1"/>
          </p:nvPr>
        </p:nvSpPr>
        <p:spPr>
          <a:xfrm>
            <a:off x="3627438" y="604838"/>
            <a:ext cx="8124825" cy="5970588"/>
          </a:xfrm>
        </p:spPr>
        <p:txBody>
          <a:bodyPr vert="horz" lIns="91440" tIns="45720" rIns="91440" bIns="45720" rtlCol="0" anchor="ctr"/>
          <a:p>
            <a:pPr marL="0" indent="0" algn="just">
              <a:lnSpc>
                <a:spcPct val="100000"/>
              </a:lnSpc>
              <a:spcBef>
                <a:spcPct val="0"/>
              </a:spcBef>
              <a:buNone/>
            </a:pPr>
            <a:r>
              <a:rPr lang="uk-UA" altLang="x-none" sz="2800" b="1" i="1" dirty="0">
                <a:solidFill>
                  <a:schemeClr val="tx1"/>
                </a:solidFill>
                <a:latin typeface="Times New Roman" panose="02020603050405020304" pitchFamily="18" charset="0"/>
                <a:cs typeface="Times New Roman" panose="02020603050405020304" pitchFamily="18" charset="0"/>
              </a:rPr>
              <a:t>Модель Т. Парсонса</a:t>
            </a:r>
            <a:r>
              <a:rPr lang="ru-RU" altLang="x-none" sz="2800" b="1" i="1" dirty="0">
                <a:solidFill>
                  <a:schemeClr val="tx1"/>
                </a:solidFill>
                <a:latin typeface="Times New Roman" panose="02020603050405020304" pitchFamily="18" charset="0"/>
                <a:cs typeface="Times New Roman" panose="02020603050405020304" pitchFamily="18" charset="0"/>
              </a:rPr>
              <a:t>.</a:t>
            </a:r>
            <a:r>
              <a:rPr lang="ru-RU" altLang="x-none" sz="2800" dirty="0">
                <a:solidFill>
                  <a:schemeClr val="tx1"/>
                </a:solidFill>
                <a:latin typeface="Times New Roman" panose="02020603050405020304" pitchFamily="18" charset="0"/>
                <a:cs typeface="Times New Roman" panose="02020603050405020304" pitchFamily="18" charset="0"/>
              </a:rPr>
              <a:t> Модель </a:t>
            </a:r>
            <a:r>
              <a:rPr sz="2800" dirty="0">
                <a:solidFill>
                  <a:schemeClr val="tx1"/>
                </a:solidFill>
                <a:latin typeface="Times New Roman" panose="02020603050405020304" pitchFamily="18" charset="0"/>
                <a:cs typeface="Times New Roman" panose="02020603050405020304" pitchFamily="18" charset="0"/>
              </a:rPr>
              <a:t>AGIL (</a:t>
            </a:r>
            <a:r>
              <a:rPr lang="uk-UA" altLang="x-none" sz="2800" dirty="0">
                <a:solidFill>
                  <a:schemeClr val="tx1"/>
                </a:solidFill>
                <a:latin typeface="Times New Roman" panose="02020603050405020304" pitchFamily="18" charset="0"/>
                <a:cs typeface="Times New Roman" panose="02020603050405020304" pitchFamily="18" charset="0"/>
              </a:rPr>
              <a:t>абревіатура</a:t>
            </a:r>
            <a:r>
              <a:rPr lang="ru-RU" altLang="x-none" sz="2800" dirty="0">
                <a:solidFill>
                  <a:schemeClr val="tx1"/>
                </a:solidFill>
                <a:latin typeface="Times New Roman" panose="02020603050405020304" pitchFamily="18" charset="0"/>
                <a:cs typeface="Times New Roman" panose="02020603050405020304" pitchFamily="18" charset="0"/>
              </a:rPr>
              <a:t> перших </a:t>
            </a:r>
            <a:r>
              <a:rPr lang="uk-UA" altLang="x-none" sz="2800" dirty="0">
                <a:solidFill>
                  <a:schemeClr val="tx1"/>
                </a:solidFill>
                <a:latin typeface="Times New Roman" panose="02020603050405020304" pitchFamily="18" charset="0"/>
                <a:cs typeface="Times New Roman" panose="02020603050405020304" pitchFamily="18" charset="0"/>
              </a:rPr>
              <a:t>літер</a:t>
            </a:r>
            <a:r>
              <a:rPr lang="ru-RU" altLang="x-none" sz="2800" dirty="0">
                <a:solidFill>
                  <a:schemeClr val="tx1"/>
                </a:solidFill>
                <a:latin typeface="Times New Roman" panose="02020603050405020304" pitchFamily="18" charset="0"/>
                <a:cs typeface="Times New Roman" panose="02020603050405020304" pitchFamily="18" charset="0"/>
              </a:rPr>
              <a:t> </a:t>
            </a:r>
            <a:r>
              <a:rPr lang="uk-UA" altLang="x-none" sz="2800" dirty="0">
                <a:solidFill>
                  <a:schemeClr val="tx1"/>
                </a:solidFill>
                <a:latin typeface="Times New Roman" panose="02020603050405020304" pitchFamily="18" charset="0"/>
                <a:cs typeface="Times New Roman" panose="02020603050405020304" pitchFamily="18" charset="0"/>
              </a:rPr>
              <a:t>функцій</a:t>
            </a:r>
            <a:r>
              <a:rPr lang="ru-RU" altLang="x-none" sz="2800" dirty="0">
                <a:solidFill>
                  <a:schemeClr val="tx1"/>
                </a:solidFill>
                <a:latin typeface="Times New Roman" panose="02020603050405020304" pitchFamily="18" charset="0"/>
                <a:cs typeface="Times New Roman" panose="02020603050405020304" pitchFamily="18" charset="0"/>
              </a:rPr>
              <a:t>) </a:t>
            </a:r>
            <a:r>
              <a:rPr lang="uk-UA" altLang="x-none" sz="2800" dirty="0">
                <a:solidFill>
                  <a:schemeClr val="tx1"/>
                </a:solidFill>
                <a:latin typeface="Times New Roman" panose="02020603050405020304" pitchFamily="18" charset="0"/>
                <a:cs typeface="Times New Roman" panose="02020603050405020304" pitchFamily="18" charset="0"/>
              </a:rPr>
              <a:t>ґрунтується на специфікації окремих функцій, які будь-яка соціальна система, в тому числі і організація, мають виконувати для своєї життєстійкості та успішності, а саме: адаптація; досягнення цілей; інтеграція; легітимність.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Зміст моделі полягає у тому, що умовою виживання і розквіту будь-якої організації є її адаптаційна здатність до динамічних змін зовнішнього середовища, добиватися поставлених ціле, інтегрувати свої частини в єдине ціле та бути  визнаною людьми та іншими організаціями.</a:t>
            </a:r>
            <a:endParaRPr lang="ru-RU" altLang="x-none" sz="19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147638" y="863600"/>
            <a:ext cx="3200400" cy="5121275"/>
          </a:xfrm>
        </p:spPr>
        <p:txBody>
          <a:bodyPr vert="horz" lIns="91440" tIns="45720" rIns="91440" bIns="45720" rtlCol="0" anchor="ctr">
            <a:noAutofit/>
          </a:bodyPr>
          <a:p>
            <a:pPr>
              <a:buNone/>
            </a:pPr>
            <a:r>
              <a:rPr lang="uk-UA" altLang="x-none" sz="2400" i="1" dirty="0">
                <a:latin typeface="Times New Roman" panose="02020603050405020304" pitchFamily="18" charset="0"/>
                <a:cs typeface="Times New Roman" panose="02020603050405020304" pitchFamily="18" charset="0"/>
              </a:rPr>
              <a:t>Модель Р.Квіна-Дж.Рорбаха «конкуруючі цінності» розвиває і конкретизує</a:t>
            </a:r>
            <a:br>
              <a:rPr lang="uk-UA" altLang="x-none" sz="2400" i="1" dirty="0">
                <a:latin typeface="Times New Roman" panose="02020603050405020304" pitchFamily="18" charset="0"/>
                <a:cs typeface="Times New Roman" panose="02020603050405020304" pitchFamily="18" charset="0"/>
              </a:rPr>
            </a:br>
            <a:r>
              <a:rPr lang="uk-UA" altLang="x-none" sz="2400" i="1" dirty="0">
                <a:latin typeface="Times New Roman" panose="02020603050405020304" pitchFamily="18" charset="0"/>
                <a:cs typeface="Times New Roman" panose="02020603050405020304" pitchFamily="18" charset="0"/>
              </a:rPr>
              <a:t>ідеї Т. Парсонса відносно моделі </a:t>
            </a:r>
            <a:r>
              <a:rPr sz="2400" i="1" dirty="0">
                <a:latin typeface="Times New Roman" panose="02020603050405020304" pitchFamily="18" charset="0"/>
                <a:cs typeface="Times New Roman" panose="02020603050405020304" pitchFamily="18" charset="0"/>
              </a:rPr>
              <a:t>AGIL. </a:t>
            </a:r>
            <a:r>
              <a:rPr lang="uk-UA" altLang="x-none" sz="2400" i="1" dirty="0">
                <a:latin typeface="Times New Roman" panose="02020603050405020304" pitchFamily="18" charset="0"/>
                <a:cs typeface="Times New Roman" panose="02020603050405020304" pitchFamily="18" charset="0"/>
              </a:rPr>
              <a:t>Ними запропоновано розглядати вплив</a:t>
            </a:r>
            <a:br>
              <a:rPr lang="uk-UA" altLang="x-none" sz="2400" i="1" dirty="0">
                <a:latin typeface="Times New Roman" panose="02020603050405020304" pitchFamily="18" charset="0"/>
                <a:cs typeface="Times New Roman" panose="02020603050405020304" pitchFamily="18" charset="0"/>
              </a:rPr>
            </a:br>
            <a:r>
              <a:rPr lang="uk-UA" altLang="x-none" sz="2400" i="1" dirty="0">
                <a:latin typeface="Times New Roman" panose="02020603050405020304" pitchFamily="18" charset="0"/>
                <a:cs typeface="Times New Roman" panose="02020603050405020304" pitchFamily="18" charset="0"/>
              </a:rPr>
              <a:t>організаційної культури на ефективну діяльність не в одному, а в трьох вимірах</a:t>
            </a:r>
            <a:r>
              <a:rPr lang="ru-RU" altLang="x-none" sz="2400" i="1" dirty="0">
                <a:latin typeface="Times New Roman" panose="02020603050405020304" pitchFamily="18" charset="0"/>
                <a:cs typeface="Times New Roman" panose="02020603050405020304" pitchFamily="18" charset="0"/>
              </a:rPr>
              <a:t>:</a:t>
            </a:r>
            <a:endParaRPr lang="ru-RU" altLang="x-none" sz="24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32561" y="191247"/>
          <a:ext cx="8193274" cy="647849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Зазначені три виміри породжують чотири різні підходи до моделей</a:t>
            </a:r>
            <a:br>
              <a:rPr lang="uk-UA" altLang="x-none" sz="3200" i="1" dirty="0">
                <a:latin typeface="Times New Roman" panose="02020603050405020304" pitchFamily="18" charset="0"/>
                <a:cs typeface="Times New Roman" panose="02020603050405020304" pitchFamily="18" charset="0"/>
              </a:rPr>
            </a:br>
            <a:r>
              <a:rPr lang="uk-UA" altLang="x-none" sz="3200" i="1" dirty="0">
                <a:latin typeface="Times New Roman" panose="02020603050405020304" pitchFamily="18" charset="0"/>
                <a:cs typeface="Times New Roman" panose="02020603050405020304" pitchFamily="18" charset="0"/>
              </a:rPr>
              <a:t>організаційної ефективності:</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613244" y="325717"/>
          <a:ext cx="7964674" cy="638436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Объект 2"/>
          <p:cNvSpPr>
            <a:spLocks noGrp="1"/>
          </p:cNvSpPr>
          <p:nvPr>
            <p:ph idx="1"/>
          </p:nvPr>
        </p:nvSpPr>
        <p:spPr>
          <a:xfrm>
            <a:off x="3856038" y="1308100"/>
            <a:ext cx="7183437" cy="3976688"/>
          </a:xfrm>
          <a:ln/>
        </p:spPr>
        <p:txBody>
          <a:bodyPr vert="horz" wrap="square" lIns="91440" tIns="45720" rIns="91440" bIns="45720" anchor="ctr" anchorCtr="0"/>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Запропонована модель доцільно використовувати для організаційної діагностики. Проте, на відміну від одномірних моделей, вона не дозволяє отримати однозначну відповідь щодо ефективності організації. </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1123950"/>
            <a:ext cx="3389313" cy="4600575"/>
          </a:xfrm>
        </p:spPr>
        <p:txBody>
          <a:bodyPr vert="horz" lIns="91440" tIns="45720" rIns="91440" bIns="45720" rtlCol="0" anchor="ctr"/>
          <a:p>
            <a:pPr>
              <a:buNone/>
            </a:pPr>
            <a:r>
              <a:rPr lang="uk-UA" altLang="x-none" sz="3200" b="1" dirty="0">
                <a:latin typeface="Times New Roman" panose="02020603050405020304" pitchFamily="18" charset="0"/>
                <a:cs typeface="Times New Roman" panose="02020603050405020304" pitchFamily="18" charset="0"/>
              </a:rPr>
              <a:t>3. Взаємозв’язок між корпоративною культурою та стратегією підприємства</a:t>
            </a:r>
            <a:br>
              <a:rPr lang="uk-UA" altLang="x-none" sz="3200" b="1" dirty="0">
                <a:latin typeface="Times New Roman" panose="02020603050405020304" pitchFamily="18" charset="0"/>
                <a:cs typeface="Times New Roman" panose="02020603050405020304" pitchFamily="18" charset="0"/>
              </a:rPr>
            </a:br>
            <a:endParaRPr lang="uk-UA" altLang="x-none" sz="3200" b="1" dirty="0">
              <a:latin typeface="Times New Roman" panose="02020603050405020304" pitchFamily="18" charset="0"/>
              <a:ea typeface="Times New Roman" panose="02020603050405020304" pitchFamily="18" charset="0"/>
            </a:endParaRPr>
          </a:p>
        </p:txBody>
      </p:sp>
      <p:sp>
        <p:nvSpPr>
          <p:cNvPr id="49155" name="Объект 2"/>
          <p:cNvSpPr>
            <a:spLocks noGrp="1"/>
          </p:cNvSpPr>
          <p:nvPr>
            <p:ph idx="1"/>
          </p:nvPr>
        </p:nvSpPr>
        <p:spPr>
          <a:xfrm>
            <a:off x="3586163" y="817563"/>
            <a:ext cx="8099425" cy="5222875"/>
          </a:xfrm>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Існування організації в довгостроковій перспективі в конкурентному середовищі потребує чітких орієнтирів – стратегії, розробником і реалізатором якої є люди. Тому пошук і встановлення рівнодіючих цільових орієнтирів різних людей та їх груп є ключовою роллю менеджменту. Вибір способу досягнення цілей організації визначається її стратегією, тобто якими шляхами можуть бути досягненні цілі.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Объект 2"/>
          <p:cNvSpPr>
            <a:spLocks noGrp="1"/>
          </p:cNvSpPr>
          <p:nvPr>
            <p:ph idx="1"/>
          </p:nvPr>
        </p:nvSpPr>
        <p:spPr/>
        <p:txBody>
          <a:bodyPr vert="horz" lIns="91440" tIns="45720" rIns="91440" bIns="45720" rtlCol="0" anchor="ctr"/>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Організаційна культура притаманна всім організаціям і пронизує її наскрізь – знизу до гори. Вона проявляється у відношенні персоналу до своєї роботи та взаємодії між собою. Людські ресурси організації мають стратегічне значення, а тому кадрова стратегія має посідати ключову роль в її життєдіяльності та сприяти нарощуванню кадрового потенціалу. Нова система кадрового менеджменту передбачає спільну адаптивну корпоративну культуру</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Объект 2"/>
          <p:cNvSpPr>
            <a:spLocks noGrp="1"/>
          </p:cNvSpPr>
          <p:nvPr>
            <p:ph idx="1"/>
          </p:nvPr>
        </p:nvSpPr>
        <p:spPr>
          <a:xfrm>
            <a:off x="3708400" y="460375"/>
            <a:ext cx="7856538" cy="6048375"/>
          </a:xfrm>
          <a:ln/>
        </p:spPr>
        <p:txBody>
          <a:bodyPr vert="horz" wrap="square" lIns="91440" tIns="45720" rIns="91440" bIns="45720" anchor="ctr" anchorCtr="0"/>
          <a:p>
            <a:pPr marL="0" indent="0" algn="just">
              <a:lnSpc>
                <a:spcPct val="100000"/>
              </a:lnSpc>
              <a:spcBef>
                <a:spcPct val="0"/>
              </a:spcBef>
              <a:buNone/>
            </a:pPr>
            <a:r>
              <a:rPr lang="uk-UA" altLang="x-none" sz="2400" dirty="0">
                <a:latin typeface="Times New Roman" panose="02020603050405020304" pitchFamily="18" charset="0"/>
                <a:cs typeface="Times New Roman" panose="02020603050405020304" pitchFamily="18" charset="0"/>
              </a:rPr>
              <a:t>Важливим для кожної компанії є питання відповідності її стратегії наявній в організації культурі. Для визначення цього чинника необхідно цілісну стратегію розкласти на дві складові (задачі), що утворюють широку програму стратегічних дій, для проведення аналізу з двох сторін:</a:t>
            </a: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dirty="0">
              <a:latin typeface="Times New Roman" panose="02020603050405020304" pitchFamily="18" charset="0"/>
              <a:ea typeface="Times New Roman" panose="02020603050405020304" pitchFamily="18" charset="0"/>
            </a:endParaRPr>
          </a:p>
        </p:txBody>
      </p:sp>
      <p:graphicFrame>
        <p:nvGraphicFramePr>
          <p:cNvPr id="4" name="Схема 3"/>
          <p:cNvGraphicFramePr/>
          <p:nvPr/>
        </p:nvGraphicFramePr>
        <p:xfrm>
          <a:off x="3572187" y="2696385"/>
          <a:ext cx="8126754" cy="381199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Матриця оцінки «культурного» ризику (Г. Шварца та С. Девіса) </a:t>
            </a:r>
            <a:endParaRPr lang="uk-UA" altLang="x-none" sz="3200" i="1" dirty="0">
              <a:latin typeface="Times New Roman" panose="02020603050405020304" pitchFamily="18" charset="0"/>
              <a:ea typeface="Times New Roman" panose="02020603050405020304" pitchFamily="18" charset="0"/>
            </a:endParaRPr>
          </a:p>
        </p:txBody>
      </p:sp>
      <p:pic>
        <p:nvPicPr>
          <p:cNvPr id="52227" name="Объект 4"/>
          <p:cNvPicPr>
            <a:picLocks noGrp="1" noChangeAspect="1"/>
          </p:cNvPicPr>
          <p:nvPr>
            <p:ph idx="1"/>
          </p:nvPr>
        </p:nvPicPr>
        <p:blipFill>
          <a:blip r:embed="rId1"/>
          <a:stretch>
            <a:fillRect/>
          </a:stretch>
        </p:blipFill>
        <p:spPr>
          <a:xfrm>
            <a:off x="3584575" y="936625"/>
            <a:ext cx="8156575" cy="4984750"/>
          </a:xfrm>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1123950"/>
            <a:ext cx="3348038" cy="4600575"/>
          </a:xfrm>
        </p:spPr>
        <p:txBody>
          <a:bodyPr vert="horz" lIns="91440" tIns="45720" rIns="91440" bIns="45720" rtlCol="0" anchor="ctr">
            <a:noAutofit/>
          </a:bodyPr>
          <a:p>
            <a:pPr>
              <a:buNone/>
            </a:pPr>
            <a:r>
              <a:rPr lang="uk-UA" altLang="x-none" sz="2400" i="1" dirty="0">
                <a:latin typeface="Times New Roman" panose="02020603050405020304" pitchFamily="18" charset="0"/>
                <a:cs typeface="Times New Roman" panose="02020603050405020304" pitchFamily="18" charset="0"/>
              </a:rPr>
              <a:t>На основі аналізу представленої матриці виділяють чотири основні підходи</a:t>
            </a:r>
            <a:br>
              <a:rPr lang="uk-UA" altLang="x-none" sz="2400" i="1" dirty="0">
                <a:latin typeface="Times New Roman" panose="02020603050405020304" pitchFamily="18" charset="0"/>
                <a:cs typeface="Times New Roman" panose="02020603050405020304" pitchFamily="18" charset="0"/>
              </a:rPr>
            </a:br>
            <a:r>
              <a:rPr lang="uk-UA" altLang="x-none" sz="2400" i="1" dirty="0">
                <a:latin typeface="Times New Roman" panose="02020603050405020304" pitchFamily="18" charset="0"/>
                <a:cs typeface="Times New Roman" panose="02020603050405020304" pitchFamily="18" charset="0"/>
              </a:rPr>
              <a:t>до вирішення проблем несумісності стратегії та культури організації:</a:t>
            </a:r>
            <a:endParaRPr lang="uk-UA" altLang="x-none" sz="24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99794" y="173906"/>
          <a:ext cx="8287405" cy="650104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Объект 2"/>
          <p:cNvSpPr>
            <a:spLocks noGrp="1"/>
          </p:cNvSpPr>
          <p:nvPr>
            <p:ph idx="1"/>
          </p:nvPr>
        </p:nvSpPr>
        <p:spPr/>
        <p:txBody>
          <a:bodyPr vert="horz" lIns="91440" tIns="45720" rIns="91440" bIns="45720" rtlCol="0" anchor="ctr"/>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Досвід роботи багатьох компаній дозволяє зробити висновок, що в організації для сумісності її культури та стратегії необхідно направити усі зусилля на мінімізацію ризиків. За унеможливлення уникнення цього, особливо в умовах структурної перебудови галузі, в якій діє компанія, або із-за певних складнощів в її роботі, доцільно використовувати комбінацію трьох останніх підходів для виведення «культурного» ризику на допустимий рівень.</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Объект 2"/>
          <p:cNvSpPr>
            <a:spLocks noGrp="1"/>
          </p:cNvSpPr>
          <p:nvPr>
            <p:ph idx="1"/>
          </p:nvPr>
        </p:nvSpPr>
        <p:spPr>
          <a:xfrm>
            <a:off x="3590925" y="631825"/>
            <a:ext cx="7593013" cy="5353050"/>
          </a:xfrm>
          <a:ln/>
        </p:spPr>
        <p:txBody>
          <a:bodyPr vert="horz" wrap="square" lIns="91440" tIns="45720" rIns="91440" bIns="45720" anchor="ctr" anchorCtr="0"/>
          <a:p>
            <a:pPr marL="0" indent="0">
              <a:lnSpc>
                <a:spcPct val="100000"/>
              </a:lnSpc>
              <a:spcBef>
                <a:spcPct val="0"/>
              </a:spcBef>
              <a:buNone/>
            </a:pPr>
            <a:r>
              <a:rPr lang="uk-UA" altLang="x-none" sz="2800" b="1" i="1" dirty="0">
                <a:solidFill>
                  <a:schemeClr val="tx1"/>
                </a:solidFill>
                <a:latin typeface="Times New Roman" panose="02020603050405020304" pitchFamily="18" charset="0"/>
                <a:cs typeface="Times New Roman" panose="02020603050405020304" pitchFamily="18" charset="0"/>
              </a:rPr>
              <a:t>Організаційна культура є системоутворюючим фактором успішності сучасних компаній, що визначається в значній мірі особливостями її поведінки, розвитку, успіху, але також і поразки</a:t>
            </a:r>
            <a:r>
              <a:rPr lang="uk-UA" altLang="x-none" sz="2800" dirty="0">
                <a:solidFill>
                  <a:schemeClr val="tx1"/>
                </a:solidFill>
                <a:latin typeface="Times New Roman" panose="02020603050405020304" pitchFamily="18" charset="0"/>
                <a:cs typeface="Times New Roman" panose="02020603050405020304" pitchFamily="18" charset="0"/>
              </a:rPr>
              <a:t>.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Головним в організаційній культурі є те, що вона здатна зменшити ступінь колективної невизначеності, забезпечити цілісність за рахунок цінностей і норм, що розділяються колективом організації, а також створити прихильність до загальної справи. </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b="1" dirty="0">
                <a:latin typeface="Times New Roman" panose="02020603050405020304" pitchFamily="18" charset="0"/>
                <a:cs typeface="Times New Roman" panose="02020603050405020304" pitchFamily="18" charset="0"/>
              </a:rPr>
              <a:t>Література:</a:t>
            </a:r>
            <a:endParaRPr lang="uk-UA" altLang="x-none" b="1" dirty="0">
              <a:latin typeface="Times New Roman" panose="02020603050405020304" pitchFamily="18" charset="0"/>
              <a:ea typeface="Times New Roman" panose="02020603050405020304" pitchFamily="18" charset="0"/>
            </a:endParaRPr>
          </a:p>
        </p:txBody>
      </p:sp>
      <p:sp>
        <p:nvSpPr>
          <p:cNvPr id="55299" name="Объект 2"/>
          <p:cNvSpPr>
            <a:spLocks noGrp="1"/>
          </p:cNvSpPr>
          <p:nvPr>
            <p:ph idx="1"/>
          </p:nvPr>
        </p:nvSpPr>
        <p:spPr>
          <a:ln/>
        </p:spPr>
        <p:txBody>
          <a:bodyPr vert="horz" wrap="square" lIns="91440" tIns="45720" rIns="91440" bIns="45720" anchor="ctr" anchorCtr="0"/>
          <a:p>
            <a:pPr marL="0" indent="0">
              <a:buNone/>
            </a:pPr>
            <a:endParaRPr lang="ru-RU" altLang="x-non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Объект 2"/>
          <p:cNvSpPr>
            <a:spLocks noGrp="1"/>
          </p:cNvSpPr>
          <p:nvPr>
            <p:ph idx="1"/>
          </p:nvPr>
        </p:nvSpPr>
        <p:spPr>
          <a:xfrm>
            <a:off x="3590925" y="469900"/>
            <a:ext cx="8188325" cy="5514975"/>
          </a:xfrm>
          <a:ln/>
        </p:spPr>
        <p:txBody>
          <a:bodyPr vert="horz" wrap="square" lIns="91440" tIns="45720" rIns="91440" bIns="45720" anchor="ctr" anchorCtr="0"/>
          <a:p>
            <a:pPr marL="0" indent="0" algn="just">
              <a:lnSpc>
                <a:spcPct val="11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Розгляд організації як культурного феномену дозволяє зосередити увагу менеджменту на посиленні ролі людського фактору наряду із традиційними організаційними механізмами – ідеології, цінностях, нормах. </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Представлення організації з культурологічної позиції дозволяє по іншому розглядати її взаємодію із зовнішнім середовищем, оскільки поведінка організації та її стратегії в значній мірі обумовлюються факторами культури.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В ХХІ столітті назріла необхідність створення принципово нової основи управління компаніями через пошук додаткового потенціалу їхньої конкурентоспроможності та розширення прогнозування ситуації на глобальному,  галузевому та організаційному рівнях в короткостроковій та довгостроковій</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перспективі. </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Вплив корпоративної культури на діяльність організації проявляється в</a:t>
            </a:r>
            <a:br>
              <a:rPr lang="uk-UA" altLang="x-none" sz="3200" i="1" dirty="0">
                <a:latin typeface="Times New Roman" panose="02020603050405020304" pitchFamily="18" charset="0"/>
                <a:cs typeface="Times New Roman" panose="02020603050405020304" pitchFamily="18" charset="0"/>
              </a:rPr>
            </a:br>
            <a:r>
              <a:rPr lang="uk-UA" altLang="x-none" sz="3200" i="1" dirty="0">
                <a:latin typeface="Times New Roman" panose="02020603050405020304" pitchFamily="18" charset="0"/>
                <a:cs typeface="Times New Roman" panose="02020603050405020304" pitchFamily="18" charset="0"/>
              </a:rPr>
              <a:t>наступних формах:</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640137" y="250922"/>
          <a:ext cx="8126039" cy="634701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93663" y="1123950"/>
            <a:ext cx="3214688" cy="4600575"/>
          </a:xfrm>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Визначення категорії «організаційна культура»</a:t>
            </a:r>
            <a:endParaRPr lang="uk-UA" altLang="x-none" i="1" dirty="0">
              <a:latin typeface="Times New Roman" panose="02020603050405020304" pitchFamily="18" charset="0"/>
              <a:ea typeface="Times New Roman" panose="02020603050405020304" pitchFamily="18" charset="0"/>
            </a:endParaRPr>
          </a:p>
        </p:txBody>
      </p:sp>
      <p:sp>
        <p:nvSpPr>
          <p:cNvPr id="13315" name="Объект 2"/>
          <p:cNvSpPr>
            <a:spLocks noGrp="1"/>
          </p:cNvSpPr>
          <p:nvPr>
            <p:ph idx="1"/>
          </p:nvPr>
        </p:nvSpPr>
        <p:spPr>
          <a:xfrm>
            <a:off x="3630613" y="863600"/>
            <a:ext cx="7553325" cy="5121275"/>
          </a:xfrm>
          <a:ln/>
        </p:spPr>
        <p:txBody>
          <a:bodyPr vert="horz" wrap="square" lIns="91440" tIns="45720" rIns="91440" bIns="45720" anchor="ctr" anchorCtr="0"/>
          <a:p>
            <a:pPr marL="0" indent="0" algn="just">
              <a:lnSpc>
                <a:spcPct val="11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Вперше словосполучення «корпоративна культура» використав в ХІХ ст. німецький фельдмаршал Г. Мольтке, як військовий термін, що визначав взаємовідносини в офіцерському середовищі. В кінці ХХ ст. С. Роббінс розглядає</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організаційну культуру як «соціальний клей», що сприяє цілісності організації на основі стандартизованих і таких, які розділяються всіма членами організації (ціннісні установки, норми та поведінкові моделі).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Рамка">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TM03457475[[fn=Рамка]]</Template>
  <TotalTime>0</TotalTime>
  <Words>14044</Words>
  <Application>WPS Presentation</Application>
  <PresentationFormat>Широкоэкранный</PresentationFormat>
  <Paragraphs>262</Paragraphs>
  <Slides>50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50</vt:i4>
      </vt:variant>
    </vt:vector>
  </HeadingPairs>
  <TitlesOfParts>
    <vt:vector size="60" baseType="lpstr">
      <vt:lpstr>Arial</vt:lpstr>
      <vt:lpstr>SimSun</vt:lpstr>
      <vt:lpstr>Wingdings</vt:lpstr>
      <vt:lpstr>Corbel</vt:lpstr>
      <vt:lpstr>Wingdings 2</vt:lpstr>
      <vt:lpstr>Calibri</vt:lpstr>
      <vt:lpstr>Times New Roman</vt:lpstr>
      <vt:lpstr>Microsoft YaHei</vt:lpstr>
      <vt:lpstr>Arial Unicode MS</vt:lpstr>
      <vt:lpstr>Рамка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7. Організаційна культура як фактор підтримки стратегії підприємства</dc:title>
  <dc:creator>user</dc:creator>
  <cp:lastModifiedBy>Admin</cp:lastModifiedBy>
  <cp:revision>26</cp:revision>
  <dcterms:created xsi:type="dcterms:W3CDTF">2024-09-29T14:22:35Z</dcterms:created>
  <dcterms:modified xsi:type="dcterms:W3CDTF">2024-09-29T20:15:25Z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6050D841E7CE437E8E8879FBA3A9A1DF_13</vt:lpwstr>
  </property>
  <property fmtid="{D5CDD505-2E9C-101B-9397-08002B2CF9AE}" pid="3" name="KSOProductBuildVer">
    <vt:lpwstr>1049-12.2.0.18283</vt:lpwstr>
  </property>
</Properties>
</file>