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0" r:id="rId4"/>
    <p:sldId id="264" r:id="rId5"/>
    <p:sldId id="267" r:id="rId6"/>
    <p:sldId id="274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z="6000" b="1" dirty="0"/>
              <a:t>Event Management – Poetry Evening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567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92100"/>
            <a:ext cx="10058400" cy="1722094"/>
          </a:xfrm>
        </p:spPr>
        <p:txBody>
          <a:bodyPr>
            <a:noAutofit/>
          </a:bodyPr>
          <a:lstStyle/>
          <a:p>
            <a:r>
              <a:rPr lang="en-US" sz="2000" dirty="0"/>
              <a:t>Organizing a poetry evening at a restaurant can add a unique and intimate touch to your event. Here's a step-by-step guide on how to plan and manage a successful poetry evening in a restaurant setting: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6375400" cy="110998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Define Your Objectives:</a:t>
            </a:r>
            <a:r>
              <a:rPr lang="en-US" dirty="0"/>
              <a:t> Determine the purpose of the event. Are you hosting it to showcase local poets, celebrate a special occasion, or simply to provide a creative and enjoyable evening for guests?</a:t>
            </a:r>
            <a:endParaRPr lang="ru-RU" dirty="0"/>
          </a:p>
        </p:txBody>
      </p:sp>
      <p:pic>
        <p:nvPicPr>
          <p:cNvPr id="5" name="Picture 2" descr="An Evening of Poetry | Slavic Languages &amp; Litera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787353"/>
            <a:ext cx="2286000" cy="16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35500" y="3771900"/>
            <a:ext cx="589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Set a Date and Time:</a:t>
            </a:r>
            <a:r>
              <a:rPr lang="en-US" dirty="0"/>
              <a:t> Select a date and time that works for both your target audience and the restaurant. Evening or weekend slots often work well for poetry events.</a:t>
            </a:r>
            <a:endParaRPr lang="ru-RU" dirty="0"/>
          </a:p>
        </p:txBody>
      </p:sp>
      <p:pic>
        <p:nvPicPr>
          <p:cNvPr id="7" name="Picture 2" descr="Як створити веб-сторінку з поточною датою та час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85" y="3771900"/>
            <a:ext cx="2921815" cy="20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42900"/>
            <a:ext cx="6134100" cy="1244600"/>
          </a:xfrm>
        </p:spPr>
        <p:txBody>
          <a:bodyPr>
            <a:noAutofit/>
          </a:bodyPr>
          <a:lstStyle/>
          <a:p>
            <a:r>
              <a:rPr lang="en-US" sz="1800" b="1" dirty="0"/>
              <a:t>Budgeting:</a:t>
            </a:r>
            <a:r>
              <a:rPr lang="en-US" sz="1800" dirty="0"/>
              <a:t> Create a budget that includes </a:t>
            </a:r>
            <a:r>
              <a:rPr lang="en-US" sz="1800" dirty="0" smtClean="0"/>
              <a:t>food </a:t>
            </a:r>
            <a:r>
              <a:rPr lang="en-US" sz="1800" dirty="0"/>
              <a:t>and beverage costs, marketing expenses, and any fees for performers or hosts. Consider whether the event will be free or ticketed to cover expenses.</a:t>
            </a:r>
            <a:endParaRPr lang="ru-RU" sz="1800" dirty="0"/>
          </a:p>
        </p:txBody>
      </p:sp>
      <p:pic>
        <p:nvPicPr>
          <p:cNvPr id="5122" name="Picture 2" descr="Прийнято Закон «Про Державний бюджет України на 2022 рік» » Профспілка  працівників освіти і науки Україн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554039"/>
            <a:ext cx="2510758" cy="15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29200" y="2273300"/>
            <a:ext cx="593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Invitations and RSVPs:</a:t>
            </a:r>
            <a:r>
              <a:rPr lang="en-US" dirty="0"/>
              <a:t> Send out invitations or create an event page online. Encourage attendees to RSVP so you can provide an accurate count to the restaurant for seating and catering purposes.</a:t>
            </a:r>
            <a:endParaRPr lang="ru-RU" dirty="0"/>
          </a:p>
        </p:txBody>
      </p:sp>
      <p:pic>
        <p:nvPicPr>
          <p:cNvPr id="5" name="Picture 2" descr="Invitation Clearance - www.illva.com 16961987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110709"/>
            <a:ext cx="2748480" cy="149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6800" y="4292599"/>
            <a:ext cx="551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Ticketing and Registration:</a:t>
            </a:r>
            <a:r>
              <a:rPr lang="en-US" dirty="0"/>
              <a:t> Decide on the ticketing system, whether it's through an online platform or at the restaurant. Ensure that guests can easily purchase tickets in advance.</a:t>
            </a:r>
            <a:endParaRPr lang="ru-RU" dirty="0"/>
          </a:p>
        </p:txBody>
      </p:sp>
      <p:pic>
        <p:nvPicPr>
          <p:cNvPr id="7" name="Picture 2" descr="Online Event Registration and Ticketing for Events - How Does it Work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43" y="3824375"/>
            <a:ext cx="213677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06400"/>
            <a:ext cx="6769100" cy="1607794"/>
          </a:xfrm>
        </p:spPr>
        <p:txBody>
          <a:bodyPr>
            <a:noAutofit/>
          </a:bodyPr>
          <a:lstStyle/>
          <a:p>
            <a:r>
              <a:rPr lang="en-US" sz="1800" b="1" dirty="0"/>
              <a:t>Event Theme and Decor:</a:t>
            </a:r>
            <a:r>
              <a:rPr lang="en-US" sz="1800" dirty="0"/>
              <a:t> Choose a theme or aesthetic for the evening and decorate the restaurant accordingly. Consider table centerpieces, candles, or artistic displays that complement the poetry theme.</a:t>
            </a:r>
            <a:endParaRPr lang="ru-RU" sz="1800" dirty="0"/>
          </a:p>
        </p:txBody>
      </p:sp>
      <p:pic>
        <p:nvPicPr>
          <p:cNvPr id="8194" name="Picture 2" descr="вневременной декор ресторана в отеле 3d концептуальный дизайн, ресторан  отеля, роскошный ресторан, интерьер ресторана фон картинки и Фото для  бесплатной загруз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540994"/>
            <a:ext cx="2615600" cy="22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38800" y="3670300"/>
            <a:ext cx="5041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Menu Selection:</a:t>
            </a:r>
            <a:r>
              <a:rPr lang="uk-UA" dirty="0"/>
              <a:t> </a:t>
            </a:r>
            <a:r>
              <a:rPr lang="en-US" dirty="0"/>
              <a:t>Create a special menu or select dishes and beverages that complement the evening's theme. Consider offering appetizers, drinks, and desserts for guests to enjoy.</a:t>
            </a:r>
            <a:endParaRPr lang="ru-RU" dirty="0"/>
          </a:p>
        </p:txBody>
      </p:sp>
      <p:pic>
        <p:nvPicPr>
          <p:cNvPr id="6" name="Picture 2" descr="Холодные закуски, рецепты с фото: 490 холодных закусок на Гастроном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06294"/>
            <a:ext cx="2208328" cy="183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Літо у келиху: в яких ресторанах Києва шукати холодні напої - RestOn.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32300"/>
            <a:ext cx="2208328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расивые десерты подача ресторана (58 фото) - фото - картинки и рисунки:  скачать бесплат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815" y="3278506"/>
            <a:ext cx="2285999" cy="20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6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19100"/>
            <a:ext cx="5956300" cy="1511300"/>
          </a:xfrm>
        </p:spPr>
        <p:txBody>
          <a:bodyPr>
            <a:noAutofit/>
          </a:bodyPr>
          <a:lstStyle/>
          <a:p>
            <a:r>
              <a:rPr lang="en-US" sz="1800" b="1" dirty="0"/>
              <a:t>Program Structure:</a:t>
            </a:r>
            <a:r>
              <a:rPr lang="en-US" sz="1800" dirty="0"/>
              <a:t> Plan the structure of the evening, including the order of performers, breaks, and any interactive activities or audience engagement. Designate an emcee or host to guide the event.</a:t>
            </a:r>
            <a:endParaRPr lang="ru-RU" sz="1800" dirty="0"/>
          </a:p>
        </p:txBody>
      </p:sp>
      <p:pic>
        <p:nvPicPr>
          <p:cNvPr id="11268" name="Picture 4" descr="open-access.network: Open Access Event calend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99" y="698501"/>
            <a:ext cx="2542777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00600" y="2387600"/>
            <a:ext cx="629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Promotion and Marketing:</a:t>
            </a:r>
            <a:r>
              <a:rPr lang="en-US" dirty="0"/>
              <a:t> Promote the event through social media, email invitations, and local event listings. Use visually appealing posters and flyers to grab attention and generate interest.</a:t>
            </a:r>
            <a:endParaRPr lang="ru-RU" dirty="0"/>
          </a:p>
        </p:txBody>
      </p:sp>
      <p:pic>
        <p:nvPicPr>
          <p:cNvPr id="5" name="Picture 2" descr="Review of Marketing and Promotion concept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22" y="2153533"/>
            <a:ext cx="2502693" cy="143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1100" y="4045128"/>
            <a:ext cx="5600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Follow-Up:</a:t>
            </a:r>
            <a:r>
              <a:rPr lang="en-US" dirty="0"/>
              <a:t> After the event, send thank-you notes or emails to performers, sponsors, and attendees. Gather feedback to improve future events.</a:t>
            </a:r>
            <a:endParaRPr lang="ru-RU" dirty="0"/>
          </a:p>
        </p:txBody>
      </p:sp>
      <p:pic>
        <p:nvPicPr>
          <p:cNvPr id="7" name="Picture 2" descr="Feedback is a Two-Way Street | Talent Partn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99" y="4045128"/>
            <a:ext cx="2486790" cy="14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2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866900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Here is an example of a successful evening of poetry in a restaurant:</a:t>
            </a:r>
            <a:br>
              <a:rPr lang="en-US" sz="2000" dirty="0"/>
            </a:br>
            <a:r>
              <a:rPr lang="en-US" sz="2000" dirty="0"/>
              <a:t>Normal Art Restaurant in Kyiv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en-US" sz="2000" dirty="0" smtClean="0"/>
              <a:t>Poetry </a:t>
            </a:r>
            <a:r>
              <a:rPr lang="en-US" sz="2000" dirty="0"/>
              <a:t>evenings in this restaurant take place with the participation of </a:t>
            </a:r>
            <a:r>
              <a:rPr lang="en-US" sz="2000" dirty="0" smtClean="0"/>
              <a:t>Eugene Soya.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01" t="22973" r="29209" b="28915"/>
          <a:stretch/>
        </p:blipFill>
        <p:spPr>
          <a:xfrm>
            <a:off x="6327775" y="1473200"/>
            <a:ext cx="5124450" cy="46481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6300" y="2014194"/>
            <a:ext cx="4914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Eugene Soya is a poet and traveler, one of the first and one of the brightest representatives of the new poetic wave. The author of nine poetry collections and the unforgettable hit "Echo of a Thousand Stations".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Eugene will tell you about what he searched for in hundreds of cities, everything is intimate - as it should be when poetry is involved.</a:t>
            </a:r>
            <a:br>
              <a:rPr lang="en-US" sz="1600" dirty="0"/>
            </a:br>
            <a:r>
              <a:rPr lang="en-US" sz="1600" dirty="0"/>
              <a:t>Such evenings make city lights brighter, cars run faster, and love be sweeter, put the hearts of poetry and be happy.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697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42900"/>
            <a:ext cx="10058400" cy="3937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A</a:t>
            </a:r>
            <a:r>
              <a:rPr lang="sr-Latn-RS" sz="2400" dirty="0" smtClean="0"/>
              <a:t>n </a:t>
            </a:r>
            <a:r>
              <a:rPr lang="sr-Latn-RS" sz="2400" dirty="0"/>
              <a:t>on-line marketing campagne to promote this event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736600"/>
            <a:ext cx="10629900" cy="5778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Campaign Elements: 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- Event </a:t>
            </a:r>
            <a:r>
              <a:rPr lang="en-US" sz="2400" dirty="0"/>
              <a:t>Landing </a:t>
            </a:r>
            <a:r>
              <a:rPr lang="en-US" sz="2400" dirty="0" smtClean="0"/>
              <a:t>Page;</a:t>
            </a:r>
          </a:p>
          <a:p>
            <a:pPr algn="ctr">
              <a:buFontTx/>
              <a:buChar char="-"/>
            </a:pPr>
            <a:r>
              <a:rPr lang="en-US" sz="2400" dirty="0" smtClean="0"/>
              <a:t>Social </a:t>
            </a:r>
            <a:r>
              <a:rPr lang="en-US" sz="2400" dirty="0"/>
              <a:t>Media </a:t>
            </a:r>
            <a:r>
              <a:rPr lang="en-US" sz="2400" dirty="0" smtClean="0"/>
              <a:t>Teasers;</a:t>
            </a:r>
            <a:endParaRPr lang="uk-UA" sz="2400" dirty="0" smtClean="0"/>
          </a:p>
          <a:p>
            <a:pPr algn="ctr">
              <a:buFontTx/>
              <a:buChar char="-"/>
            </a:pPr>
            <a:r>
              <a:rPr lang="en-US" sz="2400" dirty="0" smtClean="0"/>
              <a:t>Email Marketing;</a:t>
            </a:r>
            <a:endParaRPr lang="uk-UA" sz="2400" dirty="0" smtClean="0"/>
          </a:p>
          <a:p>
            <a:pPr algn="ctr">
              <a:buFontTx/>
              <a:buChar char="-"/>
            </a:pPr>
            <a:r>
              <a:rPr lang="en-US" sz="2400" dirty="0"/>
              <a:t>Content </a:t>
            </a:r>
            <a:r>
              <a:rPr lang="en-US" sz="2400" dirty="0" smtClean="0"/>
              <a:t>Marketing;</a:t>
            </a:r>
            <a:endParaRPr lang="uk-UA" sz="2400" dirty="0" smtClean="0"/>
          </a:p>
          <a:p>
            <a:pPr marL="0" indent="0" algn="ctr">
              <a:buNone/>
            </a:pPr>
            <a:r>
              <a:rPr lang="en-US" sz="2400" dirty="0" smtClean="0"/>
              <a:t>- </a:t>
            </a:r>
            <a:r>
              <a:rPr lang="en-US" sz="2400" dirty="0"/>
              <a:t>Online Tickets and </a:t>
            </a:r>
            <a:r>
              <a:rPr lang="en-US" sz="2400" dirty="0" smtClean="0"/>
              <a:t>Reservations;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- </a:t>
            </a:r>
            <a:r>
              <a:rPr lang="en-US" sz="2400" dirty="0"/>
              <a:t>Social Media </a:t>
            </a:r>
            <a:r>
              <a:rPr lang="en-US" sz="2400" dirty="0" smtClean="0"/>
              <a:t>Contests;</a:t>
            </a:r>
            <a:endParaRPr lang="en-US" sz="2400" dirty="0"/>
          </a:p>
          <a:p>
            <a:pPr algn="ctr">
              <a:buFontTx/>
              <a:buChar char="-"/>
            </a:pPr>
            <a:r>
              <a:rPr lang="en-US" sz="2400" dirty="0" smtClean="0"/>
              <a:t>Video Promotions;</a:t>
            </a:r>
            <a:endParaRPr lang="uk-UA" sz="2400" dirty="0" smtClean="0"/>
          </a:p>
          <a:p>
            <a:pPr algn="ctr">
              <a:buFontTx/>
              <a:buChar char="-"/>
            </a:pPr>
            <a:r>
              <a:rPr lang="en-US" sz="2400" dirty="0" smtClean="0"/>
              <a:t>Collaborations;</a:t>
            </a:r>
            <a:endParaRPr lang="uk-UA" sz="2400" dirty="0" smtClean="0"/>
          </a:p>
          <a:p>
            <a:pPr algn="ctr">
              <a:buFontTx/>
              <a:buChar char="-"/>
            </a:pPr>
            <a:r>
              <a:rPr lang="en-US" sz="2400" dirty="0"/>
              <a:t>Email </a:t>
            </a:r>
            <a:r>
              <a:rPr lang="en-US" sz="2400" dirty="0" smtClean="0"/>
              <a:t>Reminders;</a:t>
            </a:r>
            <a:endParaRPr lang="en-US" sz="2400" dirty="0"/>
          </a:p>
          <a:p>
            <a:pPr algn="ctr">
              <a:buFontTx/>
              <a:buChar char="-"/>
            </a:pPr>
            <a:r>
              <a:rPr lang="en-US" sz="2400" dirty="0" smtClean="0"/>
              <a:t>Feedback </a:t>
            </a:r>
            <a:r>
              <a:rPr lang="en-US" sz="2400" dirty="0"/>
              <a:t>and </a:t>
            </a:r>
            <a:r>
              <a:rPr lang="en-US" sz="2400" dirty="0" smtClean="0"/>
              <a:t>Engagement</a:t>
            </a:r>
            <a:r>
              <a:rPr lang="uk-UA" sz="2400" dirty="0"/>
              <a:t>.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128</TotalTime>
  <Words>477</Words>
  <Application>Microsoft Office PowerPoint</Application>
  <PresentationFormat>Довільний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Савон</vt:lpstr>
      <vt:lpstr>Event Management – Poetry Evening</vt:lpstr>
      <vt:lpstr>Organizing a poetry evening at a restaurant can add a unique and intimate touch to your event. Here's a step-by-step guide on how to plan and manage a successful poetry evening in a restaurant setting:</vt:lpstr>
      <vt:lpstr>Budgeting: Create a budget that includes food and beverage costs, marketing expenses, and any fees for performers or hosts. Consider whether the event will be free or ticketed to cover expenses.</vt:lpstr>
      <vt:lpstr>Event Theme and Decor: Choose a theme or aesthetic for the evening and decorate the restaurant accordingly. Consider table centerpieces, candles, or artistic displays that complement the poetry theme.</vt:lpstr>
      <vt:lpstr>Program Structure: Plan the structure of the evening, including the order of performers, breaks, and any interactive activities or audience engagement. Designate an emcee or host to guide the event.</vt:lpstr>
      <vt:lpstr>Here is an example of a successful evening of poetry in a restaurant: Normal Art Restaurant in Kyiv Poetry evenings in this restaurant take place with the participation of Eugene Soya.</vt:lpstr>
      <vt:lpstr>An on-line marketing campagne to promote this event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Management – Poetry Evening</dc:title>
  <dc:creator>User Windows</dc:creator>
  <cp:lastModifiedBy>Пользователь</cp:lastModifiedBy>
  <cp:revision>15</cp:revision>
  <dcterms:created xsi:type="dcterms:W3CDTF">2023-10-02T09:07:55Z</dcterms:created>
  <dcterms:modified xsi:type="dcterms:W3CDTF">2024-10-14T23:46:09Z</dcterms:modified>
</cp:coreProperties>
</file>