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806BC-782C-4EED-8FFC-80A83F40D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5C8B858-397D-4DDC-8108-637F159BE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C03D72-4DB3-4786-8C3B-8808993B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BF52-76E2-464F-A854-114AE2CAE432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92912A5-03D6-4D59-864E-EE3FCF89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D39A05-6070-49D4-A922-CD46438F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C7CC-E015-4429-BBC4-872096B29C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33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8CBA1-E5EB-41CC-AF1F-C46EA181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0E216C-3EE0-41FC-81BA-1A700BA62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395E3D-C746-4315-AC94-14B547BE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BF52-76E2-464F-A854-114AE2CAE432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7CF125-5C6E-42D7-B1DB-7D378E64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448184-42E8-48C9-8D80-1EA93B43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C7CC-E015-4429-BBC4-872096B29C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856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EC113ED-8150-4CD1-8921-CFCEF80C8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8F873-4DF6-4362-B0CC-4B9A2B8A5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2101A56-9EAD-4B81-8F3A-D503031D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BF52-76E2-464F-A854-114AE2CAE432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BAC0E9F-52CB-4C9E-9537-F2EC5967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EC31D2-1B75-44B0-AA37-98B153AF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C7CC-E015-4429-BBC4-872096B29C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815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12A80-55CE-4CE1-A1CB-D17FE7E1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E53811-E796-4E38-9CD6-9020E2F4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74A13E-90B3-467E-B887-8FF4CC21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BF52-76E2-464F-A854-114AE2CAE432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D4BA0-B2F0-4689-86CE-8097E899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965876A-BC38-4860-B02B-6EE012A8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C7CC-E015-4429-BBC4-872096B29C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974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80965-DD83-4AF3-B890-19963DCB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BE8F9B-B87B-44CA-9AF4-9B544D874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15F5280-EA4D-4F16-A9F2-9E6E39A0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BF52-76E2-464F-A854-114AE2CAE432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A55CDD9-AC26-4929-A469-95D8C6EC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EF9F95-EE77-466A-9203-859C63DC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C7CC-E015-4429-BBC4-872096B29C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3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8CA7A-7E49-4233-A46D-D742F8E3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5472F6-2B7F-4073-B717-867441E0C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2E0C3C7-EB9D-458A-A7FC-CDB7EDB4B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37B67EF-6881-4D0F-AB94-E8B3992D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BF52-76E2-464F-A854-114AE2CAE432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733670-FFAD-4DD3-843A-5C534520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B527C-F80A-4A8E-9C74-AF4DEC9B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C7CC-E015-4429-BBC4-872096B29C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231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8A768-0EB8-41CE-AD9C-F8DACBE67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D87174-ECDC-4E2D-9FAF-512E66684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9C100B-A3D4-4B6E-B785-2B257A150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B07849B-1954-4961-ACEA-6DEAC3611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8C5575-DEB8-4ADD-9845-652AD8F0F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30080C4-BC28-4F7B-A220-C76F4764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BF52-76E2-464F-A854-114AE2CAE432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D374DCF-FB67-4D0E-A223-5BD33EA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1D6BE39-EA3B-4B4E-BAF1-27EF9078E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C7CC-E015-4429-BBC4-872096B29C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00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27D8A-3E85-4CBC-990B-A2F79B72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E6843A0-55E9-481A-BB92-2805BE14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BF52-76E2-464F-A854-114AE2CAE432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D752611-FC18-44FB-B7DB-9AC83430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88AC62-6324-46AA-9E1A-0ABF90E9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C7CC-E015-4429-BBC4-872096B29C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67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EC80873-7290-49C5-8AE8-BCCACDEF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BF52-76E2-464F-A854-114AE2CAE432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CB0E228-963C-48C5-99CA-F6BA5C69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E9A7EA2-36A7-4976-B775-E199E409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C7CC-E015-4429-BBC4-872096B29C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01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31FF0-8F19-42A6-8986-16D77C02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A1E460-83F7-423C-8AB4-21382A009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61DA85F-E380-4D43-A2C1-E41992836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B53F799-091E-433E-BD5C-F2EE338E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BF52-76E2-464F-A854-114AE2CAE432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A50FA5D-C3B1-4ECA-B0D4-AEA0E8F3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85EDEF1-5BE5-4024-93A6-696DCB11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C7CC-E015-4429-BBC4-872096B29C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40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BC5D2-4B88-4C10-8027-B9A35AB1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F2ABA39-497D-4AAE-AD44-729560A77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3C7C1EF-B905-45CE-899A-2BB605321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B420309-E750-4CE6-81FE-C291CE78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BF52-76E2-464F-A854-114AE2CAE432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E482AA6-E59F-4BE0-B303-4BE7D211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9C10EAD-8FEB-4685-9358-1E0CD3B0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C7CC-E015-4429-BBC4-872096B29C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781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E4269B2-3E2D-46F7-BB00-E7B071F1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EAA604D-D721-469E-9C7E-5E0535F33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1D4DEE-5561-4FEC-9050-F3D2CA1C1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EBF52-76E2-464F-A854-114AE2CAE432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3A91DF-3DCE-4689-873E-8EFF89AE6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B6785-151E-4829-91A6-DD41DCC5D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C7CC-E015-4429-BBC4-872096B29C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08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FBE37-1AA7-4678-89ED-9D32E88FE7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Основи теорії систем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90DFDF-78D9-4F72-A224-DD5EC0B15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83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4149B-F6FB-4A43-A570-24783EAB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27AFE6-7A9B-4EFD-A454-C6BEC9785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656" y="1990320"/>
            <a:ext cx="7792537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7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00FF3-0867-4FCC-A6F1-90B22693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</a:t>
            </a:r>
            <a:br>
              <a:rPr lang="uk-UA" dirty="0"/>
            </a:br>
            <a:r>
              <a:rPr lang="uk-UA" dirty="0"/>
              <a:t>Виникнення системного аналізу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CEB647-9033-4F0D-B23A-99780C4E3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13" y="2067344"/>
            <a:ext cx="7316221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7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F0AA3-E910-48D8-BB29-0F0E62F56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783CD5-6FBF-4B95-9F12-93CE588ED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78" y="1690688"/>
            <a:ext cx="7830643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9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51A79-3075-4FEF-8B08-5BFDF872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267F47-5F25-421B-BEEA-3882DDC2F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51" y="2016829"/>
            <a:ext cx="7811590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76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53E17-2828-4C4A-B27C-93A410F5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E95F2B-CFCF-454A-841F-96B36C5BE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03" y="1690688"/>
            <a:ext cx="6887536" cy="505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D9247-B37D-4E9C-BE45-809B25EE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531D86-883C-4A89-8375-140885ED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94" y="2049942"/>
            <a:ext cx="7964011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11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B9EF1-8AF6-4190-80B8-77605A05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            </a:t>
            </a:r>
            <a:br>
              <a:rPr lang="uk-UA" dirty="0"/>
            </a:br>
            <a:r>
              <a:rPr lang="uk-UA" dirty="0"/>
              <a:t>                         Принципи 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5350AF-C6AD-4380-A232-1BADA39F2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668" y="1690687"/>
            <a:ext cx="8040222" cy="509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7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E99BD-BBA8-4B5A-8F14-59E9E96A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3C99AA-8335-4FF5-ACF1-44E41E535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704" y="1740953"/>
            <a:ext cx="7630590" cy="18260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2C8332-2089-4F68-BE49-71EBCC2F9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915" y="3567029"/>
            <a:ext cx="7840169" cy="31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89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5F192-FFCF-4933-8D38-90972956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60D6A2-D281-4DDC-863D-AD6A9E28E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95" y="1965895"/>
            <a:ext cx="7811590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03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6E6B4-C148-4ED1-8C77-394B033D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5F3E04-26AA-466D-AE79-E1719E57E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15" y="1860738"/>
            <a:ext cx="7659169" cy="16575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A25A00-DFF7-4368-B695-6A5D17B6B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493" y="3539713"/>
            <a:ext cx="7783011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0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A4B6E-F815-4DBC-80C8-8EAD5662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            Теорія систем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08753E-E225-4414-9213-07CA1DD32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983" y="1772713"/>
            <a:ext cx="7840169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95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53BCC-84F9-4D05-B7F0-EBE66485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0D9DBF-535F-4644-8928-3EE79B0B1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01" y="1806159"/>
            <a:ext cx="7573432" cy="10193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60190C-28B2-4E18-B43C-492E75788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343" y="2825476"/>
            <a:ext cx="7687748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8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6731A-5FB9-466F-813A-DBE5CFCC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42A0C3-7405-42E5-A8F8-91D152D79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798" y="1956711"/>
            <a:ext cx="7830643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55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74D6E-D3BA-4B4E-A385-BB1EF655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26FC19-DEFB-418A-A28B-F3DD1069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82" y="1859415"/>
            <a:ext cx="8203840" cy="4249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146BC0-7153-4E49-913B-8E5C82E6E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7" y="6277467"/>
            <a:ext cx="5229955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66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0A8D0-CEE0-4504-ADE8-C1CCB8B5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2E4AD5-F11E-4CA1-B892-C739CA047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246" y="2072640"/>
            <a:ext cx="7687748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23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84F42-EEC2-4D69-9B69-0CAC36FD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        Елементи системи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5335B2-445A-499C-8F82-A7E7A9572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814" y="1872054"/>
            <a:ext cx="7840169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2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2597A-84C5-4E62-BE6F-266C402B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D0A5E7-8B54-410A-AC65-4D72FB463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55" y="1794055"/>
            <a:ext cx="7802064" cy="24313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C9A625-A36B-4F6B-BA94-C4BEBEB67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613" y="4225357"/>
            <a:ext cx="7687748" cy="270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02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5E7EF-E9F0-439A-B309-ECB200C0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3835DE-AFF3-4C50-950F-074DB2211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235" y="2114862"/>
            <a:ext cx="7535327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8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804A1-16C8-459B-9D8B-7743DCC4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     Визначення теорії систем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D9222D-195D-454C-88F9-4AB750BA7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63" y="2132377"/>
            <a:ext cx="8263473" cy="35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88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CC73A-7CD7-460F-8F46-18A99212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1544F0-4BA8-42B5-9C78-D22A8E01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085" y="1832526"/>
            <a:ext cx="7935432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28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B0870-9D2F-4EB9-AFEB-644C0D0D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EA0482-03E3-4172-A65D-F86C412EA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562" y="1988364"/>
            <a:ext cx="7621064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5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C99AF-5FDB-4DCA-B182-F77FBF5EC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    Становлення теорії систем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0CF488-9665-4F92-AFE0-C6A04A694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862" y="1690688"/>
            <a:ext cx="7744906" cy="524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68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7E2E3-1DF9-4DE0-AABF-5758A5CC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4FCF9E-955F-4598-A896-551CE89A6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58" y="1771076"/>
            <a:ext cx="7754432" cy="28864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3BBC5D-F6AA-4BEE-B644-F238D04CC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389" y="4873399"/>
            <a:ext cx="7706801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86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92218-7757-4A2F-9ACE-531442D1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54C76D-8A91-4490-9A89-626DA7C67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44" y="2005974"/>
            <a:ext cx="7744906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88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16434-FD21-4D66-B1FD-BF79672C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4E02A7-4F41-4DE3-8676-9D74926E5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906" y="2028425"/>
            <a:ext cx="7783011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92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3A8F1-AA48-481C-A5B9-3C2DA1A4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FFC4CE-C6E9-4F75-A063-C872D9FA6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752" y="1894893"/>
            <a:ext cx="7659169" cy="6192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45D90C-C175-47CC-A309-25F172A5D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857" y="2639356"/>
            <a:ext cx="7582958" cy="8954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EF8B37-8ACB-46CC-86E6-DE10E52F8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174" y="3822246"/>
            <a:ext cx="6782747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10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81F0D-563E-49F4-BB21-CE9C039D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641E16-41CC-4534-838E-8AA6847D7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060" y="1918734"/>
            <a:ext cx="6887536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31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9D056-6D25-4BB3-982E-62E7AF33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C7A8E8-94C6-440A-9700-17D8309F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410" y="1818770"/>
            <a:ext cx="7630590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33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32D89-6F33-472A-A4A2-C13DE5F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         Системні функції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380F60-D5E1-4A09-AB4B-431558865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921" y="1967916"/>
            <a:ext cx="2791215" cy="4572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0BAD66-4AE1-49C3-92F3-6AFEC2D7D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914" y="2425180"/>
            <a:ext cx="6325483" cy="1629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97CAB0-7906-4599-A215-0E3B03DCC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439" y="4511446"/>
            <a:ext cx="7582958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01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11B8C-7A1E-44E7-808C-462B7CB4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Особа, що приймає рішення відносно          системи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2BEC55-71A2-4036-B65D-8BB330A5D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514" y="2287910"/>
            <a:ext cx="7554379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19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A41CB-140E-40ED-B352-C4CF80FD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CDBB62-9C16-4A13-8892-E620F0FE4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31" y="1856736"/>
            <a:ext cx="7611537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26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ACE2D-9772-4780-A5ED-8BB6B96C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9128F9-86BF-4853-8AD2-CA34F671C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55" y="2185153"/>
            <a:ext cx="7706801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8FD2C-3A10-47DB-872F-7B9C61DA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2A1D22-43A0-4AD9-B157-DAFE79C5D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89" y="1690688"/>
            <a:ext cx="7678222" cy="22770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E22DBB-82EC-47F7-8300-B0D793618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889" y="4071068"/>
            <a:ext cx="7678222" cy="268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7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C5332-B10D-4D8B-B4B1-4563DA4B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09C2C7-17E5-45C1-842B-C1D185436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58" y="1870822"/>
            <a:ext cx="7773485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3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BFFCC-6AD5-4FE0-922F-87A99686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6EDF23-A576-4791-9C10-B056883AC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46" y="1690688"/>
            <a:ext cx="7735380" cy="30484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7AEEA-AB6A-41B0-BA31-1408F52AC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861" y="4802724"/>
            <a:ext cx="6897063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55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07346-C317-4588-8C72-4600C67E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331E71-5D90-49F0-90F4-C58227B3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732" y="1781092"/>
            <a:ext cx="7068536" cy="50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23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8487F-02FE-4984-A13E-796520BAB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6EE7B4-FAEC-476F-81EF-990C56465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995" y="1690688"/>
            <a:ext cx="6878010" cy="28177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029226-BB6B-49F5-A290-E042C173B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732" y="4508390"/>
            <a:ext cx="6973273" cy="22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53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5E153B-A13A-4667-B304-5895FC1D9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73" y="142416"/>
            <a:ext cx="7544853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270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B517FE-4390-4107-B8A0-58ED20899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756" y="608978"/>
            <a:ext cx="8110068" cy="592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2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29252-D69D-466E-908B-BBB475AF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E8DF12-538B-423B-BB55-D58EE160F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65" y="1916040"/>
            <a:ext cx="9070330" cy="37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260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AEE55-B5C6-4F06-8F82-F564BE598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55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30755-8549-48FE-8553-03169322A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09E297-B043-49FB-93E4-8885AB253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15" y="1690688"/>
            <a:ext cx="7659169" cy="22386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050A6-50A9-4C7E-83AF-53B3DBF39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994" y="4147715"/>
            <a:ext cx="7630590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4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3B0C2-AA76-4441-8825-A140AAA6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                  Системний аналіз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3C5B6C-CEA6-44DF-BA2E-957DB1577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15" y="1690688"/>
            <a:ext cx="7659169" cy="19624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F009A-18AF-4460-BE44-233A7FFF1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493" y="3787024"/>
            <a:ext cx="7783011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3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332A2-ADF8-4CAF-9C0B-08618521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2F410E-784F-4059-98C4-399DD224F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175" y="1800225"/>
            <a:ext cx="7783011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1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3DF7B-DEB7-4D52-BFB2-6FEEDF82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362B84-EFF0-4CD6-8CB3-DC79D02E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15" y="1780945"/>
            <a:ext cx="7659169" cy="32961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B23416-721A-46A6-950A-AB5EF3AD5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83" y="5077055"/>
            <a:ext cx="7573432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4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80C4F-9161-431A-8649-AA853281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1C0C2B-BB1D-4C88-9A7C-F55D643CA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89" y="1622066"/>
            <a:ext cx="7678222" cy="512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3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40</Words>
  <Application>Microsoft Office PowerPoint</Application>
  <PresentationFormat>Широкий екран</PresentationFormat>
  <Paragraphs>10</Paragraphs>
  <Slides>47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Тема Office</vt:lpstr>
      <vt:lpstr>Основи теорії систем</vt:lpstr>
      <vt:lpstr>                      Теорія систем</vt:lpstr>
      <vt:lpstr>              Становлення теорії систем</vt:lpstr>
      <vt:lpstr>Презентація PowerPoint</vt:lpstr>
      <vt:lpstr>Презентація PowerPoint</vt:lpstr>
      <vt:lpstr>                   Системний аналіз</vt:lpstr>
      <vt:lpstr>Презентація PowerPoint</vt:lpstr>
      <vt:lpstr>Презентація PowerPoint</vt:lpstr>
      <vt:lpstr>Презентація PowerPoint</vt:lpstr>
      <vt:lpstr>Презентація PowerPoint</vt:lpstr>
      <vt:lpstr>         Виникнення системного аналізу</vt:lpstr>
      <vt:lpstr>Презентація PowerPoint</vt:lpstr>
      <vt:lpstr>Презентація PowerPoint</vt:lpstr>
      <vt:lpstr>Презентація PowerPoint</vt:lpstr>
      <vt:lpstr>Презентація PowerPoint</vt:lpstr>
      <vt:lpstr>                                                Принципи СА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              Елементи системи</vt:lpstr>
      <vt:lpstr>Презентація PowerPoint</vt:lpstr>
      <vt:lpstr>Презентація PowerPoint</vt:lpstr>
      <vt:lpstr>               Визначення теорії систем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               Системні функції</vt:lpstr>
      <vt:lpstr>Особа, що приймає рішення відносно          системи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теорії систем</dc:title>
  <dc:creator>Виталий Ципоренко</dc:creator>
  <cp:lastModifiedBy>Виталий Ципоренко</cp:lastModifiedBy>
  <cp:revision>31</cp:revision>
  <dcterms:created xsi:type="dcterms:W3CDTF">2026-02-16T18:30:55Z</dcterms:created>
  <dcterms:modified xsi:type="dcterms:W3CDTF">2026-02-20T13:34:43Z</dcterms:modified>
</cp:coreProperties>
</file>