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31.01.2026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smtClean="0"/>
              <a:t>ТЕМА </a:t>
            </a:r>
            <a:r>
              <a:rPr lang="ru-RU" sz="3600" b="1" i="1" u="sng" dirty="0"/>
              <a:t>1. </a:t>
            </a:r>
            <a:r>
              <a:rPr lang="ru-RU" sz="3600" b="1" i="1" u="sng" dirty="0" smtClean="0"/>
              <a:t>ЗАВДАННЯ ЕКОНОМІЧНОЇ НАУКИ </a:t>
            </a:r>
            <a:br>
              <a:rPr lang="ru-RU" sz="3600" b="1" i="1" u="sng" dirty="0" smtClean="0"/>
            </a:br>
            <a:r>
              <a:rPr lang="ru-RU" sz="3600" b="1" i="1" u="sng" dirty="0" smtClean="0"/>
              <a:t>ТА ЇЇ ЗНАЧЕННЯ</a:t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 науки у формуванні державної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Міждисциплінарні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зв'язки економіки: взаємодія з іншими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науками.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завдань економічної науки в контексті історичних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Цифровізація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економіки: нові виклики та завдання для економічної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науки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Зміни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акцентів у предметі економічної науки від класичної економіки до сучасних концепцій. </a:t>
            </a:r>
            <a:endParaRPr lang="en-US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Методи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 науки у вирішенні глобальних викликів </a:t>
            </a:r>
            <a:endParaRPr lang="en-US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Роль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економічних законів у формуванні державної політики. </a:t>
            </a:r>
            <a:endParaRPr lang="en-US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Етапи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розвитку економічної науки: від меркантилізму до цифрової економіки. </a:t>
            </a:r>
            <a:endParaRPr lang="en-US" sz="1800" b="0" dirty="0" smtClean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Функції 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економічної науки як інструменту прийняття </a:t>
            </a:r>
            <a:r>
              <a:rPr lang="uk-UA" sz="18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рішень</a:t>
            </a:r>
            <a:r>
              <a:rPr lang="uk-UA" sz="18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1800" b="0" dirty="0">
              <a:solidFill>
                <a:schemeClr val="tx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5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ТЕМА 2. </a:t>
            </a:r>
            <a:r>
              <a:rPr lang="uk-UA" sz="3500" b="1" i="1" u="sng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Основні наукові школи</a:t>
            </a:r>
          </a:p>
        </p:txBody>
      </p:sp>
    </p:spTree>
    <p:extLst>
      <p:ext uri="{BB962C8B-B14F-4D97-AF65-F5344CB8AC3E}">
        <p14:creationId xmlns:p14="http://schemas.microsoft.com/office/powerpoint/2010/main" val="1523215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8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4800" b="1" i="1" u="sng" dirty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243841" y="1005840"/>
            <a:ext cx="11613198" cy="4764723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Еволюція економічної науки: від античності до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сучасності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Меркантилізм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роль торгівлі в накопиченні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багатства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Фізіократи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вплив сільського господарства на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економіку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Класична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політична економія: погляди Адама Сміта та </a:t>
            </a:r>
            <a:r>
              <a:rPr lang="uk-UA" sz="2300" b="0" dirty="0" err="1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Давіда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Рікардо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Марксизм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економічна теорія класової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боротьби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Маржиналізм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 його вплив на сучасну економічну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думку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Кейнсіанство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активне державне регулювання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економіки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Інституціоналізм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економіка як соціальний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інститут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err="1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Монетаризм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роль грошової маси у формуванні економічної </a:t>
            </a: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політики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300" b="0" dirty="0" smtClean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Неокласичний </a:t>
            </a:r>
            <a:r>
              <a:rPr lang="uk-UA" sz="2300" b="0" dirty="0">
                <a:solidFill>
                  <a:schemeClr val="tx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синтез: поєднання ринкового і державного регулювання</a:t>
            </a:r>
          </a:p>
        </p:txBody>
      </p:sp>
    </p:spTree>
    <p:extLst>
      <p:ext uri="{BB962C8B-B14F-4D97-AF65-F5344CB8AC3E}">
        <p14:creationId xmlns:p14="http://schemas.microsoft.com/office/powerpoint/2010/main" val="2176194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186</Words>
  <Application>Microsoft Office PowerPoint</Application>
  <PresentationFormat>Довільний</PresentationFormat>
  <Paragraphs>24</Paragraphs>
  <Slides>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4</vt:i4>
      </vt:variant>
    </vt:vector>
  </HeadingPairs>
  <TitlesOfParts>
    <vt:vector size="5" baseType="lpstr">
      <vt:lpstr>Тема Office</vt:lpstr>
      <vt:lpstr>ТЕМА 1. ЗАВДАННЯ ЕКОНОМІЧНОЇ НАУКИ  ТА ЇЇ ЗНАЧЕННЯ  </vt:lpstr>
      <vt:lpstr>1. Підготувати доповідь на задану тематику</vt:lpstr>
      <vt:lpstr>ТЕМА 2. Основні наукові школи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106</cp:revision>
  <dcterms:created xsi:type="dcterms:W3CDTF">2023-01-12T09:20:21Z</dcterms:created>
  <dcterms:modified xsi:type="dcterms:W3CDTF">2026-01-31T15:51:29Z</dcterms:modified>
</cp:coreProperties>
</file>