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3" r:id="rId5"/>
    <p:sldId id="264" r:id="rId6"/>
    <p:sldId id="259" r:id="rId7"/>
    <p:sldId id="262" r:id="rId8"/>
    <p:sldId id="265" r:id="rId9"/>
    <p:sldId id="261" r:id="rId10"/>
    <p:sldId id="260" r:id="rId11"/>
    <p:sldId id="269" r:id="rId12"/>
    <p:sldId id="268" r:id="rId13"/>
    <p:sldId id="267" r:id="rId14"/>
    <p:sldId id="271" r:id="rId15"/>
    <p:sldId id="266" r:id="rId16"/>
    <p:sldId id="272" r:id="rId17"/>
    <p:sldId id="270" r:id="rId18"/>
    <p:sldId id="273" r:id="rId19"/>
    <p:sldId id="277" r:id="rId20"/>
    <p:sldId id="276" r:id="rId21"/>
    <p:sldId id="275" r:id="rId22"/>
    <p:sldId id="274" r:id="rId23"/>
    <p:sldId id="278" r:id="rId24"/>
    <p:sldId id="281" r:id="rId25"/>
    <p:sldId id="293" r:id="rId26"/>
    <p:sldId id="280" r:id="rId27"/>
    <p:sldId id="279" r:id="rId28"/>
    <p:sldId id="283" r:id="rId29"/>
    <p:sldId id="284" r:id="rId30"/>
    <p:sldId id="287" r:id="rId31"/>
    <p:sldId id="286" r:id="rId32"/>
    <p:sldId id="288" r:id="rId33"/>
    <p:sldId id="282" r:id="rId34"/>
    <p:sldId id="285" r:id="rId35"/>
    <p:sldId id="289" r:id="rId36"/>
    <p:sldId id="292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4"/>
    <p:restoredTop sz="94593"/>
  </p:normalViewPr>
  <p:slideViewPr>
    <p:cSldViewPr snapToGrid="0">
      <p:cViewPr varScale="1">
        <p:scale>
          <a:sx n="116" d="100"/>
          <a:sy n="116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45534-D297-B04E-8ABA-2EB702D0A794}" type="datetimeFigureOut">
              <a:rPr lang="ru-UA" smtClean="0"/>
              <a:t>03.12.2025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41E7F-43EA-B142-A57D-E71F33FDC23D}" type="slidenum">
              <a:rPr lang="ru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504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2935787"/>
          </a:xfrm>
        </p:spPr>
        <p:txBody>
          <a:bodyPr>
            <a:normAutofit fontScale="90000"/>
          </a:bodyPr>
          <a:lstStyle/>
          <a:p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0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Операційний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br>
              <a:rPr lang="ru-RU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br>
              <a:rPr lang="ru-RU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13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23672B-4238-FE93-8718-DC16A9364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15" y="0"/>
            <a:ext cx="11715524" cy="57705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молоко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вершки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масло).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(рис.1):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3C5208-5B31-FC7E-094B-82549AB48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92" y="1003126"/>
            <a:ext cx="7594307" cy="426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8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23672B-4238-FE93-8718-DC16A9364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15" y="0"/>
            <a:ext cx="11715524" cy="57705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рис. 1,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Перша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(рис. .2).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рис. 2 структуру.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рис..1,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маркетологами, технологами та менеджерами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маркетологи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(рис. .2).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42E62E-C970-35FD-85BC-309566E6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58" y="1308648"/>
            <a:ext cx="6308987" cy="44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0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23672B-4238-FE93-8718-DC16A9364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15" y="0"/>
            <a:ext cx="11715524" cy="5770563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детального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кожного конкретного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повязано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теплозахисні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зимового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(велика вага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зимового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089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23672B-4238-FE93-8718-DC16A9364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15" y="0"/>
            <a:ext cx="11715524" cy="57705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2.1.1)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міцність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деталі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міцність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твердість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опиратися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твердого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паркету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породою дерева);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твердого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пшеничного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спиратися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деформуючому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стисканні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2.1.2)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вогнестійкість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опір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вогню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несучі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піддаватися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загорянню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вогнестійкості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час опору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вогню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температура товару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теплопровідність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пінопласту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5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23672B-4238-FE93-8718-DC16A9364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15" y="0"/>
            <a:ext cx="11715524" cy="57705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2.1.3)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парфюмерно-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т.ч.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помутніння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лікеро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горілчаних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2.1.4)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(тембр,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звуку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2.1.5)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електропровідність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питомий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2.1.6)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густина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пористість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складу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кислотостійкість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умов);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фізико-хімічні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явищами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2.3.1)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сорбційні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гази, воду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зерно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гази, запахи);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7744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23672B-4238-FE93-8718-DC16A9364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15" y="0"/>
            <a:ext cx="11715524" cy="57705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2.3.2)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адгезійні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характеристика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злипання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склеювання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2.3.3)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-, водо-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пилопроникність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цвілеві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грибки,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дріжджі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пліснявіння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комах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таргани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гризунів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пацюки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3.1.1)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телефону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3.1.2)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телефону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SIM-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3.1.3)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фотокамери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ергономічні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самопочуття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3.2.1)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(шум,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вібрація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пилоємність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3.2.2)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форма,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776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23672B-4238-FE93-8718-DC16A9364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15" y="0"/>
            <a:ext cx="11715524" cy="57705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3.2.3)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3.2.4)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психофізіологічні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(смак, запах,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звук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3.2.5)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психіці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ідеалам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стилю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смакам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виразність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знаковість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виразність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стилю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виду;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3.4.1)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безвідмовність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безупинно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3.4.2)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довговічність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граничного строку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ремонту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знос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строк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ресурс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нормативно-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2245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23672B-4238-FE93-8718-DC16A9364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15" y="0"/>
            <a:ext cx="11715524" cy="577056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3.4.3)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ремонтопридатність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пристосованості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ремонту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ремонтопридатними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холодильники,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неремонтопридатними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лампочки, батарейки);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3.4.4)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безвідмовність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довговічність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ремонтопридатність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3.5.1)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(солями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3.5.2)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нанесена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проколів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радіоелектронних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3.5.3)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електронагрівних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3.5.4)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нанесена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цементу);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082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6353E99-C299-55CD-BD10-26D98E056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487" y="141514"/>
            <a:ext cx="11617552" cy="5629049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3.5.5)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нешкідливість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токсичного, канцерогенного, мутагенного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загальноприйнятій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3.5.6)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нанесена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складнотехнічних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електропечей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полями;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3.5.7)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протипожежна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недопустимого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займистість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самозагорання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водою,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З продуктами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попередники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гормонів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0078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6353E99-C299-55CD-BD10-26D98E056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487" y="141514"/>
            <a:ext cx="11617552" cy="5629049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незамінних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з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калорійність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брутто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тепла,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спалюванні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печах;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калорійність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нетто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калорійність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тепла,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жирових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опиратися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смак, запах, склад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чуттів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81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83F923-C5E6-29EF-9092-82F533891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277" y="225287"/>
            <a:ext cx="11684761" cy="5545276"/>
          </a:xfrm>
        </p:spPr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напрямки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операційного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деталізоване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умов продажу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операційного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методами: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них;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2347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6353E99-C299-55CD-BD10-26D98E056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487" y="141514"/>
            <a:ext cx="11617552" cy="5629049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доброякісність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присмаку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запаху,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затратами часу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6178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6353E99-C299-55CD-BD10-26D98E056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487" y="141514"/>
            <a:ext cx="11617552" cy="5629049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строків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товару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задачами та методами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ескізного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зразку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запуск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серійне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5163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6353E99-C299-55CD-BD10-26D98E056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487" y="141514"/>
            <a:ext cx="11617552" cy="5629049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контролю за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розробкою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себе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наступніоперації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сітьового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мети;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7289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F83D11D-C197-D8FF-E68F-EDB323171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743" y="130630"/>
            <a:ext cx="11737295" cy="5639934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брендингом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використовувалося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вузьке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першу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оголошував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мав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шотландських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гленах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вузьких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долинах,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тримайте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мене». Бренд 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рішуче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заявляє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 до мене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ближче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брендинг —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 аспект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великого, але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малого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вигоди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брендом.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брендингу далеко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простим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інтересом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в даний час стала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маркетингу. Минула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розуміємо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бренд,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набути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07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F83D11D-C197-D8FF-E68F-EDB323171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743" y="130630"/>
            <a:ext cx="11737295" cy="5639934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брендом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маркетолог,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підживлювати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Лише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маркетологи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з самого початку;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подобається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схоже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спадок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 одного боку,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добре, але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турботи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Бренди в тому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знаємо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почали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як знаки,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свідчать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автентичність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знаками, 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фірмові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брендами.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успіхом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з'явилися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тому: косметика «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Avon»,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цукерки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лікером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Bassett's </a:t>
            </a:r>
            <a:r>
              <a:rPr lang="en-US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Liquorice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Allsorts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Bovril»,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 «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Brooke Bond»,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Coca-Cola»,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Heinz»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57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одному виду),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присипка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Johnson»,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плівка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Kodak»,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Omega»,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ручки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Рагкег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Schweppes» (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кажучи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тут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ст.),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жувальна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Wrigley's». </a:t>
            </a:r>
            <a:endParaRPr lang="uk-UA"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99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178A134-FCEA-0FB6-0004-F4782E89E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287" y="209320"/>
            <a:ext cx="11669751" cy="556124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думку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бренди: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ХТЗ,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Запорожець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ЗТР,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«Антонов»,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КБ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вагони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Крюківського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вагонобудівного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ЛАЗ,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Чорноморського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суднобудівного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криворізький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метал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Криворіжсталі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маріупольські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гіганти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«Азовсталь» і ММК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Ілліча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одеські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портові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сумські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насоси та холодильники, 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легендарні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кондитерські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фабрики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Карла Маркса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Roshen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Світоч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7867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F83D11D-C197-D8FF-E68F-EDB323171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743" y="130630"/>
            <a:ext cx="11737295" cy="5639934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фірмові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знаки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зараз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брендами,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змінилася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Сам факт,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фірмові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знаки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піддаватися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крадіжкам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нова потреба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автентичність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почали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брендах.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обіцянками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могли бути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смак,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чистіші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інгредієнти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далеко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виконувалися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ставали все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скромними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рекламодавці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вузькі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бренду.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1940-х роках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піонером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Rosser Reeves»,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USP),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бренди стали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брендам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таких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шведський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Volvo»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безпекою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заявлена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стала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очевидною,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постаратися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готова в першу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26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F83D11D-C197-D8FF-E68F-EDB323171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743" y="130630"/>
            <a:ext cx="11737295" cy="5639934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1950-х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рекламою, почали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обмежуючись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обіцянками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вони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хотіли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спритний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прав, а маркетинг в тому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бренду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себе,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оцінили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рекламодавці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бренди ставали все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цінову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надбавку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часу. Бренд став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механізмом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1960-х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агентство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 Томпсон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 —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проекцій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словами, бренд —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про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знаємо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підкріплено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продуктом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унікальною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торговою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безсумнівно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багатьма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причинами.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спонсорство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рілейшнз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плану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23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F83D11D-C197-D8FF-E68F-EDB323171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743" y="130630"/>
            <a:ext cx="11737295" cy="5639934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якраз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того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брендом,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вищі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шанси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ось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бренди. Бренд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донести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націлений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торкнутися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тих людей,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Хіба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телевізійну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рекламу, через яку вам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хотілося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вибухнути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обурення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Але яка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аудиторією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Так, «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Alco-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рор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лимонаду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коли, в 1990-х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бурю до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роздратування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маркетингу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перейшли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якусь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новинку. Бренди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разом,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цінностям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«В2В»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позитивною, але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 повинен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цінностям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бренд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«В2В»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першу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аспектам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89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2375A1D-7EA4-5868-3508-728616BB2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239486"/>
            <a:ext cx="11704638" cy="5531077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Бренди в тому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знаємо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почали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як знак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автентичності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застиглим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брендингу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посилилися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ст., коли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СРСР,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говорили про те,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газована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вода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Боржомі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випускалася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республіці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СРСР брендом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горьковського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автозаводу «Волга»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Аерофлот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рейтингу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1996 року,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десять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одним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90%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напоїв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продавалися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маркою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Боржомі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як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заявляють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підробкою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послідувала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нагадали про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упаковки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Боржомі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криза 1998 року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імітаторів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базу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2000 року стали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90%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напоїв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маркою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Боржомі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разом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воду і в даний час,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брендинг як знак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автентичності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підробок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4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23672B-4238-FE93-8718-DC16A9364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15" y="0"/>
            <a:ext cx="11715524" cy="5770563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проекту (-10%);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(-35%);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(-30%);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(-25%)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Приведені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Зрозуміло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проекту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великими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коригування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незначними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поточній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посилення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Аналогічно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узгодження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документів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яке регулярно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бенчмаркінгом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буде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35% в силу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відпрацьованості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процедури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165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2375A1D-7EA4-5868-3508-728616BB2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239486"/>
            <a:ext cx="11704638" cy="553107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обіцяє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бути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змозі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довести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Часто таким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доказом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проблемою.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етикетка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пляшках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напоїв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вина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пляшки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впізнаємо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етикеткою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позитивно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сприймемо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сорт напою,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смак буде хорошим.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—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видом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Само собою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бренди, як правило,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маловідомі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ринках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бренду номер один в кожному конкретному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маржа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20%,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бренду номер два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4%.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вони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бренди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хороший бренд, то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забезпечать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хороший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37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2375A1D-7EA4-5868-3508-728616BB2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239486"/>
            <a:ext cx="11704638" cy="553107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хороший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цілого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ряду причин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них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цінову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надбавку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змушують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завоювати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стороною.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свою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приносить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бренд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вищесказаного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реінвестовані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бренду,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коло»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16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2375A1D-7EA4-5868-3508-728616BB2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239486"/>
            <a:ext cx="11704638" cy="5531077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менеджер бренду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перш за все, повинен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 повинен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часом,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домінування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момент, через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невдачі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зникне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 —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таких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часом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затребувані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й при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перепозиціонувати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бренд, 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найскладніших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бренду.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ряду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через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маніпулювання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і, як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«упаковки»,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форму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0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F83D11D-C197-D8FF-E68F-EDB323171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743" y="130630"/>
            <a:ext cx="11737295" cy="5639934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уважним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завести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якусь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при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якимись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Основою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з точки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почати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—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ринку.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тут мова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Попросіть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 ваш бренд,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представлений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телеведучих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b="0" dirty="0" err="1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5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2375A1D-7EA4-5868-3508-728616BB2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76200"/>
            <a:ext cx="11704638" cy="56943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задати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як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як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вийти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Чим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 бренд,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форму: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телевізійної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ресторану;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17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675B14B-8550-675A-E495-71EB55BE7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287" y="174172"/>
            <a:ext cx="11693752" cy="5596392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бренду)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створюваного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бренду.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список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сформульований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маркетинговому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бенчмаркінговому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 таким,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зараз;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хотіло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придатною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жаль,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розрив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сприйнятою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індивідуальністю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тією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індивідуальністю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хотілося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прямо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характер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перепозиціонування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порівнюючи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маркетолога про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бренд: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бренду, 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перепозиціонувати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23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675B14B-8550-675A-E495-71EB55BE7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287" y="174172"/>
            <a:ext cx="11693752" cy="5596392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існуючі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перепозиціонування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Яке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припустити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міцною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основою,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робить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перепозиціонування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реальному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вмирають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того, як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перепозиціонування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брендами і людьми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реферативних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хочуть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сил,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члени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друзі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дивитися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рис характеру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факторами, робить особливо актуальною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ринках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матеріально-фінансових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творців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складу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психологи, маркетологи,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6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23672B-4238-FE93-8718-DC16A9364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399" y="152400"/>
            <a:ext cx="11704639" cy="56181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передового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виступатимуть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конкурентом;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непрямі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дослідно-конструкторські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маркетинг;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227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23672B-4238-FE93-8718-DC16A9364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15" y="0"/>
            <a:ext cx="11715524" cy="5770563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першим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продукту.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перевершує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покупку.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9.1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комфортабельність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салону,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спиртних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білетів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934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23672B-4238-FE93-8718-DC16A9364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15" y="0"/>
            <a:ext cx="11715524" cy="5770563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Другий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відбір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відбуватиметься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марок,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конкретному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територіальному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Третій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реінжиніринг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продукту конкурента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лабораторних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ведучих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лабораторії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розборкою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товарів-конкурентів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параметрів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найкращих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аналогів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розбираються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зборки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запчастин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легкості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виготовлення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застосовуваних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конкурентом. Проводиться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досліджуваних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параметрами,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виділеними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підготовчому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заносяться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таблиці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аналогічним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Четвертий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параметрів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нашого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продукту і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20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параметрів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П’ятий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ета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сильних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слабких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сторін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нашого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продукту.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405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23672B-4238-FE93-8718-DC16A9364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15" y="0"/>
            <a:ext cx="11715524" cy="5770563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9.2.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душової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реінжинірингу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закупив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душові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 і В. Характеристика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душової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ванночки;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шланг для душу;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клейончата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завіса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Характеристика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душової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силіконове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ванночки;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силіконовий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шланг для душу;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клейончата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завіса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Характеристика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душової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ванночки;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шланг для душу;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реінжинірингу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ідентифіковано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душової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 (товару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пластику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ванночки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недовговічність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шкірою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силіконовим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гумовим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ванночок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 і В);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душового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шлангу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 т.ч.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погане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шкірою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ІІ.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(телефон, факс,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заявки;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ремонту;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040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23672B-4238-FE93-8718-DC16A9364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15" y="0"/>
            <a:ext cx="11715524" cy="5770563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книги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скарг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(по телефону,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першочергово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наших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ІІІ.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напрямкам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реклама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участь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ярмарках;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836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23672B-4238-FE93-8718-DC16A9364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15" y="0"/>
            <a:ext cx="11715524" cy="5770563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Quality Function Deployment - QFD)</a:t>
            </a:r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продукту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QFD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1966 р.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використовувалася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заводах 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Mitsubishi.</a:t>
            </a:r>
            <a:endParaRPr lang="uk-UA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характеристик,</a:t>
            </a:r>
            <a:r>
              <a:rPr lang="ru-RU" sz="20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(смак,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масла і т.д.),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масла і т.д.),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 (смак масла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і т.д.);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напівфабрикатів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(смак масла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молока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вершків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вершків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масло);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6832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5329</TotalTime>
  <Words>5753</Words>
  <Application>Microsoft Macintosh PowerPoint</Application>
  <PresentationFormat>Широкоэкранный</PresentationFormat>
  <Paragraphs>232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Helvetica</vt:lpstr>
      <vt:lpstr>Montserrat</vt:lpstr>
      <vt:lpstr>Montserrat ExtraBold</vt:lpstr>
      <vt:lpstr>Times New Roman</vt:lpstr>
      <vt:lpstr>Тема Office</vt:lpstr>
      <vt:lpstr>   Операційний бенчмаркінг    Лекція 13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282</cp:revision>
  <dcterms:created xsi:type="dcterms:W3CDTF">2023-01-12T09:20:21Z</dcterms:created>
  <dcterms:modified xsi:type="dcterms:W3CDTF">2025-12-03T08:37:16Z</dcterms:modified>
</cp:coreProperties>
</file>