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23" r:id="rId4"/>
    <p:sldId id="304" r:id="rId5"/>
    <p:sldId id="324" r:id="rId6"/>
    <p:sldId id="325" r:id="rId7"/>
    <p:sldId id="326" r:id="rId8"/>
    <p:sldId id="305" r:id="rId9"/>
    <p:sldId id="327" r:id="rId10"/>
    <p:sldId id="328" r:id="rId11"/>
    <p:sldId id="306" r:id="rId12"/>
    <p:sldId id="270" r:id="rId13"/>
    <p:sldId id="321" r:id="rId14"/>
    <p:sldId id="322" r:id="rId15"/>
    <p:sldId id="271" r:id="rId16"/>
    <p:sldId id="272" r:id="rId17"/>
    <p:sldId id="307" r:id="rId18"/>
    <p:sldId id="273" r:id="rId19"/>
    <p:sldId id="299" r:id="rId20"/>
    <p:sldId id="329" r:id="rId21"/>
    <p:sldId id="301" r:id="rId22"/>
    <p:sldId id="308" r:id="rId23"/>
    <p:sldId id="309" r:id="rId24"/>
    <p:sldId id="278" r:id="rId25"/>
    <p:sldId id="311" r:id="rId26"/>
    <p:sldId id="310" r:id="rId27"/>
    <p:sldId id="300" r:id="rId28"/>
    <p:sldId id="274" r:id="rId29"/>
    <p:sldId id="312" r:id="rId30"/>
    <p:sldId id="313" r:id="rId31"/>
    <p:sldId id="314" r:id="rId32"/>
    <p:sldId id="315" r:id="rId33"/>
    <p:sldId id="316" r:id="rId34"/>
    <p:sldId id="319" r:id="rId35"/>
    <p:sldId id="317" r:id="rId36"/>
    <p:sldId id="318" r:id="rId37"/>
    <p:sldId id="260" r:id="rId38"/>
    <p:sldId id="302" r:id="rId39"/>
    <p:sldId id="32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0" autoAdjust="0"/>
  </p:normalViewPr>
  <p:slideViewPr>
    <p:cSldViewPr>
      <p:cViewPr varScale="1">
        <p:scale>
          <a:sx n="82" d="100"/>
          <a:sy n="82" d="100"/>
        </p:scale>
        <p:origin x="-14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234" y="332656"/>
            <a:ext cx="7772400" cy="110998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Вим</a:t>
            </a:r>
            <a:r>
              <a:rPr lang="uk-UA" b="1" dirty="0" smtClean="0"/>
              <a:t>і</a:t>
            </a:r>
            <a:r>
              <a:rPr lang="ru-RU" b="1" dirty="0" err="1" smtClean="0"/>
              <a:t>рювання</a:t>
            </a:r>
            <a:r>
              <a:rPr lang="ru-RU" b="1" dirty="0" smtClean="0"/>
              <a:t> </a:t>
            </a:r>
            <a:r>
              <a:rPr lang="ru-RU" b="1" dirty="0" err="1" smtClean="0"/>
              <a:t>вологост</a:t>
            </a:r>
            <a:r>
              <a:rPr lang="uk-UA" b="1" dirty="0" smtClean="0"/>
              <a:t>і повітря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49813" cy="45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" y="0"/>
            <a:ext cx="9096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31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5007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6303" y="2435752"/>
            <a:ext cx="7772400" cy="110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 smtClean="0">
                <a:solidFill>
                  <a:schemeClr val="bg1"/>
                </a:solidFill>
              </a:rPr>
              <a:t>Як називається прилад для вимірювання вологості повітря?</a:t>
            </a:r>
            <a:endParaRPr lang="uk-U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5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/>
              <a:t>Історія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53732"/>
            <a:ext cx="2867199" cy="3831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44" y="1153732"/>
            <a:ext cx="3466356" cy="3466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504" y="3255466"/>
            <a:ext cx="3602534" cy="3602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252" y="5332566"/>
            <a:ext cx="1746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Кардинал </a:t>
            </a:r>
          </a:p>
          <a:p>
            <a:r>
              <a:rPr lang="ru-RU" b="1" dirty="0" err="1" smtClean="0"/>
              <a:t>Ніколас</a:t>
            </a:r>
            <a:r>
              <a:rPr lang="ru-RU" b="1" dirty="0" smtClean="0"/>
              <a:t> да </a:t>
            </a:r>
            <a:r>
              <a:rPr lang="ru-RU" b="1" dirty="0" err="1" smtClean="0"/>
              <a:t>Куза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10822" y="5275445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  <a:p>
            <a:r>
              <a:rPr lang="uk-UA" b="1" dirty="0"/>
              <a:t>1440 </a:t>
            </a:r>
          </a:p>
        </p:txBody>
      </p:sp>
    </p:spTree>
    <p:extLst>
      <p:ext uri="{BB962C8B-B14F-4D97-AF65-F5344CB8AC3E}">
        <p14:creationId xmlns:p14="http://schemas.microsoft.com/office/powerpoint/2010/main" val="1915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Іоган</a:t>
            </a:r>
            <a:r>
              <a:rPr lang="uk-UA" dirty="0" smtClean="0"/>
              <a:t> </a:t>
            </a:r>
            <a:r>
              <a:rPr lang="uk-UA" dirty="0" err="1" smtClean="0"/>
              <a:t>Генрих</a:t>
            </a:r>
            <a:r>
              <a:rPr lang="uk-UA" dirty="0" smtClean="0"/>
              <a:t> Ламберт (1728-1777)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- запропонував назвати </a:t>
            </a:r>
          </a:p>
          <a:p>
            <a:pPr marL="0" indent="0">
              <a:buNone/>
            </a:pPr>
            <a:r>
              <a:rPr lang="uk-UA" dirty="0" smtClean="0"/>
              <a:t>прилад гідрометром</a:t>
            </a:r>
          </a:p>
          <a:p>
            <a:pPr marL="0" indent="0">
              <a:buNone/>
            </a:pPr>
            <a:r>
              <a:rPr lang="uk-UA" dirty="0" smtClean="0"/>
              <a:t>- 1774 р – винайшов </a:t>
            </a:r>
          </a:p>
          <a:p>
            <a:pPr marL="0" indent="0">
              <a:buNone/>
            </a:pPr>
            <a:r>
              <a:rPr lang="uk-UA" dirty="0" smtClean="0"/>
              <a:t>гігрометр на основі </a:t>
            </a:r>
          </a:p>
          <a:p>
            <a:pPr marL="0" indent="0">
              <a:buNone/>
            </a:pPr>
            <a:r>
              <a:rPr lang="uk-UA" dirty="0" smtClean="0"/>
              <a:t>телячої шкіри</a:t>
            </a:r>
          </a:p>
          <a:p>
            <a:pPr marL="0" indent="0">
              <a:buNone/>
            </a:pPr>
            <a:r>
              <a:rPr lang="uk-UA" dirty="0" smtClean="0"/>
              <a:t>- визначив залежність </a:t>
            </a:r>
          </a:p>
          <a:p>
            <a:pPr marL="0" indent="0">
              <a:buNone/>
            </a:pPr>
            <a:r>
              <a:rPr lang="uk-UA" dirty="0" smtClean="0"/>
              <a:t>температурою і </a:t>
            </a:r>
          </a:p>
          <a:p>
            <a:pPr marL="0" indent="0">
              <a:buNone/>
            </a:pPr>
            <a:r>
              <a:rPr lang="uk-UA" dirty="0" smtClean="0"/>
              <a:t>вологістю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08310"/>
            <a:ext cx="3552905" cy="466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01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Дессаусур</a:t>
            </a:r>
            <a:r>
              <a:rPr lang="uk-UA" dirty="0" smtClean="0"/>
              <a:t> (1740-1799)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9"/>
          <a:stretch/>
        </p:blipFill>
        <p:spPr bwMode="auto">
          <a:xfrm>
            <a:off x="4499992" y="1125701"/>
            <a:ext cx="4356695" cy="548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1783 </a:t>
            </a:r>
            <a:r>
              <a:rPr lang="ru-RU" dirty="0" err="1" smtClean="0"/>
              <a:t>роц</a:t>
            </a:r>
            <a:r>
              <a:rPr lang="uk-UA" dirty="0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винайшов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err="1" smtClean="0"/>
              <a:t>волосяний</a:t>
            </a:r>
            <a:r>
              <a:rPr lang="ru-RU" dirty="0" smtClean="0"/>
              <a:t> </a:t>
            </a:r>
            <a:r>
              <a:rPr lang="ru-RU" dirty="0" err="1" smtClean="0"/>
              <a:t>гігрометр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720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uk-UA" b="1" dirty="0" smtClean="0"/>
              <a:t>Види гігрометрів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pPr fontAlgn="base"/>
            <a:r>
              <a:rPr lang="ru-RU" sz="2000" dirty="0"/>
              <a:t>За способом </a:t>
            </a:r>
            <a:r>
              <a:rPr lang="ru-RU" sz="2000" dirty="0" err="1"/>
              <a:t>виведення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гигрометр </a:t>
            </a:r>
            <a:r>
              <a:rPr lang="ru-RU" sz="2000" dirty="0" err="1"/>
              <a:t>буває</a:t>
            </a:r>
            <a:r>
              <a:rPr lang="ru-RU" sz="2000" dirty="0"/>
              <a:t>:</a:t>
            </a:r>
          </a:p>
          <a:p>
            <a:pPr fontAlgn="base"/>
            <a:r>
              <a:rPr lang="ru-RU" sz="2000" cap="all" dirty="0"/>
              <a:t>АНАЛОГОВИЙ</a:t>
            </a:r>
          </a:p>
          <a:p>
            <a:pPr fontAlgn="base"/>
            <a:r>
              <a:rPr lang="ru-RU" sz="2000" cap="all" dirty="0" smtClean="0"/>
              <a:t>ЦИФРОВИЙ</a:t>
            </a:r>
          </a:p>
          <a:p>
            <a:pPr fontAlgn="base"/>
            <a:endParaRPr lang="ru-RU" sz="2000" cap="all" dirty="0"/>
          </a:p>
          <a:p>
            <a:pPr fontAlgn="base"/>
            <a:r>
              <a:rPr lang="ru-RU" sz="2000" dirty="0" smtClean="0"/>
              <a:t>За </a:t>
            </a:r>
            <a:r>
              <a:rPr lang="ru-RU" sz="2000" dirty="0" err="1"/>
              <a:t>конструкцією</a:t>
            </a:r>
            <a:r>
              <a:rPr lang="ru-RU" sz="2000" dirty="0"/>
              <a:t> гигрометр </a:t>
            </a:r>
            <a:r>
              <a:rPr lang="ru-RU" sz="2000" dirty="0" err="1"/>
              <a:t>може</a:t>
            </a:r>
            <a:r>
              <a:rPr lang="ru-RU" sz="2000" dirty="0"/>
              <a:t> бути:</a:t>
            </a:r>
          </a:p>
          <a:p>
            <a:pPr fontAlgn="base"/>
            <a:r>
              <a:rPr lang="ru-RU" sz="2000" cap="all" dirty="0"/>
              <a:t>КОНТАКТНИЙ</a:t>
            </a:r>
          </a:p>
          <a:p>
            <a:pPr fontAlgn="base"/>
            <a:r>
              <a:rPr lang="ru-RU" sz="2000" cap="all" dirty="0" smtClean="0"/>
              <a:t>БЕЗКОНТАКТНИЙ</a:t>
            </a:r>
          </a:p>
          <a:p>
            <a:pPr fontAlgn="base"/>
            <a:endParaRPr lang="ru-RU" sz="2000" cap="all" dirty="0" smtClean="0"/>
          </a:p>
          <a:p>
            <a:pPr fontAlgn="base"/>
            <a:r>
              <a:rPr lang="ru-RU" sz="2000" cap="all" dirty="0"/>
              <a:t>НАСТІЛЬНИЙ</a:t>
            </a:r>
          </a:p>
          <a:p>
            <a:pPr fontAlgn="base"/>
            <a:r>
              <a:rPr lang="ru-RU" sz="2000" cap="all" dirty="0" smtClean="0"/>
              <a:t>НАСТІННИЙ</a:t>
            </a:r>
            <a:endParaRPr lang="ru-RU" sz="2000" cap="all" dirty="0"/>
          </a:p>
          <a:p>
            <a:pPr fontAlgn="base"/>
            <a:endParaRPr lang="ru-RU" sz="2000" cap="all" dirty="0" smtClean="0"/>
          </a:p>
          <a:p>
            <a:pPr fontAlgn="base"/>
            <a:r>
              <a:rPr lang="ru-RU" sz="2000" cap="all" dirty="0" smtClean="0"/>
              <a:t>ПОРТАТИВНИЙ</a:t>
            </a:r>
            <a:endParaRPr lang="ru-RU" sz="2000" cap="all" dirty="0"/>
          </a:p>
          <a:p>
            <a:pPr fontAlgn="base"/>
            <a:r>
              <a:rPr lang="ru-RU" sz="2000" cap="all" dirty="0" smtClean="0"/>
              <a:t>СТАЦІОНАРНИЙ</a:t>
            </a:r>
            <a:endParaRPr lang="ru-RU" sz="2000" cap="all" dirty="0"/>
          </a:p>
          <a:p>
            <a:pPr fontAlgn="base"/>
            <a:endParaRPr lang="ru-RU" sz="2000" cap="all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844824"/>
            <a:ext cx="37814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704" y="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Волосяні гігрометри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1278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Визначає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рівень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кімнаті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допомогою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знежиреного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людського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волосся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При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підвищенні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або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зниженні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водяної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пари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повітрі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змінюється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сила натягу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чутливого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елемента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Це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призводить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рух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шків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який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змінює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розташування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стрілки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циферблаті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Діапазон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вологості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волосяного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гігрометра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- 30-100%.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Гигрометр волосн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2948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Плівковий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5575" y="630932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Діапазон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вологоміра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- 30-90%.</a:t>
            </a:r>
            <a:endParaRPr lang="ru-RU" dirty="0"/>
          </a:p>
        </p:txBody>
      </p:sp>
      <p:sp>
        <p:nvSpPr>
          <p:cNvPr id="6" name="AutoShape 2" descr="Плёночный гигроме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лёночный гигромет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лёночный гигрометр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Плёночный гигрометр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/>
          <a:stretch/>
        </p:blipFill>
        <p:spPr bwMode="auto">
          <a:xfrm>
            <a:off x="782011" y="654002"/>
            <a:ext cx="7438258" cy="565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68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850106"/>
          </a:xfrm>
        </p:spPr>
        <p:txBody>
          <a:bodyPr/>
          <a:lstStyle/>
          <a:p>
            <a:r>
              <a:rPr lang="uk-UA" b="1" dirty="0" smtClean="0"/>
              <a:t>Вагові (гігроскопічні)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780" t="8317" b="45445"/>
          <a:stretch/>
        </p:blipFill>
        <p:spPr>
          <a:xfrm>
            <a:off x="693912" y="851710"/>
            <a:ext cx="7776864" cy="40658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856" y="4998559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Прилад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який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складається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з </a:t>
            </a:r>
            <a:r>
              <a:rPr lang="en-US" dirty="0">
                <a:solidFill>
                  <a:srgbClr val="222222"/>
                </a:solidFill>
                <a:latin typeface="Verdana" panose="020B0604030504040204" pitchFamily="34" charset="0"/>
              </a:rPr>
              <a:t>U-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образних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трубок,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наповнених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гигроскопической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рідиною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Рівень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абсолютної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вологості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визначається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шляхом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протягування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повітря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через систему,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його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обсягу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маси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речовини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до і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після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процесу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Межі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вагового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влагомера - 30-100%.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1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730" y="32048"/>
            <a:ext cx="8229600" cy="778098"/>
          </a:xfrm>
        </p:spPr>
        <p:txBody>
          <a:bodyPr/>
          <a:lstStyle/>
          <a:p>
            <a:r>
              <a:rPr lang="uk-UA" b="1" dirty="0" smtClean="0"/>
              <a:t>Психрометричні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9866" y="5375767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Пристрій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визначає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кількість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водяної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пари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повітрі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допомогою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і сухого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термометрів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При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випаровуванні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квартирі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охолоджується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перший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прилад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другий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фіксує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температуру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приміщення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Показання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термометра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віднімаються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з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даних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сухого.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13879"/>
            <a:ext cx="6984776" cy="46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0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5007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6303" y="2435752"/>
            <a:ext cx="7772400" cy="110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 smtClean="0">
                <a:solidFill>
                  <a:schemeClr val="bg1"/>
                </a:solidFill>
              </a:rPr>
              <a:t>Шо таке вологість повітря?</a:t>
            </a:r>
            <a:endParaRPr lang="uk-U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53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052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/>
              <a:t>Психрометр </a:t>
            </a:r>
            <a:r>
              <a:rPr lang="uk-UA" b="1" dirty="0" err="1"/>
              <a:t>аспіраційний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Психрометр аспирационный МВ-4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16866"/>
          <a:stretch/>
        </p:blipFill>
        <p:spPr bwMode="auto">
          <a:xfrm>
            <a:off x="251520" y="1268760"/>
            <a:ext cx="8640960" cy="537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5" y="1064500"/>
            <a:ext cx="5184576" cy="435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2048"/>
            <a:ext cx="8229600" cy="876672"/>
          </a:xfrm>
        </p:spPr>
        <p:txBody>
          <a:bodyPr/>
          <a:lstStyle/>
          <a:p>
            <a:r>
              <a:rPr lang="uk-UA" b="1" dirty="0" smtClean="0"/>
              <a:t>Конденсаційний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5497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Визначає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точку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роси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допомогою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дзеркала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На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поверхню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скла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охолоджується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спеціальним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пристроєм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направляється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промінь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світла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результаті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дзеркалі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утворюються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краплі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води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або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лід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Електротермометрія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розташований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під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склом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фіксує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температуру.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Ці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дані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автоматично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перераховуються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показник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відносної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вологості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Межі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конденсаційного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влагомера -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від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-70˚С до 100 ˚ 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5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Термометр-гігрометр електронний з сенсором для тераріуму Trixie - купити  (Київ та Україна) - вигідні ціни від pet24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2048"/>
            <a:ext cx="8229600" cy="876672"/>
          </a:xfrm>
        </p:spPr>
        <p:txBody>
          <a:bodyPr/>
          <a:lstStyle/>
          <a:p>
            <a:r>
              <a:rPr lang="ru-RU" b="1" dirty="0" err="1"/>
              <a:t>Електронний</a:t>
            </a:r>
            <a:r>
              <a:rPr lang="ru-RU" b="1" dirty="0"/>
              <a:t> </a:t>
            </a:r>
            <a:r>
              <a:rPr lang="ru-RU" b="1" dirty="0" smtClean="0"/>
              <a:t>(</a:t>
            </a:r>
            <a:r>
              <a:rPr lang="ru-RU" b="1" dirty="0" err="1" smtClean="0"/>
              <a:t>електролітичний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67953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вологості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повітря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цим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приладом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грунтується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фіксації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опору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електроструму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при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зміні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концентрації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електроліту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яким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покрита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поверхня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пристрою.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Діапазон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вимірювань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електровологоміра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- 20-95%.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2048"/>
            <a:ext cx="8229600" cy="876672"/>
          </a:xfrm>
        </p:spPr>
        <p:txBody>
          <a:bodyPr/>
          <a:lstStyle/>
          <a:p>
            <a:r>
              <a:rPr lang="ru-RU" b="1" dirty="0" err="1" smtClean="0"/>
              <a:t>Керамічний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Гігрометр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вимірювати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вологи</a:t>
            </a:r>
            <a:r>
              <a:rPr lang="ru-RU" dirty="0"/>
              <a:t> шляхом </a:t>
            </a:r>
            <a:r>
              <a:rPr lang="ru-RU" dirty="0" err="1"/>
              <a:t>заміру</a:t>
            </a:r>
            <a:r>
              <a:rPr lang="ru-RU" dirty="0"/>
              <a:t> </a:t>
            </a:r>
            <a:r>
              <a:rPr lang="ru-RU" dirty="0" err="1"/>
              <a:t>електроопору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 </a:t>
            </a:r>
            <a:r>
              <a:rPr lang="ru-RU" dirty="0" err="1"/>
              <a:t>Прилад</a:t>
            </a:r>
            <a:r>
              <a:rPr lang="ru-RU" dirty="0"/>
              <a:t> </a:t>
            </a:r>
            <a:r>
              <a:rPr lang="ru-RU" dirty="0" err="1"/>
              <a:t>виготовляється</a:t>
            </a:r>
            <a:r>
              <a:rPr lang="ru-RU" dirty="0"/>
              <a:t> з </a:t>
            </a:r>
            <a:r>
              <a:rPr lang="ru-RU" dirty="0" err="1"/>
              <a:t>керамічної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каолін</a:t>
            </a:r>
            <a:r>
              <a:rPr lang="ru-RU" dirty="0"/>
              <a:t>, </a:t>
            </a:r>
            <a:r>
              <a:rPr lang="ru-RU" dirty="0" err="1"/>
              <a:t>кремній</a:t>
            </a:r>
            <a:r>
              <a:rPr lang="ru-RU" dirty="0"/>
              <a:t>, глину, </a:t>
            </a:r>
            <a:r>
              <a:rPr lang="ru-RU" dirty="0" err="1"/>
              <a:t>окису</a:t>
            </a:r>
            <a:r>
              <a:rPr lang="ru-RU" dirty="0"/>
              <a:t> </a:t>
            </a:r>
            <a:r>
              <a:rPr lang="ru-RU" dirty="0" err="1"/>
              <a:t>металу</a:t>
            </a:r>
            <a:r>
              <a:rPr lang="ru-RU" dirty="0"/>
              <a:t>. При </a:t>
            </a:r>
            <a:r>
              <a:rPr lang="ru-RU" dirty="0" err="1"/>
              <a:t>зміні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водяної</a:t>
            </a:r>
            <a:r>
              <a:rPr lang="ru-RU" dirty="0"/>
              <a:t> пари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змінює</a:t>
            </a:r>
            <a:r>
              <a:rPr lang="ru-RU" dirty="0"/>
              <a:t> </a:t>
            </a:r>
            <a:r>
              <a:rPr lang="ru-RU" dirty="0" err="1"/>
              <a:t>опір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відображає</a:t>
            </a:r>
            <a:r>
              <a:rPr lang="ru-RU" dirty="0"/>
              <a:t> </a:t>
            </a:r>
            <a:r>
              <a:rPr lang="ru-RU" dirty="0" err="1"/>
              <a:t>стрілка</a:t>
            </a:r>
            <a:r>
              <a:rPr lang="ru-RU" dirty="0"/>
              <a:t> пристрою, яка </a:t>
            </a:r>
            <a:r>
              <a:rPr lang="ru-RU" dirty="0" err="1"/>
              <a:t>змінює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на </a:t>
            </a:r>
            <a:r>
              <a:rPr lang="ru-RU" dirty="0" err="1"/>
              <a:t>циферблаті</a:t>
            </a:r>
            <a:r>
              <a:rPr lang="ru-RU" dirty="0"/>
              <a:t>. </a:t>
            </a:r>
            <a:r>
              <a:rPr lang="ru-RU" dirty="0" err="1"/>
              <a:t>Діапазон</a:t>
            </a:r>
            <a:r>
              <a:rPr lang="ru-RU" dirty="0"/>
              <a:t> </a:t>
            </a:r>
            <a:r>
              <a:rPr lang="ru-RU" dirty="0" err="1"/>
              <a:t>вимірів</a:t>
            </a:r>
            <a:r>
              <a:rPr lang="ru-RU" dirty="0"/>
              <a:t> </a:t>
            </a:r>
            <a:r>
              <a:rPr lang="ru-RU" dirty="0" err="1"/>
              <a:t>керамічного</a:t>
            </a:r>
            <a:r>
              <a:rPr lang="ru-RU" dirty="0"/>
              <a:t> </a:t>
            </a:r>
            <a:r>
              <a:rPr lang="ru-RU" dirty="0" err="1"/>
              <a:t>визначника</a:t>
            </a:r>
            <a:r>
              <a:rPr lang="ru-RU" dirty="0"/>
              <a:t> </a:t>
            </a:r>
            <a:r>
              <a:rPr lang="ru-RU" dirty="0" err="1"/>
              <a:t>вологості</a:t>
            </a:r>
            <a:r>
              <a:rPr lang="ru-RU" dirty="0"/>
              <a:t> - 30-100%.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41" r="66183" b="15390"/>
          <a:stretch/>
        </p:blipFill>
        <p:spPr>
          <a:xfrm>
            <a:off x="2447763" y="925133"/>
            <a:ext cx="4140461" cy="43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165825"/>
            <a:ext cx="8229600" cy="796950"/>
          </a:xfrm>
        </p:spPr>
        <p:txBody>
          <a:bodyPr>
            <a:normAutofit/>
          </a:bodyPr>
          <a:lstStyle/>
          <a:p>
            <a:r>
              <a:rPr lang="uk-UA" b="1" dirty="0" smtClean="0"/>
              <a:t>Визначення вологості повітря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730"/>
            <a:ext cx="8532440" cy="56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88" t="60453" r="28532" b="26182"/>
          <a:stretch/>
        </p:blipFill>
        <p:spPr>
          <a:xfrm>
            <a:off x="39558" y="403803"/>
            <a:ext cx="9144000" cy="2016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164" t="35235" r="30534" b="38188"/>
          <a:stretch/>
        </p:blipFill>
        <p:spPr>
          <a:xfrm>
            <a:off x="199905" y="2368162"/>
            <a:ext cx="8944095" cy="40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6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766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Визначення</a:t>
            </a:r>
            <a:r>
              <a:rPr lang="ru-RU" b="1" dirty="0" smtClean="0"/>
              <a:t> </a:t>
            </a:r>
            <a:r>
              <a:rPr lang="ru-RU" b="1" dirty="0" err="1" smtClean="0"/>
              <a:t>вологості</a:t>
            </a:r>
            <a:r>
              <a:rPr lang="ru-RU" b="1" dirty="0" smtClean="0"/>
              <a:t> </a:t>
            </a:r>
            <a:r>
              <a:rPr lang="ru-RU" b="1" dirty="0" err="1" smtClean="0"/>
              <a:t>побутових</a:t>
            </a:r>
            <a:r>
              <a:rPr lang="ru-RU" b="1" dirty="0" smtClean="0"/>
              <a:t> </a:t>
            </a:r>
            <a:r>
              <a:rPr lang="ru-RU" b="1" dirty="0" err="1" smtClean="0"/>
              <a:t>приміщень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84784"/>
            <a:ext cx="6809822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631" y="1124744"/>
            <a:ext cx="8229600" cy="4525963"/>
          </a:xfrm>
        </p:spPr>
        <p:txBody>
          <a:bodyPr/>
          <a:lstStyle/>
          <a:p>
            <a:r>
              <a:rPr lang="ru-RU" dirty="0" err="1"/>
              <a:t>Саме</a:t>
            </a:r>
            <a:r>
              <a:rPr lang="ru-RU" dirty="0"/>
              <a:t> стан </a:t>
            </a:r>
            <a:r>
              <a:rPr lang="ru-RU" dirty="0" err="1"/>
              <a:t>відносної</a:t>
            </a:r>
            <a:r>
              <a:rPr lang="ru-RU" dirty="0"/>
              <a:t> </a:t>
            </a:r>
            <a:r>
              <a:rPr lang="ru-RU" dirty="0" err="1"/>
              <a:t>вологості</a:t>
            </a:r>
            <a:r>
              <a:rPr lang="ru-RU" dirty="0"/>
              <a:t>, </a:t>
            </a:r>
            <a:r>
              <a:rPr lang="ru-RU" dirty="0" err="1"/>
              <a:t>грає</a:t>
            </a:r>
            <a:r>
              <a:rPr lang="ru-RU" dirty="0"/>
              <a:t> </a:t>
            </a:r>
            <a:r>
              <a:rPr lang="ru-RU" dirty="0" err="1"/>
              <a:t>вирішальне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для гарного </a:t>
            </a:r>
            <a:r>
              <a:rPr lang="ru-RU" dirty="0" err="1"/>
              <a:t>самопочуття</a:t>
            </a:r>
            <a:r>
              <a:rPr lang="ru-RU" dirty="0"/>
              <a:t> людей,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меблів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приміщенні</a:t>
            </a:r>
            <a:r>
              <a:rPr lang="ru-RU" dirty="0"/>
              <a:t>. Здорова, </a:t>
            </a:r>
            <a:r>
              <a:rPr lang="ru-RU" dirty="0" err="1"/>
              <a:t>сприятлива</a:t>
            </a:r>
            <a:r>
              <a:rPr lang="ru-RU" dirty="0"/>
              <a:t> </a:t>
            </a:r>
            <a:r>
              <a:rPr lang="ru-RU" dirty="0" err="1"/>
              <a:t>відносна</a:t>
            </a:r>
            <a:r>
              <a:rPr lang="ru-RU" dirty="0"/>
              <a:t> </a:t>
            </a:r>
            <a:r>
              <a:rPr lang="ru-RU" dirty="0" err="1"/>
              <a:t>вологість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в межах </a:t>
            </a:r>
            <a:r>
              <a:rPr lang="ru-RU" dirty="0" err="1"/>
              <a:t>від</a:t>
            </a:r>
            <a:r>
              <a:rPr lang="ru-RU" dirty="0"/>
              <a:t> 40% до 70%.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9481" y="116632"/>
            <a:ext cx="8229600" cy="1143000"/>
          </a:xfrm>
        </p:spPr>
        <p:txBody>
          <a:bodyPr/>
          <a:lstStyle/>
          <a:p>
            <a:r>
              <a:rPr lang="uk-UA" b="1" dirty="0" smtClean="0"/>
              <a:t>Комфортні умови</a:t>
            </a:r>
            <a:endParaRPr lang="ru-RU" b="1" dirty="0"/>
          </a:p>
        </p:txBody>
      </p:sp>
      <p:pic>
        <p:nvPicPr>
          <p:cNvPr id="1026" name="Picture 2" descr="Картинки по запросу комфор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31" y="3822040"/>
            <a:ext cx="4762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340768"/>
            <a:ext cx="7770193" cy="5174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6666"/>
                </a:solidFill>
                <a:latin typeface="PT Sans"/>
              </a:rPr>
              <a:t>Шишка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розміщується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далеко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від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батарей і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спостерігається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.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Повітря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сухе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якщо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її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лусочки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відкрилися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і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вологий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якщо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вони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щільно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притиснуті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 до </a:t>
            </a:r>
            <a:r>
              <a:rPr lang="ru-RU" dirty="0" err="1">
                <a:solidFill>
                  <a:srgbClr val="666666"/>
                </a:solidFill>
                <a:latin typeface="PT Sans"/>
              </a:rPr>
              <a:t>основи</a:t>
            </a:r>
            <a:r>
              <a:rPr lang="ru-RU" dirty="0">
                <a:solidFill>
                  <a:srgbClr val="666666"/>
                </a:solidFill>
                <a:latin typeface="PT San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2636912"/>
            <a:ext cx="6456873" cy="39272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820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ru-RU" dirty="0" err="1">
                <a:solidFill>
                  <a:srgbClr val="000000"/>
                </a:solidFill>
                <a:latin typeface="Open Sans"/>
              </a:rPr>
              <a:t>Наповнити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скляну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ємність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водою</a:t>
            </a:r>
          </a:p>
          <a:p>
            <a:pPr fontAlgn="base">
              <a:buFont typeface="+mj-lt"/>
              <a:buAutoNum type="arabicPeriod"/>
            </a:pPr>
            <a:r>
              <a:rPr lang="ru-RU" dirty="0" err="1" smtClean="0">
                <a:solidFill>
                  <a:srgbClr val="000000"/>
                </a:solidFill>
                <a:latin typeface="Open Sans"/>
              </a:rPr>
              <a:t>Встановити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ємність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в холодильник на пару годин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fontAlgn="base">
              <a:buFont typeface="+mj-lt"/>
              <a:buAutoNum type="arabicPeriod"/>
            </a:pP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засікти</a:t>
            </a:r>
            <a:r>
              <a:rPr lang="ru-RU" dirty="0"/>
              <a:t> час,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за </a:t>
            </a:r>
            <a:r>
              <a:rPr lang="ru-RU" dirty="0" err="1"/>
              <a:t>поведінкою</a:t>
            </a:r>
            <a:r>
              <a:rPr lang="ru-RU" dirty="0"/>
              <a:t> конденсату. На </a:t>
            </a:r>
            <a:r>
              <a:rPr lang="ru-RU" dirty="0" err="1"/>
              <a:t>це</a:t>
            </a:r>
            <a:r>
              <a:rPr lang="ru-RU" dirty="0"/>
              <a:t> буде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5 до 10 </a:t>
            </a:r>
            <a:r>
              <a:rPr lang="ru-RU" dirty="0" err="1"/>
              <a:t>хв</a:t>
            </a:r>
            <a:r>
              <a:rPr lang="ru-RU" dirty="0" smtClean="0"/>
              <a:t>.</a:t>
            </a:r>
          </a:p>
          <a:p>
            <a:pPr fontAlgn="base">
              <a:buFont typeface="+mj-lt"/>
              <a:buAutoNum type="arabicPeriod"/>
            </a:pPr>
            <a:r>
              <a:rPr lang="ru-RU" dirty="0" err="1">
                <a:solidFill>
                  <a:srgbClr val="000000"/>
                </a:solidFill>
                <a:latin typeface="Open Sans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накопичився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стінках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конденсат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висохне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означений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час, значить, в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приміщенні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сухо.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Мокре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скло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говорить про те,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що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кімнаті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оптимальні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умови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достатнім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рівнем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вологості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Якщо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ж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краплі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конденсату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великі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струмочками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стікають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по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стінках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посудини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–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це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вказує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підвищену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кількість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водяної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пари в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приміщенні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248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" b="3398"/>
          <a:stretch/>
        </p:blipFill>
        <p:spPr bwMode="auto">
          <a:xfrm>
            <a:off x="1" y="-7302"/>
            <a:ext cx="9108504" cy="682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45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Види</a:t>
            </a:r>
            <a:r>
              <a:rPr lang="ru-RU" b="1" dirty="0"/>
              <a:t> </a:t>
            </a:r>
            <a:r>
              <a:rPr lang="ru-RU" b="1" dirty="0" err="1"/>
              <a:t>зволожувачів</a:t>
            </a:r>
            <a:r>
              <a:rPr lang="ru-RU" b="1" dirty="0"/>
              <a:t> </a:t>
            </a:r>
            <a:r>
              <a:rPr lang="ru-RU" b="1" dirty="0" err="1" smtClean="0"/>
              <a:t>повітря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83857"/>
            <a:ext cx="8229600" cy="6172686"/>
          </a:xfrm>
        </p:spPr>
        <p:txBody>
          <a:bodyPr>
            <a:normAutofit/>
          </a:bodyPr>
          <a:lstStyle/>
          <a:p>
            <a:r>
              <a:rPr lang="ru-RU" sz="2600" dirty="0" err="1" smtClean="0"/>
              <a:t>парові</a:t>
            </a:r>
            <a:r>
              <a:rPr lang="ru-RU" sz="2600" dirty="0" smtClean="0"/>
              <a:t> </a:t>
            </a:r>
            <a:r>
              <a:rPr lang="ru-RU" sz="2600" dirty="0"/>
              <a:t>(</a:t>
            </a:r>
            <a:r>
              <a:rPr lang="ru-RU" sz="2600" dirty="0" err="1"/>
              <a:t>зволожують</a:t>
            </a:r>
            <a:r>
              <a:rPr lang="ru-RU" sz="2600" dirty="0"/>
              <a:t> шляхом </a:t>
            </a:r>
            <a:r>
              <a:rPr lang="ru-RU" sz="2600" dirty="0" err="1"/>
              <a:t>випарів</a:t>
            </a:r>
            <a:r>
              <a:rPr lang="ru-RU" sz="2600" dirty="0"/>
              <a:t>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нагрітого</a:t>
            </a:r>
            <a:r>
              <a:rPr lang="ru-RU" sz="2600" dirty="0"/>
              <a:t> водою пара);</a:t>
            </a:r>
          </a:p>
          <a:p>
            <a:r>
              <a:rPr lang="ru-RU" sz="2600" dirty="0" err="1"/>
              <a:t>традиційні</a:t>
            </a:r>
            <a:r>
              <a:rPr lang="ru-RU" sz="2600" dirty="0"/>
              <a:t> (</a:t>
            </a:r>
            <a:r>
              <a:rPr lang="ru-RU" sz="2600" dirty="0" err="1"/>
              <a:t>із</a:t>
            </a:r>
            <a:r>
              <a:rPr lang="ru-RU" sz="2600" dirty="0"/>
              <a:t> </a:t>
            </a:r>
            <a:r>
              <a:rPr lang="ru-RU" sz="2600" dirty="0" err="1"/>
              <a:t>застосуванням</a:t>
            </a:r>
            <a:r>
              <a:rPr lang="ru-RU" sz="2600" dirty="0"/>
              <a:t> </a:t>
            </a:r>
            <a:r>
              <a:rPr lang="ru-RU" sz="2600" dirty="0" err="1"/>
              <a:t>холодної</a:t>
            </a:r>
            <a:r>
              <a:rPr lang="ru-RU" sz="2600" dirty="0"/>
              <a:t> пари);</a:t>
            </a:r>
          </a:p>
          <a:p>
            <a:r>
              <a:rPr lang="ru-RU" sz="2600" dirty="0" err="1"/>
              <a:t>ультразвукові</a:t>
            </a:r>
            <a:r>
              <a:rPr lang="ru-RU" sz="2600" dirty="0"/>
              <a:t> (</a:t>
            </a:r>
            <a:r>
              <a:rPr lang="ru-RU" sz="2600" dirty="0" err="1"/>
              <a:t>працює</a:t>
            </a:r>
            <a:r>
              <a:rPr lang="ru-RU" sz="2600" dirty="0"/>
              <a:t> за </a:t>
            </a:r>
            <a:r>
              <a:rPr lang="ru-RU" sz="2600" dirty="0" err="1"/>
              <a:t>рахунок</a:t>
            </a:r>
            <a:r>
              <a:rPr lang="ru-RU" sz="2600" dirty="0"/>
              <a:t> </a:t>
            </a:r>
            <a:r>
              <a:rPr lang="ru-RU" sz="2600" dirty="0" err="1"/>
              <a:t>мембрани</a:t>
            </a:r>
            <a:r>
              <a:rPr lang="ru-RU" sz="2600" dirty="0"/>
              <a:t>, </a:t>
            </a:r>
            <a:r>
              <a:rPr lang="ru-RU" sz="2600" dirty="0" err="1"/>
              <a:t>вібруючої</a:t>
            </a:r>
            <a:r>
              <a:rPr lang="ru-RU" sz="2600" dirty="0"/>
              <a:t>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попадання</a:t>
            </a:r>
            <a:r>
              <a:rPr lang="ru-RU" sz="2600" dirty="0"/>
              <a:t> на </a:t>
            </a:r>
            <a:r>
              <a:rPr lang="ru-RU" sz="2600" dirty="0" err="1"/>
              <a:t>неї</a:t>
            </a:r>
            <a:r>
              <a:rPr lang="ru-RU" sz="2600" dirty="0"/>
              <a:t> </a:t>
            </a:r>
            <a:r>
              <a:rPr lang="ru-RU" sz="2600" dirty="0" err="1"/>
              <a:t>демінералізованої</a:t>
            </a:r>
            <a:r>
              <a:rPr lang="ru-RU" sz="2600" dirty="0"/>
              <a:t> води);</a:t>
            </a:r>
          </a:p>
          <a:p>
            <a:r>
              <a:rPr lang="ru-RU" sz="2600" dirty="0" err="1" smtClean="0"/>
              <a:t>зволожувач-очищувач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smtClean="0"/>
              <a:t> </a:t>
            </a:r>
            <a:r>
              <a:rPr lang="ru-RU" sz="2600" dirty="0" err="1"/>
              <a:t>повітря</a:t>
            </a:r>
            <a:r>
              <a:rPr lang="ru-RU" sz="2600" dirty="0"/>
              <a:t> (не </a:t>
            </a:r>
            <a:r>
              <a:rPr lang="ru-RU" sz="2600" dirty="0" err="1"/>
              <a:t>тільки</a:t>
            </a:r>
            <a:r>
              <a:rPr lang="ru-RU" sz="2600" dirty="0"/>
              <a:t> 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err="1" smtClean="0"/>
              <a:t>піднімає</a:t>
            </a:r>
            <a:r>
              <a:rPr lang="ru-RU" sz="2600" dirty="0" smtClean="0"/>
              <a:t> </a:t>
            </a:r>
            <a:r>
              <a:rPr lang="ru-RU" sz="2600" dirty="0" err="1" smtClean="0"/>
              <a:t>рівень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smtClean="0"/>
              <a:t> </a:t>
            </a:r>
            <a:r>
              <a:rPr lang="ru-RU" sz="2600" dirty="0" err="1"/>
              <a:t>вологості</a:t>
            </a:r>
            <a:r>
              <a:rPr lang="ru-RU" sz="2600" dirty="0"/>
              <a:t>, але і </a:t>
            </a:r>
            <a:r>
              <a:rPr lang="ru-RU" sz="2600" dirty="0" err="1" smtClean="0"/>
              <a:t>очищає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smtClean="0"/>
              <a:t> </a:t>
            </a:r>
            <a:r>
              <a:rPr lang="ru-RU" sz="2600" dirty="0" err="1"/>
              <a:t>від</a:t>
            </a:r>
            <a:r>
              <a:rPr lang="ru-RU" sz="2600" dirty="0"/>
              <a:t> пилу).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540" y="3284984"/>
            <a:ext cx="5020460" cy="334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0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064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/>
              <a:t>Способи зволоження повітря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894195"/>
            <a:ext cx="4896544" cy="57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6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r>
              <a:rPr lang="ru-RU" i="1" dirty="0" err="1"/>
              <a:t>часті</a:t>
            </a:r>
            <a:r>
              <a:rPr lang="ru-RU" i="1" dirty="0"/>
              <a:t> </a:t>
            </a:r>
            <a:r>
              <a:rPr lang="ru-RU" i="1" dirty="0" err="1"/>
              <a:t>провітрювання</a:t>
            </a:r>
            <a:r>
              <a:rPr lang="ru-RU" i="1" dirty="0"/>
              <a:t>.</a:t>
            </a:r>
            <a:r>
              <a:rPr lang="ru-RU" dirty="0"/>
              <a:t>   Особливо вони </a:t>
            </a:r>
            <a:r>
              <a:rPr lang="ru-RU" dirty="0" err="1"/>
              <a:t>хороші</a:t>
            </a:r>
            <a:r>
              <a:rPr lang="ru-RU" dirty="0"/>
              <a:t> </a:t>
            </a:r>
            <a:r>
              <a:rPr lang="ru-RU" dirty="0" err="1"/>
              <a:t>взимку</a:t>
            </a:r>
            <a:r>
              <a:rPr lang="ru-RU" dirty="0"/>
              <a:t>,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холодне</a:t>
            </a:r>
            <a:r>
              <a:rPr lang="ru-RU" dirty="0"/>
              <a:t> і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 smtClean="0"/>
              <a:t>вологе</a:t>
            </a:r>
            <a:r>
              <a:rPr lang="ru-RU" dirty="0" smtClean="0"/>
              <a:t>, </a:t>
            </a:r>
            <a:r>
              <a:rPr lang="ru-RU" dirty="0" err="1"/>
              <a:t>відкривайте</a:t>
            </a:r>
            <a:r>
              <a:rPr lang="ru-RU" dirty="0"/>
              <a:t> </a:t>
            </a:r>
            <a:r>
              <a:rPr lang="ru-RU" dirty="0" err="1"/>
              <a:t>вікно</a:t>
            </a:r>
            <a:r>
              <a:rPr lang="ru-RU" dirty="0"/>
              <a:t> на </a:t>
            </a:r>
            <a:r>
              <a:rPr lang="ru-RU" dirty="0" err="1"/>
              <a:t>хвилини</a:t>
            </a:r>
            <a:r>
              <a:rPr lang="ru-RU" dirty="0"/>
              <a:t> три </a:t>
            </a:r>
            <a:r>
              <a:rPr lang="ru-RU" dirty="0" err="1"/>
              <a:t>щогодини</a:t>
            </a:r>
            <a:r>
              <a:rPr lang="ru-RU" dirty="0"/>
              <a:t> і про </a:t>
            </a:r>
            <a:r>
              <a:rPr lang="ru-RU" dirty="0" err="1"/>
              <a:t>сухе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зможете</a:t>
            </a:r>
            <a:r>
              <a:rPr lang="ru-RU" dirty="0"/>
              <a:t> забути;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571" y="2852937"/>
            <a:ext cx="6193801" cy="36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практикують</a:t>
            </a:r>
            <a:r>
              <a:rPr lang="ru-RU" dirty="0"/>
              <a:t> </a:t>
            </a:r>
            <a:r>
              <a:rPr lang="ru-RU" dirty="0" err="1"/>
              <a:t>розвішування</a:t>
            </a:r>
            <a:r>
              <a:rPr lang="ru-RU" dirty="0"/>
              <a:t> </a:t>
            </a:r>
            <a:r>
              <a:rPr lang="ru-RU" i="1" dirty="0" err="1"/>
              <a:t>мокрої</a:t>
            </a:r>
            <a:r>
              <a:rPr lang="ru-RU" i="1" dirty="0"/>
              <a:t> </a:t>
            </a:r>
            <a:r>
              <a:rPr lang="ru-RU" i="1" dirty="0" err="1"/>
              <a:t>тканини</a:t>
            </a:r>
            <a:r>
              <a:rPr lang="ru-RU" i="1" dirty="0"/>
              <a:t> </a:t>
            </a:r>
            <a:r>
              <a:rPr lang="ru-RU" dirty="0"/>
              <a:t>на систему </a:t>
            </a:r>
            <a:r>
              <a:rPr lang="ru-RU" dirty="0" err="1"/>
              <a:t>опалення</a:t>
            </a:r>
            <a:r>
              <a:rPr lang="ru-RU" dirty="0"/>
              <a:t>. </a:t>
            </a:r>
          </a:p>
          <a:p>
            <a:r>
              <a:rPr lang="ru-RU" i="1" dirty="0" err="1"/>
              <a:t>сушити</a:t>
            </a:r>
            <a:r>
              <a:rPr lang="ru-RU" i="1" dirty="0"/>
              <a:t> </a:t>
            </a:r>
            <a:r>
              <a:rPr lang="ru-RU" i="1" dirty="0" err="1"/>
              <a:t>білизну</a:t>
            </a:r>
            <a:r>
              <a:rPr lang="ru-RU" i="1" dirty="0"/>
              <a:t> в </a:t>
            </a:r>
            <a:r>
              <a:rPr lang="ru-RU" i="1" dirty="0" err="1"/>
              <a:t>кімнаті</a:t>
            </a:r>
            <a:r>
              <a:rPr lang="ru-RU" i="1" dirty="0"/>
              <a:t>.</a:t>
            </a:r>
            <a:r>
              <a:rPr lang="ru-RU" dirty="0"/>
              <a:t>  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естетично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в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різкої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до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вдатися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5" y="2994073"/>
            <a:ext cx="5421288" cy="36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5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i="1" dirty="0" err="1"/>
              <a:t>ємності</a:t>
            </a:r>
            <a:r>
              <a:rPr lang="ru-RU" i="1" dirty="0"/>
              <a:t> з</a:t>
            </a:r>
            <a:r>
              <a:rPr lang="ru-RU" dirty="0"/>
              <a:t> водою, </a:t>
            </a:r>
            <a:r>
              <a:rPr lang="ru-RU" dirty="0" err="1"/>
              <a:t>розставлені</a:t>
            </a:r>
            <a:r>
              <a:rPr lang="ru-RU" dirty="0"/>
              <a:t> по </a:t>
            </a:r>
            <a:r>
              <a:rPr lang="ru-RU" dirty="0" err="1"/>
              <a:t>квартирі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43" y="1484784"/>
            <a:ext cx="6785389" cy="50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6690"/>
            <a:ext cx="8229600" cy="4525963"/>
          </a:xfrm>
        </p:spPr>
        <p:txBody>
          <a:bodyPr/>
          <a:lstStyle/>
          <a:p>
            <a:r>
              <a:rPr lang="ru-RU" i="1" dirty="0" err="1"/>
              <a:t>вирощування</a:t>
            </a:r>
            <a:r>
              <a:rPr lang="ru-RU" i="1" dirty="0"/>
              <a:t> </a:t>
            </a:r>
            <a:r>
              <a:rPr lang="ru-RU" i="1" dirty="0" err="1"/>
              <a:t>живих</a:t>
            </a:r>
            <a:r>
              <a:rPr lang="ru-RU" i="1" dirty="0"/>
              <a:t> </a:t>
            </a:r>
            <a:r>
              <a:rPr lang="ru-RU" i="1" dirty="0" err="1"/>
              <a:t>квітів</a:t>
            </a:r>
            <a:r>
              <a:rPr lang="ru-RU" i="1" dirty="0"/>
              <a:t>.</a:t>
            </a:r>
            <a:r>
              <a:rPr lang="ru-RU" dirty="0"/>
              <a:t>  </a:t>
            </a:r>
            <a:r>
              <a:rPr lang="ru-RU" dirty="0" err="1"/>
              <a:t>Встановіть</a:t>
            </a:r>
            <a:r>
              <a:rPr lang="ru-RU" dirty="0"/>
              <a:t> в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вазонів</a:t>
            </a:r>
            <a:r>
              <a:rPr lang="ru-RU" dirty="0"/>
              <a:t> з </a:t>
            </a:r>
            <a:r>
              <a:rPr lang="ru-RU" dirty="0" err="1"/>
              <a:t>кімнатними</a:t>
            </a:r>
            <a:r>
              <a:rPr lang="ru-RU" dirty="0"/>
              <a:t> </a:t>
            </a:r>
            <a:r>
              <a:rPr lang="ru-RU" dirty="0" err="1"/>
              <a:t>рослинами</a:t>
            </a:r>
            <a:r>
              <a:rPr lang="ru-RU" dirty="0"/>
              <a:t>, вони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насичувати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киснем, а й </a:t>
            </a:r>
            <a:r>
              <a:rPr lang="ru-RU" dirty="0" err="1"/>
              <a:t>підкажуть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 </a:t>
            </a:r>
            <a:r>
              <a:rPr lang="ru-RU" dirty="0" err="1"/>
              <a:t>кімнаті</a:t>
            </a:r>
            <a:r>
              <a:rPr lang="ru-RU" dirty="0"/>
              <a:t> стане </a:t>
            </a:r>
            <a:r>
              <a:rPr lang="ru-RU" dirty="0" err="1"/>
              <a:t>занадто</a:t>
            </a:r>
            <a:r>
              <a:rPr lang="ru-RU" dirty="0"/>
              <a:t> сухо (</a:t>
            </a:r>
            <a:r>
              <a:rPr lang="ru-RU" dirty="0" err="1"/>
              <a:t>листя</a:t>
            </a:r>
            <a:r>
              <a:rPr lang="ru-RU" dirty="0"/>
              <a:t> </a:t>
            </a:r>
            <a:r>
              <a:rPr lang="ru-RU" dirty="0" err="1"/>
              <a:t>зморщаться</a:t>
            </a:r>
            <a:r>
              <a:rPr lang="ru-RU" dirty="0"/>
              <a:t> і </a:t>
            </a:r>
            <a:r>
              <a:rPr lang="ru-RU" dirty="0" err="1"/>
              <a:t>пожовтіє</a:t>
            </a:r>
            <a:r>
              <a:rPr lang="ru-RU" dirty="0"/>
              <a:t>);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255541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63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ru-RU" i="1" dirty="0"/>
              <a:t>установка </a:t>
            </a:r>
            <a:r>
              <a:rPr lang="ru-RU" i="1" dirty="0" err="1"/>
              <a:t>акваріума</a:t>
            </a:r>
            <a:r>
              <a:rPr lang="ru-RU" i="1" dirty="0"/>
              <a:t> точно </a:t>
            </a:r>
            <a:r>
              <a:rPr lang="ru-RU" i="1" dirty="0" err="1"/>
              <a:t>допоможе</a:t>
            </a:r>
            <a:r>
              <a:rPr lang="ru-RU" i="1" dirty="0"/>
              <a:t> </a:t>
            </a:r>
            <a:r>
              <a:rPr lang="ru-RU" i="1" dirty="0" err="1"/>
              <a:t>зволожити</a:t>
            </a:r>
            <a:r>
              <a:rPr lang="ru-RU" i="1" dirty="0"/>
              <a:t> </a:t>
            </a:r>
            <a:r>
              <a:rPr lang="ru-RU" i="1" dirty="0" err="1"/>
              <a:t>повітря</a:t>
            </a:r>
            <a:r>
              <a:rPr lang="ru-RU" dirty="0"/>
              <a:t>, Головне правильно за ним </a:t>
            </a:r>
            <a:r>
              <a:rPr lang="ru-RU" dirty="0" err="1"/>
              <a:t>доглядати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0" y="2132857"/>
            <a:ext cx="6980270" cy="46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5793507"/>
          </a:xfrm>
        </p:spPr>
        <p:txBody>
          <a:bodyPr>
            <a:normAutofit/>
          </a:bodyPr>
          <a:lstStyle/>
          <a:p>
            <a:r>
              <a:rPr lang="ru-RU" dirty="0" err="1" smtClean="0"/>
              <a:t>Швидкий</a:t>
            </a:r>
            <a:r>
              <a:rPr lang="ru-RU" dirty="0"/>
              <a:t>, але не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ефективний</a:t>
            </a:r>
            <a:r>
              <a:rPr lang="ru-RU" dirty="0"/>
              <a:t> метод - </a:t>
            </a:r>
            <a:r>
              <a:rPr lang="ru-RU" i="1" dirty="0" err="1"/>
              <a:t>звичайний</a:t>
            </a:r>
            <a:r>
              <a:rPr lang="ru-RU" i="1" dirty="0"/>
              <a:t> </a:t>
            </a:r>
            <a:r>
              <a:rPr lang="ru-RU" i="1" dirty="0" smtClean="0"/>
              <a:t>пульверизатор.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642511"/>
            <a:ext cx="4735413" cy="47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Способи осушення повітря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 err="1"/>
              <a:t>часті</a:t>
            </a:r>
            <a:r>
              <a:rPr lang="ru-RU" i="1" dirty="0"/>
              <a:t> </a:t>
            </a:r>
            <a:r>
              <a:rPr lang="ru-RU" i="1" dirty="0" err="1"/>
              <a:t>провітрювання</a:t>
            </a:r>
            <a:r>
              <a:rPr lang="ru-RU" dirty="0"/>
              <a:t>, Особливо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стосується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, </a:t>
            </a:r>
            <a:r>
              <a:rPr lang="ru-RU" dirty="0" err="1"/>
              <a:t>ванній</a:t>
            </a:r>
            <a:r>
              <a:rPr lang="ru-RU" dirty="0"/>
              <a:t> і </a:t>
            </a:r>
            <a:r>
              <a:rPr lang="ru-RU" dirty="0" err="1"/>
              <a:t>приміщень</a:t>
            </a:r>
            <a:r>
              <a:rPr lang="ru-RU" dirty="0"/>
              <a:t> з </a:t>
            </a:r>
            <a:r>
              <a:rPr lang="ru-RU" dirty="0" err="1"/>
              <a:t>басейном</a:t>
            </a:r>
            <a:r>
              <a:rPr lang="ru-RU" dirty="0"/>
              <a:t>, де </a:t>
            </a:r>
            <a:r>
              <a:rPr lang="ru-RU" dirty="0" err="1"/>
              <a:t>випаровування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регулярно і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;</a:t>
            </a:r>
          </a:p>
          <a:p>
            <a:r>
              <a:rPr lang="ru-RU" i="1" dirty="0" err="1"/>
              <a:t>сонячне</a:t>
            </a:r>
            <a:r>
              <a:rPr lang="ru-RU" i="1" dirty="0"/>
              <a:t> </a:t>
            </a:r>
            <a:r>
              <a:rPr lang="ru-RU" i="1" dirty="0" err="1"/>
              <a:t>світло</a:t>
            </a:r>
            <a:r>
              <a:rPr lang="ru-RU" i="1" dirty="0"/>
              <a:t> і </a:t>
            </a:r>
            <a:r>
              <a:rPr lang="ru-RU" i="1" dirty="0" err="1"/>
              <a:t>спекотний</a:t>
            </a:r>
            <a:r>
              <a:rPr lang="ru-RU" i="1" dirty="0"/>
              <a:t> </a:t>
            </a:r>
            <a:r>
              <a:rPr lang="ru-RU" i="1" dirty="0" err="1"/>
              <a:t>літній</a:t>
            </a:r>
            <a:r>
              <a:rPr lang="ru-RU" i="1" dirty="0"/>
              <a:t> </a:t>
            </a:r>
            <a:r>
              <a:rPr lang="ru-RU" i="1" dirty="0" err="1"/>
              <a:t>повітря</a:t>
            </a:r>
            <a:r>
              <a:rPr lang="ru-RU" dirty="0"/>
              <a:t>, Тому в теплу пору року не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закривати</a:t>
            </a:r>
            <a:r>
              <a:rPr lang="ru-RU" dirty="0"/>
              <a:t> </a:t>
            </a:r>
            <a:r>
              <a:rPr lang="ru-RU" dirty="0" err="1"/>
              <a:t>віконні</a:t>
            </a:r>
            <a:r>
              <a:rPr lang="ru-RU" dirty="0"/>
              <a:t> </a:t>
            </a:r>
            <a:r>
              <a:rPr lang="ru-RU" dirty="0" err="1"/>
              <a:t>прорізи</a:t>
            </a:r>
            <a:r>
              <a:rPr lang="ru-RU" dirty="0"/>
              <a:t>;</a:t>
            </a:r>
          </a:p>
          <a:p>
            <a:r>
              <a:rPr lang="ru-RU" i="1" dirty="0" err="1"/>
              <a:t>поглиначі</a:t>
            </a:r>
            <a:r>
              <a:rPr lang="ru-RU" i="1" dirty="0"/>
              <a:t> </a:t>
            </a:r>
            <a:r>
              <a:rPr lang="ru-RU" i="1" dirty="0" err="1"/>
              <a:t>вологості</a:t>
            </a:r>
            <a:r>
              <a:rPr lang="ru-RU" i="1" dirty="0"/>
              <a:t>.</a:t>
            </a:r>
            <a:r>
              <a:rPr lang="ru-RU" dirty="0"/>
              <a:t>  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прилади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протилежну</a:t>
            </a:r>
            <a:r>
              <a:rPr lang="ru-RU" dirty="0"/>
              <a:t> </a:t>
            </a:r>
            <a:r>
              <a:rPr lang="ru-RU" dirty="0" err="1"/>
              <a:t>зволожувачу</a:t>
            </a:r>
            <a:r>
              <a:rPr lang="ru-RU" dirty="0"/>
              <a:t> </a:t>
            </a:r>
            <a:r>
              <a:rPr lang="ru-RU" dirty="0" err="1"/>
              <a:t>дією</a:t>
            </a:r>
            <a:r>
              <a:rPr lang="ru-RU" dirty="0"/>
              <a:t>.</a:t>
            </a:r>
          </a:p>
          <a:p>
            <a:r>
              <a:rPr lang="ru-RU" i="1" dirty="0" err="1"/>
              <a:t>використання</a:t>
            </a:r>
            <a:r>
              <a:rPr lang="ru-RU" i="1" dirty="0"/>
              <a:t> </a:t>
            </a:r>
            <a:r>
              <a:rPr lang="ru-RU" i="1" dirty="0" err="1"/>
              <a:t>кондиціонера</a:t>
            </a:r>
            <a:r>
              <a:rPr lang="ru-RU" i="1" dirty="0"/>
              <a:t>.</a:t>
            </a:r>
            <a:r>
              <a:rPr lang="ru-RU" dirty="0"/>
              <a:t>   Як дивно б не звучало, але </a:t>
            </a:r>
            <a:r>
              <a:rPr lang="ru-RU" dirty="0" err="1"/>
              <a:t>кондиціонер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охолоджує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а й сушить, тому при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і для </a:t>
            </a:r>
            <a:r>
              <a:rPr lang="ru-RU" dirty="0" err="1"/>
              <a:t>підсушування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30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51"/>
          <a:stretch/>
        </p:blipFill>
        <p:spPr>
          <a:xfrm>
            <a:off x="0" y="24147"/>
            <a:ext cx="9144000" cy="68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2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5007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6303" y="2435752"/>
            <a:ext cx="7772400" cy="110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 smtClean="0">
                <a:solidFill>
                  <a:schemeClr val="bg1"/>
                </a:solidFill>
              </a:rPr>
              <a:t>Шо називають абсолютною і відносною  вологістю повітря?</a:t>
            </a:r>
            <a:endParaRPr lang="uk-U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8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26978"/>
            <a:ext cx="9036497" cy="684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6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5100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5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11285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80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5007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6303" y="2435752"/>
            <a:ext cx="7772400" cy="110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 smtClean="0">
                <a:solidFill>
                  <a:schemeClr val="bg1"/>
                </a:solidFill>
              </a:rPr>
              <a:t>Шо таке точка роси?</a:t>
            </a:r>
            <a:endParaRPr lang="uk-U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8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89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48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714</Words>
  <Application>Microsoft Office PowerPoint</Application>
  <PresentationFormat>Экран (4:3)</PresentationFormat>
  <Paragraphs>82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Вимірювання вологості повітря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Історія</vt:lpstr>
      <vt:lpstr>Іоган Генрих Ламберт (1728-1777)</vt:lpstr>
      <vt:lpstr>Дессаусур (1740-1799)</vt:lpstr>
      <vt:lpstr>Види гігрометрів</vt:lpstr>
      <vt:lpstr>Волосяні гігрометри</vt:lpstr>
      <vt:lpstr>Плівковий</vt:lpstr>
      <vt:lpstr>Вагові (гігроскопічні)</vt:lpstr>
      <vt:lpstr>Психрометричні</vt:lpstr>
      <vt:lpstr>Психрометр аспіраційний</vt:lpstr>
      <vt:lpstr>Конденсаційний</vt:lpstr>
      <vt:lpstr>Електронний (електролітичний)</vt:lpstr>
      <vt:lpstr>Керамічний</vt:lpstr>
      <vt:lpstr>Визначення вологості повітря</vt:lpstr>
      <vt:lpstr>Презентация PowerPoint</vt:lpstr>
      <vt:lpstr>Визначення вологості побутових приміщень</vt:lpstr>
      <vt:lpstr>Комфортні умови</vt:lpstr>
      <vt:lpstr>Презентация PowerPoint</vt:lpstr>
      <vt:lpstr>Презентация PowerPoint</vt:lpstr>
      <vt:lpstr>Види зволожувачів повітря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Способи осушення повітря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Вимірювання температури</dc:title>
  <dc:creator>Давидова Ірина Володимирівна</dc:creator>
  <cp:lastModifiedBy>ворона</cp:lastModifiedBy>
  <cp:revision>32</cp:revision>
  <dcterms:created xsi:type="dcterms:W3CDTF">2019-10-18T07:18:21Z</dcterms:created>
  <dcterms:modified xsi:type="dcterms:W3CDTF">2023-10-24T13:26:01Z</dcterms:modified>
</cp:coreProperties>
</file>