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  <p:sldId id="273" r:id="rId17"/>
    <p:sldId id="274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D8234-2195-4215-A938-967767282E52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6473C-9A15-48D3-B880-8DA1E0334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075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D8234-2195-4215-A938-967767282E52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6473C-9A15-48D3-B880-8DA1E0334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516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D8234-2195-4215-A938-967767282E52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6473C-9A15-48D3-B880-8DA1E0334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795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D8234-2195-4215-A938-967767282E52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6473C-9A15-48D3-B880-8DA1E0334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202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D8234-2195-4215-A938-967767282E52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6473C-9A15-48D3-B880-8DA1E0334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73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D8234-2195-4215-A938-967767282E52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6473C-9A15-48D3-B880-8DA1E0334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368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D8234-2195-4215-A938-967767282E52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6473C-9A15-48D3-B880-8DA1E0334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432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D8234-2195-4215-A938-967767282E52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6473C-9A15-48D3-B880-8DA1E0334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330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D8234-2195-4215-A938-967767282E52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6473C-9A15-48D3-B880-8DA1E0334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386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D8234-2195-4215-A938-967767282E52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6473C-9A15-48D3-B880-8DA1E0334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758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D8234-2195-4215-A938-967767282E52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6473C-9A15-48D3-B880-8DA1E0334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D8234-2195-4215-A938-967767282E52}" type="datetimeFigureOut">
              <a:rPr lang="ru-RU" smtClean="0"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6473C-9A15-48D3-B880-8DA1E03349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583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0" t="31522" r="16583" b="22359"/>
          <a:stretch/>
        </p:blipFill>
        <p:spPr bwMode="auto">
          <a:xfrm>
            <a:off x="0" y="963454"/>
            <a:ext cx="9046324" cy="3905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5791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41" t="23369" r="27344" b="11956"/>
          <a:stretch/>
        </p:blipFill>
        <p:spPr bwMode="auto">
          <a:xfrm>
            <a:off x="1115616" y="9128"/>
            <a:ext cx="6948264" cy="6752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4366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0" t="25589" r="3858" b="3399"/>
          <a:stretch/>
        </p:blipFill>
        <p:spPr bwMode="auto">
          <a:xfrm>
            <a:off x="3066" y="1052736"/>
            <a:ext cx="9207912" cy="4248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7269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6" t="15942" r="16601" b="4347"/>
          <a:stretch/>
        </p:blipFill>
        <p:spPr bwMode="auto">
          <a:xfrm>
            <a:off x="9319" y="22575"/>
            <a:ext cx="8964488" cy="6631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8053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4" t="22200" r="13731" b="11920"/>
          <a:stretch/>
        </p:blipFill>
        <p:spPr bwMode="auto">
          <a:xfrm>
            <a:off x="0" y="548680"/>
            <a:ext cx="9073008" cy="528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9134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1" t="25906" r="12575" b="14716"/>
          <a:stretch/>
        </p:blipFill>
        <p:spPr bwMode="auto">
          <a:xfrm>
            <a:off x="107504" y="764704"/>
            <a:ext cx="9015776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2230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6" t="25181" r="13500" b="45109"/>
          <a:stretch/>
        </p:blipFill>
        <p:spPr bwMode="auto">
          <a:xfrm>
            <a:off x="0" y="145774"/>
            <a:ext cx="8564451" cy="2173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17" y="2327047"/>
            <a:ext cx="8229600" cy="4145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2218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7" t="33523" r="13003" b="8406"/>
          <a:stretch/>
        </p:blipFill>
        <p:spPr bwMode="auto">
          <a:xfrm>
            <a:off x="0" y="708337"/>
            <a:ext cx="9086226" cy="4592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3472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10" t="53804" r="14846" b="35508"/>
          <a:stretch/>
        </p:blipFill>
        <p:spPr bwMode="auto">
          <a:xfrm>
            <a:off x="218618" y="1340768"/>
            <a:ext cx="8925382" cy="8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269"/>
          <a:stretch/>
        </p:blipFill>
        <p:spPr bwMode="auto">
          <a:xfrm>
            <a:off x="209299" y="2564904"/>
            <a:ext cx="8212024" cy="1873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8858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6" t="48370" r="11672" b="9101"/>
          <a:stretch/>
        </p:blipFill>
        <p:spPr bwMode="auto">
          <a:xfrm>
            <a:off x="107504" y="1124744"/>
            <a:ext cx="8590208" cy="3111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9551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55" t="51631" r="14667" b="19066"/>
          <a:stretch/>
        </p:blipFill>
        <p:spPr bwMode="auto">
          <a:xfrm>
            <a:off x="179512" y="1851822"/>
            <a:ext cx="8694175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4228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53" t="46558" r="15360" b="7570"/>
          <a:stretch/>
        </p:blipFill>
        <p:spPr bwMode="auto">
          <a:xfrm>
            <a:off x="182578" y="1052736"/>
            <a:ext cx="8980209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6639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9" t="27175" r="14616" b="28325"/>
          <a:stretch/>
        </p:blipFill>
        <p:spPr bwMode="auto">
          <a:xfrm>
            <a:off x="179512" y="980728"/>
            <a:ext cx="8795261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37763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7" t="20290" r="11392" b="53696"/>
          <a:stretch/>
        </p:blipFill>
        <p:spPr bwMode="auto">
          <a:xfrm>
            <a:off x="88979" y="2116843"/>
            <a:ext cx="9055022" cy="203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4314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7" t="23732" r="13701" b="49862"/>
          <a:stretch/>
        </p:blipFill>
        <p:spPr bwMode="auto">
          <a:xfrm>
            <a:off x="251520" y="188641"/>
            <a:ext cx="8312931" cy="1931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97158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7" t="24456" r="13372" b="31001"/>
          <a:stretch/>
        </p:blipFill>
        <p:spPr bwMode="auto">
          <a:xfrm>
            <a:off x="107504" y="1124744"/>
            <a:ext cx="8906850" cy="3501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0570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6" t="21376" r="13813" b="31160"/>
          <a:stretch/>
        </p:blipFill>
        <p:spPr bwMode="auto">
          <a:xfrm>
            <a:off x="55056" y="1340768"/>
            <a:ext cx="9080837" cy="386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9111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2" t="35326" r="14482" b="21480"/>
          <a:stretch/>
        </p:blipFill>
        <p:spPr bwMode="auto">
          <a:xfrm>
            <a:off x="0" y="1196752"/>
            <a:ext cx="9139758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14858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0" t="17210" r="15286" b="9541"/>
          <a:stretch/>
        </p:blipFill>
        <p:spPr bwMode="auto">
          <a:xfrm>
            <a:off x="0" y="260648"/>
            <a:ext cx="9144000" cy="5561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12687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9" t="33152" r="11949" b="19529"/>
          <a:stretch/>
        </p:blipFill>
        <p:spPr bwMode="auto">
          <a:xfrm>
            <a:off x="22515" y="836712"/>
            <a:ext cx="9153109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8748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1" t="30253" r="13827" b="11198"/>
          <a:stretch/>
        </p:blipFill>
        <p:spPr bwMode="auto">
          <a:xfrm>
            <a:off x="0" y="548680"/>
            <a:ext cx="9144000" cy="4773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07525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1" t="17029" r="12775" b="5855"/>
          <a:stretch/>
        </p:blipFill>
        <p:spPr bwMode="auto">
          <a:xfrm>
            <a:off x="20420" y="332656"/>
            <a:ext cx="8698578" cy="5641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1384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2" t="27899" r="15157" b="25271"/>
          <a:stretch/>
        </p:blipFill>
        <p:spPr bwMode="auto">
          <a:xfrm>
            <a:off x="11968" y="980728"/>
            <a:ext cx="9079746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37490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7" t="20652" r="24921" b="3382"/>
          <a:stretch/>
        </p:blipFill>
        <p:spPr bwMode="auto">
          <a:xfrm>
            <a:off x="827584" y="133374"/>
            <a:ext cx="7129081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68636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4" t="29529" r="18026" b="46426"/>
          <a:stretch/>
        </p:blipFill>
        <p:spPr bwMode="auto">
          <a:xfrm>
            <a:off x="175831" y="1916832"/>
            <a:ext cx="8932524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4590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8" t="23460" r="18733" b="12289"/>
          <a:stretch/>
        </p:blipFill>
        <p:spPr bwMode="auto">
          <a:xfrm>
            <a:off x="196691" y="620688"/>
            <a:ext cx="8947309" cy="5708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6037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7" t="16667" r="15870" b="26630"/>
          <a:stretch/>
        </p:blipFill>
        <p:spPr bwMode="auto">
          <a:xfrm>
            <a:off x="-1" y="764704"/>
            <a:ext cx="9151689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6227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7" t="31884" r="15972" b="31162"/>
          <a:stretch/>
        </p:blipFill>
        <p:spPr bwMode="auto">
          <a:xfrm>
            <a:off x="-1" y="548680"/>
            <a:ext cx="8997205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3645024"/>
            <a:ext cx="8901561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0419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9" t="28442" r="15055" b="62500"/>
          <a:stretch/>
        </p:blipFill>
        <p:spPr bwMode="auto">
          <a:xfrm>
            <a:off x="-16858" y="381408"/>
            <a:ext cx="9160858" cy="767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492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7" t="23008" r="16481" b="6249"/>
          <a:stretch/>
        </p:blipFill>
        <p:spPr bwMode="auto">
          <a:xfrm>
            <a:off x="251520" y="404664"/>
            <a:ext cx="8722834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161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2" t="26086" r="30395" b="3926"/>
          <a:stretch/>
        </p:blipFill>
        <p:spPr bwMode="auto">
          <a:xfrm>
            <a:off x="1619672" y="260648"/>
            <a:ext cx="5580111" cy="6505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754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1" t="16123" r="9106"/>
          <a:stretch/>
        </p:blipFill>
        <p:spPr bwMode="auto">
          <a:xfrm>
            <a:off x="179513" y="10413"/>
            <a:ext cx="8953462" cy="6442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58548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0</Words>
  <Application>Microsoft Office PowerPoint</Application>
  <PresentationFormat>Экран (4:3)</PresentationFormat>
  <Paragraphs>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night queen</dc:creator>
  <cp:lastModifiedBy>Давидова Ірина Володимирівна</cp:lastModifiedBy>
  <cp:revision>5</cp:revision>
  <dcterms:created xsi:type="dcterms:W3CDTF">2019-05-08T05:00:42Z</dcterms:created>
  <dcterms:modified xsi:type="dcterms:W3CDTF">2021-09-17T08:11:39Z</dcterms:modified>
</cp:coreProperties>
</file>