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7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1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9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7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6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3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8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8234-2195-4215-A938-967767282E5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473C-9A15-48D3-B880-8DA1E0334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31522" r="16583" b="22359"/>
          <a:stretch/>
        </p:blipFill>
        <p:spPr bwMode="auto">
          <a:xfrm>
            <a:off x="0" y="963454"/>
            <a:ext cx="9046324" cy="390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9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t="23369" r="27344" b="11956"/>
          <a:stretch/>
        </p:blipFill>
        <p:spPr bwMode="auto">
          <a:xfrm>
            <a:off x="1115616" y="9128"/>
            <a:ext cx="6948264" cy="675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36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25589" r="3858" b="3399"/>
          <a:stretch/>
        </p:blipFill>
        <p:spPr bwMode="auto">
          <a:xfrm>
            <a:off x="3066" y="1052736"/>
            <a:ext cx="9207912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6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15942" r="16601" b="4347"/>
          <a:stretch/>
        </p:blipFill>
        <p:spPr bwMode="auto">
          <a:xfrm>
            <a:off x="9319" y="22575"/>
            <a:ext cx="8964488" cy="663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5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22200" r="13731" b="11920"/>
          <a:stretch/>
        </p:blipFill>
        <p:spPr bwMode="auto">
          <a:xfrm>
            <a:off x="0" y="548680"/>
            <a:ext cx="9073008" cy="5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13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25906" r="12575" b="14716"/>
          <a:stretch/>
        </p:blipFill>
        <p:spPr bwMode="auto">
          <a:xfrm>
            <a:off x="107504" y="764704"/>
            <a:ext cx="90157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23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t="25181" r="13500" b="45109"/>
          <a:stretch/>
        </p:blipFill>
        <p:spPr bwMode="auto">
          <a:xfrm>
            <a:off x="0" y="145774"/>
            <a:ext cx="8564451" cy="217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7" y="2327047"/>
            <a:ext cx="8229600" cy="414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1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33523" r="13003" b="8406"/>
          <a:stretch/>
        </p:blipFill>
        <p:spPr bwMode="auto">
          <a:xfrm>
            <a:off x="0" y="708337"/>
            <a:ext cx="9086226" cy="45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7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t="53804" r="14846" b="35508"/>
          <a:stretch/>
        </p:blipFill>
        <p:spPr bwMode="auto">
          <a:xfrm>
            <a:off x="218618" y="1340768"/>
            <a:ext cx="8925382" cy="8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9"/>
          <a:stretch/>
        </p:blipFill>
        <p:spPr bwMode="auto">
          <a:xfrm>
            <a:off x="209299" y="2564904"/>
            <a:ext cx="8212024" cy="18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5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t="48370" r="11672" b="9101"/>
          <a:stretch/>
        </p:blipFill>
        <p:spPr bwMode="auto">
          <a:xfrm>
            <a:off x="107504" y="1124744"/>
            <a:ext cx="8590208" cy="31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55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51631" r="14667" b="19066"/>
          <a:stretch/>
        </p:blipFill>
        <p:spPr bwMode="auto">
          <a:xfrm>
            <a:off x="179512" y="1851822"/>
            <a:ext cx="86941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2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t="46558" r="15360" b="7570"/>
          <a:stretch/>
        </p:blipFill>
        <p:spPr bwMode="auto">
          <a:xfrm>
            <a:off x="182578" y="1052736"/>
            <a:ext cx="898020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63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27175" r="14616" b="28325"/>
          <a:stretch/>
        </p:blipFill>
        <p:spPr bwMode="auto">
          <a:xfrm>
            <a:off x="179512" y="980728"/>
            <a:ext cx="879526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77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290" r="11392" b="53696"/>
          <a:stretch/>
        </p:blipFill>
        <p:spPr bwMode="auto">
          <a:xfrm>
            <a:off x="88979" y="2116843"/>
            <a:ext cx="9055022" cy="20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31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23732" r="13701" b="49862"/>
          <a:stretch/>
        </p:blipFill>
        <p:spPr bwMode="auto">
          <a:xfrm>
            <a:off x="251520" y="188641"/>
            <a:ext cx="8312931" cy="193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71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4456" r="13372" b="31001"/>
          <a:stretch/>
        </p:blipFill>
        <p:spPr bwMode="auto">
          <a:xfrm>
            <a:off x="107504" y="1124744"/>
            <a:ext cx="890685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70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21376" r="13813" b="31160"/>
          <a:stretch/>
        </p:blipFill>
        <p:spPr bwMode="auto">
          <a:xfrm>
            <a:off x="55056" y="1340768"/>
            <a:ext cx="9080837" cy="38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1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35326" r="14482" b="21480"/>
          <a:stretch/>
        </p:blipFill>
        <p:spPr bwMode="auto">
          <a:xfrm>
            <a:off x="0" y="1196752"/>
            <a:ext cx="913975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8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7210" r="15286" b="9541"/>
          <a:stretch/>
        </p:blipFill>
        <p:spPr bwMode="auto">
          <a:xfrm>
            <a:off x="0" y="260648"/>
            <a:ext cx="9144000" cy="55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6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33152" r="11949" b="19529"/>
          <a:stretch/>
        </p:blipFill>
        <p:spPr bwMode="auto">
          <a:xfrm>
            <a:off x="22515" y="836712"/>
            <a:ext cx="915310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30253" r="13827" b="11198"/>
          <a:stretch/>
        </p:blipFill>
        <p:spPr bwMode="auto">
          <a:xfrm>
            <a:off x="0" y="548680"/>
            <a:ext cx="9144000" cy="47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5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7029" r="12775" b="5855"/>
          <a:stretch/>
        </p:blipFill>
        <p:spPr bwMode="auto">
          <a:xfrm>
            <a:off x="20420" y="332656"/>
            <a:ext cx="8698578" cy="564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8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t="27899" r="15157" b="25271"/>
          <a:stretch/>
        </p:blipFill>
        <p:spPr bwMode="auto">
          <a:xfrm>
            <a:off x="11968" y="980728"/>
            <a:ext cx="90797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49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20652" r="24921" b="3382"/>
          <a:stretch/>
        </p:blipFill>
        <p:spPr bwMode="auto">
          <a:xfrm>
            <a:off x="827584" y="133374"/>
            <a:ext cx="712908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6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29529" r="18026" b="46426"/>
          <a:stretch/>
        </p:blipFill>
        <p:spPr bwMode="auto">
          <a:xfrm>
            <a:off x="175831" y="1916832"/>
            <a:ext cx="89325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9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t="23460" r="18733" b="12289"/>
          <a:stretch/>
        </p:blipFill>
        <p:spPr bwMode="auto">
          <a:xfrm>
            <a:off x="196691" y="620688"/>
            <a:ext cx="8947309" cy="57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3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t="16667" r="15870" b="26630"/>
          <a:stretch/>
        </p:blipFill>
        <p:spPr bwMode="auto">
          <a:xfrm>
            <a:off x="-1" y="764704"/>
            <a:ext cx="915168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2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1884" r="15972" b="31162"/>
          <a:stretch/>
        </p:blipFill>
        <p:spPr bwMode="auto">
          <a:xfrm>
            <a:off x="-1" y="548680"/>
            <a:ext cx="899720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645024"/>
            <a:ext cx="890156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1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9" t="28442" r="15055" b="62500"/>
          <a:stretch/>
        </p:blipFill>
        <p:spPr bwMode="auto">
          <a:xfrm>
            <a:off x="-16858" y="381408"/>
            <a:ext cx="9160858" cy="76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49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23008" r="16481" b="6249"/>
          <a:stretch/>
        </p:blipFill>
        <p:spPr bwMode="auto">
          <a:xfrm>
            <a:off x="251520" y="404664"/>
            <a:ext cx="872283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26086" r="30395" b="3926"/>
          <a:stretch/>
        </p:blipFill>
        <p:spPr bwMode="auto">
          <a:xfrm>
            <a:off x="1619672" y="260648"/>
            <a:ext cx="5580111" cy="65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16123" r="9106"/>
          <a:stretch/>
        </p:blipFill>
        <p:spPr bwMode="auto">
          <a:xfrm>
            <a:off x="179513" y="10413"/>
            <a:ext cx="8953462" cy="644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54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night queen</dc:creator>
  <cp:lastModifiedBy>Давидова Ірина Володимирівна</cp:lastModifiedBy>
  <cp:revision>5</cp:revision>
  <dcterms:created xsi:type="dcterms:W3CDTF">2019-05-08T05:00:42Z</dcterms:created>
  <dcterms:modified xsi:type="dcterms:W3CDTF">2021-09-17T08:11:39Z</dcterms:modified>
</cp:coreProperties>
</file>