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-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оборонної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оборонна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».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160020"/>
            <a:ext cx="11689398" cy="5610543"/>
          </a:xfrm>
        </p:spPr>
        <p:txBody>
          <a:bodyPr/>
          <a:lstStyle/>
          <a:p>
            <a:pPr marL="0" indent="0" algn="ctr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Підготувати доповідь на обрану тему:</a:t>
            </a: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оборонної промисловості в національному економічному розвитку та технологічних інноваціях.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Технології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подвійного призначення та їхній вплив на цивільний і військовий сектори.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Тенденції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глобальних витратах на оборону та їхні наслідки для оборонної економіки.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Проблеми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можливості конверсії оборонного виробництва на цивільні застосування.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5.Державно-приватні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партнерства в оборонній промисловості та їхній внесок в оборонну економіку.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Вплив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експорту озброєнь на оборонну економіку та національну безпеку.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Етичні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міркування в оборонній економіці, такі як виробництво спірної зброї.</a:t>
            </a:r>
          </a:p>
        </p:txBody>
      </p:sp>
    </p:spTree>
    <p:extLst>
      <p:ext uri="{BB962C8B-B14F-4D97-AF65-F5344CB8AC3E}">
        <p14:creationId xmlns:p14="http://schemas.microsoft.com/office/powerpoint/2010/main" val="2415374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116</Words>
  <Application>Microsoft Office PowerPoint</Application>
  <PresentationFormat>Довільний</PresentationFormat>
  <Paragraphs>10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6. Вступ до оборонної економіки: основні поняття та їх значення для національної безпеки України  1. Поняття категорії «оборонна економіка». 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227</cp:revision>
  <dcterms:created xsi:type="dcterms:W3CDTF">2023-01-12T09:20:21Z</dcterms:created>
  <dcterms:modified xsi:type="dcterms:W3CDTF">2024-11-15T14:49:33Z</dcterms:modified>
</cp:coreProperties>
</file>