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6" r:id="rId1"/>
  </p:sldMasterIdLst>
  <p:notesMasterIdLst>
    <p:notesMasterId r:id="rId31"/>
  </p:notesMasterIdLst>
  <p:sldIdLst>
    <p:sldId id="310" r:id="rId2"/>
    <p:sldId id="916" r:id="rId3"/>
    <p:sldId id="917" r:id="rId4"/>
    <p:sldId id="918" r:id="rId5"/>
    <p:sldId id="919" r:id="rId6"/>
    <p:sldId id="920" r:id="rId7"/>
    <p:sldId id="935" r:id="rId8"/>
    <p:sldId id="923" r:id="rId9"/>
    <p:sldId id="927" r:id="rId10"/>
    <p:sldId id="928" r:id="rId11"/>
    <p:sldId id="929" r:id="rId12"/>
    <p:sldId id="930" r:id="rId13"/>
    <p:sldId id="931" r:id="rId14"/>
    <p:sldId id="932" r:id="rId15"/>
    <p:sldId id="933" r:id="rId16"/>
    <p:sldId id="934" r:id="rId17"/>
    <p:sldId id="936" r:id="rId18"/>
    <p:sldId id="937" r:id="rId19"/>
    <p:sldId id="938" r:id="rId20"/>
    <p:sldId id="939" r:id="rId21"/>
    <p:sldId id="940" r:id="rId22"/>
    <p:sldId id="941" r:id="rId23"/>
    <p:sldId id="942" r:id="rId24"/>
    <p:sldId id="943" r:id="rId25"/>
    <p:sldId id="944" r:id="rId26"/>
    <p:sldId id="945" r:id="rId27"/>
    <p:sldId id="946" r:id="rId28"/>
    <p:sldId id="947" r:id="rId29"/>
    <p:sldId id="914" r:id="rId30"/>
  </p:sldIdLst>
  <p:sldSz cx="9144000" cy="6858000" type="screen4x3"/>
  <p:notesSz cx="6735763" cy="9869488"/>
  <p:defaultTextStyle>
    <a:defPPr>
      <a:defRPr lang="ru-RU"/>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 xmlns:p15="http://schemas.microsoft.com/office/powerpoint/2012/main">
        <p15:guide id="1" orient="horz" pos="2115" userDrawn="1">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F2E51"/>
    <a:srgbClr val="CDD9FC"/>
    <a:srgbClr val="1D528D"/>
    <a:srgbClr val="91AAEC"/>
    <a:srgbClr val="FFFFFF"/>
    <a:srgbClr val="3186E3"/>
    <a:srgbClr val="E6E6E6"/>
    <a:srgbClr val="E8EDFD"/>
    <a:srgbClr val="2F85F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2838BEF-8BB2-4498-84A7-C5851F593DF1}" styleName="Помірний стиль 4 – акцент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69CF1AB2-1976-4502-BF36-3FF5EA218861}" styleName="Помірний стиль 4 – акцент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16D9F66E-5EB9-4882-86FB-DCBF35E3C3E4}" styleName="Помірний стиль 4 – акцент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BC89EF96-8CEA-46FF-86C4-4CE0E7609802}" styleName="Світлий стиль 3 – акцент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370" autoAdjust="0"/>
    <p:restoredTop sz="95455" autoAdjust="0"/>
  </p:normalViewPr>
  <p:slideViewPr>
    <p:cSldViewPr>
      <p:cViewPr varScale="1">
        <p:scale>
          <a:sx n="111" d="100"/>
          <a:sy n="111" d="100"/>
        </p:scale>
        <p:origin x="-1614" y="-96"/>
      </p:cViewPr>
      <p:guideLst>
        <p:guide orient="horz" pos="2115"/>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19413" cy="495300"/>
          </a:xfrm>
          <a:prstGeom prst="rect">
            <a:avLst/>
          </a:prstGeom>
        </p:spPr>
        <p:txBody>
          <a:bodyPr vert="horz" lIns="90779" tIns="45389" rIns="90779" bIns="45389" rtlCol="0"/>
          <a:lstStyle>
            <a:lvl1pPr algn="l" eaLnBrk="1" hangingPunct="1">
              <a:defRPr sz="1200">
                <a:latin typeface="Arial" pitchFamily="34" charset="0"/>
                <a:cs typeface="Arial" pitchFamily="34" charset="0"/>
              </a:defRPr>
            </a:lvl1pPr>
          </a:lstStyle>
          <a:p>
            <a:pPr>
              <a:defRPr/>
            </a:pPr>
            <a:endParaRPr lang="ru-RU"/>
          </a:p>
        </p:txBody>
      </p:sp>
      <p:sp>
        <p:nvSpPr>
          <p:cNvPr id="3" name="Дата 2"/>
          <p:cNvSpPr>
            <a:spLocks noGrp="1"/>
          </p:cNvSpPr>
          <p:nvPr>
            <p:ph type="dt" idx="1"/>
          </p:nvPr>
        </p:nvSpPr>
        <p:spPr>
          <a:xfrm>
            <a:off x="3814763" y="0"/>
            <a:ext cx="2919412" cy="495300"/>
          </a:xfrm>
          <a:prstGeom prst="rect">
            <a:avLst/>
          </a:prstGeom>
        </p:spPr>
        <p:txBody>
          <a:bodyPr vert="horz" lIns="90779" tIns="45389" rIns="90779" bIns="45389" rtlCol="0"/>
          <a:lstStyle>
            <a:lvl1pPr algn="r" eaLnBrk="1" hangingPunct="1">
              <a:defRPr sz="1200">
                <a:latin typeface="Arial" pitchFamily="34" charset="0"/>
                <a:cs typeface="Arial" pitchFamily="34" charset="0"/>
              </a:defRPr>
            </a:lvl1pPr>
          </a:lstStyle>
          <a:p>
            <a:pPr>
              <a:defRPr/>
            </a:pPr>
            <a:fld id="{2E6D5D5E-4555-4EF0-8AEE-7A76AEF5CAEB}" type="datetimeFigureOut">
              <a:rPr lang="ru-RU"/>
              <a:pPr>
                <a:defRPr/>
              </a:pPr>
              <a:t>22.07.2020</a:t>
            </a:fld>
            <a:endParaRPr lang="ru-RU"/>
          </a:p>
        </p:txBody>
      </p:sp>
      <p:sp>
        <p:nvSpPr>
          <p:cNvPr id="4" name="Образ слайда 3"/>
          <p:cNvSpPr>
            <a:spLocks noGrp="1" noRot="1" noChangeAspect="1"/>
          </p:cNvSpPr>
          <p:nvPr>
            <p:ph type="sldImg" idx="2"/>
          </p:nvPr>
        </p:nvSpPr>
        <p:spPr>
          <a:xfrm>
            <a:off x="900113" y="739775"/>
            <a:ext cx="4935537" cy="3702050"/>
          </a:xfrm>
          <a:prstGeom prst="rect">
            <a:avLst/>
          </a:prstGeom>
          <a:noFill/>
          <a:ln w="12700">
            <a:solidFill>
              <a:prstClr val="black"/>
            </a:solidFill>
          </a:ln>
        </p:spPr>
        <p:txBody>
          <a:bodyPr vert="horz" lIns="90779" tIns="45389" rIns="90779" bIns="45389" rtlCol="0" anchor="ctr"/>
          <a:lstStyle/>
          <a:p>
            <a:pPr lvl="0"/>
            <a:endParaRPr lang="ru-RU" noProof="0" smtClean="0"/>
          </a:p>
        </p:txBody>
      </p:sp>
      <p:sp>
        <p:nvSpPr>
          <p:cNvPr id="5" name="Заметки 4"/>
          <p:cNvSpPr>
            <a:spLocks noGrp="1"/>
          </p:cNvSpPr>
          <p:nvPr>
            <p:ph type="body" sz="quarter" idx="3"/>
          </p:nvPr>
        </p:nvSpPr>
        <p:spPr>
          <a:xfrm>
            <a:off x="673100" y="4687888"/>
            <a:ext cx="5389563" cy="4441825"/>
          </a:xfrm>
          <a:prstGeom prst="rect">
            <a:avLst/>
          </a:prstGeom>
        </p:spPr>
        <p:txBody>
          <a:bodyPr vert="horz" lIns="90779" tIns="45389" rIns="90779" bIns="45389" rtlCol="0">
            <a:normAutofit/>
          </a:bodyPr>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p>
        </p:txBody>
      </p:sp>
      <p:sp>
        <p:nvSpPr>
          <p:cNvPr id="6" name="Нижний колонтитул 5"/>
          <p:cNvSpPr>
            <a:spLocks noGrp="1"/>
          </p:cNvSpPr>
          <p:nvPr>
            <p:ph type="ftr" sz="quarter" idx="4"/>
          </p:nvPr>
        </p:nvSpPr>
        <p:spPr>
          <a:xfrm>
            <a:off x="0" y="9372600"/>
            <a:ext cx="2919413" cy="495300"/>
          </a:xfrm>
          <a:prstGeom prst="rect">
            <a:avLst/>
          </a:prstGeom>
        </p:spPr>
        <p:txBody>
          <a:bodyPr vert="horz" lIns="90779" tIns="45389" rIns="90779" bIns="45389" rtlCol="0" anchor="b"/>
          <a:lstStyle>
            <a:lvl1pPr algn="l" eaLnBrk="1" hangingPunct="1">
              <a:defRPr sz="1200">
                <a:latin typeface="Arial" pitchFamily="34" charset="0"/>
                <a:cs typeface="Arial" pitchFamily="34" charset="0"/>
              </a:defRPr>
            </a:lvl1pPr>
          </a:lstStyle>
          <a:p>
            <a:pPr>
              <a:defRPr/>
            </a:pPr>
            <a:endParaRPr lang="ru-RU"/>
          </a:p>
        </p:txBody>
      </p:sp>
      <p:sp>
        <p:nvSpPr>
          <p:cNvPr id="7" name="Номер слайда 6"/>
          <p:cNvSpPr>
            <a:spLocks noGrp="1"/>
          </p:cNvSpPr>
          <p:nvPr>
            <p:ph type="sldNum" sz="quarter" idx="5"/>
          </p:nvPr>
        </p:nvSpPr>
        <p:spPr>
          <a:xfrm>
            <a:off x="3814763" y="9372600"/>
            <a:ext cx="2919412" cy="495300"/>
          </a:xfrm>
          <a:prstGeom prst="rect">
            <a:avLst/>
          </a:prstGeom>
        </p:spPr>
        <p:txBody>
          <a:bodyPr vert="horz" wrap="square" lIns="90779" tIns="45389" rIns="90779" bIns="45389" numCol="1" anchor="b" anchorCtr="0" compatLnSpc="1">
            <a:prstTxWarp prst="textNoShape">
              <a:avLst/>
            </a:prstTxWarp>
          </a:bodyPr>
          <a:lstStyle>
            <a:lvl1pPr algn="r" eaLnBrk="1" hangingPunct="1">
              <a:defRPr sz="1200"/>
            </a:lvl1pPr>
          </a:lstStyle>
          <a:p>
            <a:pPr>
              <a:defRPr/>
            </a:pPr>
            <a:fld id="{848B4526-B03E-4040-B591-F581FA3225D8}" type="slidenum">
              <a:rPr lang="ru-RU" altLang="uk-UA"/>
              <a:pPr>
                <a:defRPr/>
              </a:pPr>
              <a:t>‹#›</a:t>
            </a:fld>
            <a:endParaRPr lang="ru-RU" altLang="uk-UA"/>
          </a:p>
        </p:txBody>
      </p:sp>
    </p:spTree>
    <p:extLst>
      <p:ext uri="{BB962C8B-B14F-4D97-AF65-F5344CB8AC3E}">
        <p14:creationId xmlns:p14="http://schemas.microsoft.com/office/powerpoint/2010/main" val="415387829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Місце для зображення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Місце для нотаток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uk-UA" altLang="uk-UA" smtClean="0"/>
          </a:p>
        </p:txBody>
      </p:sp>
      <p:sp>
        <p:nvSpPr>
          <p:cNvPr id="18436" name="Місце для номера слайда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5A05ABA2-E792-4668-BF0F-AA519D8506F7}" type="slidenum">
              <a:rPr lang="ru-RU" altLang="uk-UA" smtClean="0"/>
              <a:pPr/>
              <a:t>2</a:t>
            </a:fld>
            <a:endParaRPr lang="ru-RU" altLang="uk-UA"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Місце для зображення 1"/>
          <p:cNvSpPr>
            <a:spLocks noGrp="1" noRot="1" noChangeAspect="1"/>
          </p:cNvSpPr>
          <p:nvPr>
            <p:ph type="sldImg"/>
          </p:nvPr>
        </p:nvSpPr>
        <p:spPr/>
      </p:sp>
      <p:sp>
        <p:nvSpPr>
          <p:cNvPr id="3" name="Місце для нотаток 2"/>
          <p:cNvSpPr>
            <a:spLocks noGrp="1"/>
          </p:cNvSpPr>
          <p:nvPr>
            <p:ph type="body" idx="1"/>
          </p:nvPr>
        </p:nvSpPr>
        <p:spPr/>
        <p:txBody>
          <a:bodyPr/>
          <a:lstStyle/>
          <a:p>
            <a:endParaRPr lang="uk-UA" dirty="0"/>
          </a:p>
        </p:txBody>
      </p:sp>
      <p:sp>
        <p:nvSpPr>
          <p:cNvPr id="4" name="Місце для номера слайда 3"/>
          <p:cNvSpPr>
            <a:spLocks noGrp="1"/>
          </p:cNvSpPr>
          <p:nvPr>
            <p:ph type="sldNum" sz="quarter" idx="10"/>
          </p:nvPr>
        </p:nvSpPr>
        <p:spPr/>
        <p:txBody>
          <a:bodyPr/>
          <a:lstStyle/>
          <a:p>
            <a:pPr>
              <a:defRPr/>
            </a:pPr>
            <a:fld id="{848B4526-B03E-4040-B591-F581FA3225D8}" type="slidenum">
              <a:rPr lang="ru-RU" altLang="uk-UA" smtClean="0"/>
              <a:pPr>
                <a:defRPr/>
              </a:pPr>
              <a:t>15</a:t>
            </a:fld>
            <a:endParaRPr lang="ru-RU" altLang="uk-UA"/>
          </a:p>
        </p:txBody>
      </p:sp>
    </p:spTree>
    <p:extLst>
      <p:ext uri="{BB962C8B-B14F-4D97-AF65-F5344CB8AC3E}">
        <p14:creationId xmlns:p14="http://schemas.microsoft.com/office/powerpoint/2010/main" val="166960526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Місце для зображення 1"/>
          <p:cNvSpPr>
            <a:spLocks noGrp="1" noRot="1" noChangeAspect="1"/>
          </p:cNvSpPr>
          <p:nvPr>
            <p:ph type="sldImg"/>
          </p:nvPr>
        </p:nvSpPr>
        <p:spPr/>
      </p:sp>
      <p:sp>
        <p:nvSpPr>
          <p:cNvPr id="3" name="Місце для нотаток 2"/>
          <p:cNvSpPr>
            <a:spLocks noGrp="1"/>
          </p:cNvSpPr>
          <p:nvPr>
            <p:ph type="body" idx="1"/>
          </p:nvPr>
        </p:nvSpPr>
        <p:spPr/>
        <p:txBody>
          <a:bodyPr/>
          <a:lstStyle/>
          <a:p>
            <a:endParaRPr lang="uk-UA" dirty="0"/>
          </a:p>
        </p:txBody>
      </p:sp>
      <p:sp>
        <p:nvSpPr>
          <p:cNvPr id="4" name="Місце для номера слайда 3"/>
          <p:cNvSpPr>
            <a:spLocks noGrp="1"/>
          </p:cNvSpPr>
          <p:nvPr>
            <p:ph type="sldNum" sz="quarter" idx="10"/>
          </p:nvPr>
        </p:nvSpPr>
        <p:spPr/>
        <p:txBody>
          <a:bodyPr/>
          <a:lstStyle/>
          <a:p>
            <a:pPr>
              <a:defRPr/>
            </a:pPr>
            <a:fld id="{848B4526-B03E-4040-B591-F581FA3225D8}" type="slidenum">
              <a:rPr lang="ru-RU" altLang="uk-UA" smtClean="0"/>
              <a:pPr>
                <a:defRPr/>
              </a:pPr>
              <a:t>16</a:t>
            </a:fld>
            <a:endParaRPr lang="ru-RU" altLang="uk-UA"/>
          </a:p>
        </p:txBody>
      </p:sp>
    </p:spTree>
    <p:extLst>
      <p:ext uri="{BB962C8B-B14F-4D97-AF65-F5344CB8AC3E}">
        <p14:creationId xmlns:p14="http://schemas.microsoft.com/office/powerpoint/2010/main" val="26259067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Місце для зображення 1"/>
          <p:cNvSpPr>
            <a:spLocks noGrp="1" noRot="1" noChangeAspect="1"/>
          </p:cNvSpPr>
          <p:nvPr>
            <p:ph type="sldImg"/>
          </p:nvPr>
        </p:nvSpPr>
        <p:spPr/>
      </p:sp>
      <p:sp>
        <p:nvSpPr>
          <p:cNvPr id="3" name="Місце для нотаток 2"/>
          <p:cNvSpPr>
            <a:spLocks noGrp="1"/>
          </p:cNvSpPr>
          <p:nvPr>
            <p:ph type="body" idx="1"/>
          </p:nvPr>
        </p:nvSpPr>
        <p:spPr/>
        <p:txBody>
          <a:bodyPr/>
          <a:lstStyle/>
          <a:p>
            <a:endParaRPr lang="uk-UA" dirty="0"/>
          </a:p>
        </p:txBody>
      </p:sp>
      <p:sp>
        <p:nvSpPr>
          <p:cNvPr id="4" name="Місце для номера слайда 3"/>
          <p:cNvSpPr>
            <a:spLocks noGrp="1"/>
          </p:cNvSpPr>
          <p:nvPr>
            <p:ph type="sldNum" sz="quarter" idx="10"/>
          </p:nvPr>
        </p:nvSpPr>
        <p:spPr/>
        <p:txBody>
          <a:bodyPr/>
          <a:lstStyle/>
          <a:p>
            <a:pPr>
              <a:defRPr/>
            </a:pPr>
            <a:fld id="{848B4526-B03E-4040-B591-F581FA3225D8}" type="slidenum">
              <a:rPr lang="ru-RU" altLang="uk-UA" smtClean="0"/>
              <a:pPr>
                <a:defRPr/>
              </a:pPr>
              <a:t>7</a:t>
            </a:fld>
            <a:endParaRPr lang="ru-RU" altLang="uk-UA"/>
          </a:p>
        </p:txBody>
      </p:sp>
    </p:spTree>
    <p:extLst>
      <p:ext uri="{BB962C8B-B14F-4D97-AF65-F5344CB8AC3E}">
        <p14:creationId xmlns:p14="http://schemas.microsoft.com/office/powerpoint/2010/main" val="1210617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Місце для зображення 1"/>
          <p:cNvSpPr>
            <a:spLocks noGrp="1" noRot="1" noChangeAspect="1"/>
          </p:cNvSpPr>
          <p:nvPr>
            <p:ph type="sldImg"/>
          </p:nvPr>
        </p:nvSpPr>
        <p:spPr/>
      </p:sp>
      <p:sp>
        <p:nvSpPr>
          <p:cNvPr id="3" name="Місце для нотаток 2"/>
          <p:cNvSpPr>
            <a:spLocks noGrp="1"/>
          </p:cNvSpPr>
          <p:nvPr>
            <p:ph type="body" idx="1"/>
          </p:nvPr>
        </p:nvSpPr>
        <p:spPr/>
        <p:txBody>
          <a:bodyPr/>
          <a:lstStyle/>
          <a:p>
            <a:endParaRPr lang="uk-UA" dirty="0"/>
          </a:p>
        </p:txBody>
      </p:sp>
      <p:sp>
        <p:nvSpPr>
          <p:cNvPr id="4" name="Місце для номера слайда 3"/>
          <p:cNvSpPr>
            <a:spLocks noGrp="1"/>
          </p:cNvSpPr>
          <p:nvPr>
            <p:ph type="sldNum" sz="quarter" idx="10"/>
          </p:nvPr>
        </p:nvSpPr>
        <p:spPr/>
        <p:txBody>
          <a:bodyPr/>
          <a:lstStyle/>
          <a:p>
            <a:pPr>
              <a:defRPr/>
            </a:pPr>
            <a:fld id="{848B4526-B03E-4040-B591-F581FA3225D8}" type="slidenum">
              <a:rPr lang="ru-RU" altLang="uk-UA" smtClean="0"/>
              <a:pPr>
                <a:defRPr/>
              </a:pPr>
              <a:t>8</a:t>
            </a:fld>
            <a:endParaRPr lang="ru-RU" altLang="uk-UA"/>
          </a:p>
        </p:txBody>
      </p:sp>
    </p:spTree>
    <p:extLst>
      <p:ext uri="{BB962C8B-B14F-4D97-AF65-F5344CB8AC3E}">
        <p14:creationId xmlns:p14="http://schemas.microsoft.com/office/powerpoint/2010/main" val="2124632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Місце для зображення 1"/>
          <p:cNvSpPr>
            <a:spLocks noGrp="1" noRot="1" noChangeAspect="1"/>
          </p:cNvSpPr>
          <p:nvPr>
            <p:ph type="sldImg"/>
          </p:nvPr>
        </p:nvSpPr>
        <p:spPr/>
      </p:sp>
      <p:sp>
        <p:nvSpPr>
          <p:cNvPr id="3" name="Місце для нотаток 2"/>
          <p:cNvSpPr>
            <a:spLocks noGrp="1"/>
          </p:cNvSpPr>
          <p:nvPr>
            <p:ph type="body" idx="1"/>
          </p:nvPr>
        </p:nvSpPr>
        <p:spPr/>
        <p:txBody>
          <a:bodyPr/>
          <a:lstStyle/>
          <a:p>
            <a:endParaRPr lang="uk-UA" dirty="0"/>
          </a:p>
        </p:txBody>
      </p:sp>
      <p:sp>
        <p:nvSpPr>
          <p:cNvPr id="4" name="Місце для номера слайда 3"/>
          <p:cNvSpPr>
            <a:spLocks noGrp="1"/>
          </p:cNvSpPr>
          <p:nvPr>
            <p:ph type="sldNum" sz="quarter" idx="10"/>
          </p:nvPr>
        </p:nvSpPr>
        <p:spPr/>
        <p:txBody>
          <a:bodyPr/>
          <a:lstStyle/>
          <a:p>
            <a:pPr>
              <a:defRPr/>
            </a:pPr>
            <a:fld id="{848B4526-B03E-4040-B591-F581FA3225D8}" type="slidenum">
              <a:rPr lang="ru-RU" altLang="uk-UA" smtClean="0"/>
              <a:pPr>
                <a:defRPr/>
              </a:pPr>
              <a:t>9</a:t>
            </a:fld>
            <a:endParaRPr lang="ru-RU" altLang="uk-UA"/>
          </a:p>
        </p:txBody>
      </p:sp>
    </p:spTree>
    <p:extLst>
      <p:ext uri="{BB962C8B-B14F-4D97-AF65-F5344CB8AC3E}">
        <p14:creationId xmlns:p14="http://schemas.microsoft.com/office/powerpoint/2010/main" val="12884075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Місце для зображення 1"/>
          <p:cNvSpPr>
            <a:spLocks noGrp="1" noRot="1" noChangeAspect="1"/>
          </p:cNvSpPr>
          <p:nvPr>
            <p:ph type="sldImg"/>
          </p:nvPr>
        </p:nvSpPr>
        <p:spPr/>
      </p:sp>
      <p:sp>
        <p:nvSpPr>
          <p:cNvPr id="3" name="Місце для нотаток 2"/>
          <p:cNvSpPr>
            <a:spLocks noGrp="1"/>
          </p:cNvSpPr>
          <p:nvPr>
            <p:ph type="body" idx="1"/>
          </p:nvPr>
        </p:nvSpPr>
        <p:spPr/>
        <p:txBody>
          <a:bodyPr/>
          <a:lstStyle/>
          <a:p>
            <a:endParaRPr lang="uk-UA" dirty="0"/>
          </a:p>
        </p:txBody>
      </p:sp>
      <p:sp>
        <p:nvSpPr>
          <p:cNvPr id="4" name="Місце для номера слайда 3"/>
          <p:cNvSpPr>
            <a:spLocks noGrp="1"/>
          </p:cNvSpPr>
          <p:nvPr>
            <p:ph type="sldNum" sz="quarter" idx="10"/>
          </p:nvPr>
        </p:nvSpPr>
        <p:spPr/>
        <p:txBody>
          <a:bodyPr/>
          <a:lstStyle/>
          <a:p>
            <a:pPr>
              <a:defRPr/>
            </a:pPr>
            <a:fld id="{848B4526-B03E-4040-B591-F581FA3225D8}" type="slidenum">
              <a:rPr lang="ru-RU" altLang="uk-UA" smtClean="0"/>
              <a:pPr>
                <a:defRPr/>
              </a:pPr>
              <a:t>10</a:t>
            </a:fld>
            <a:endParaRPr lang="ru-RU" altLang="uk-UA"/>
          </a:p>
        </p:txBody>
      </p:sp>
    </p:spTree>
    <p:extLst>
      <p:ext uri="{BB962C8B-B14F-4D97-AF65-F5344CB8AC3E}">
        <p14:creationId xmlns:p14="http://schemas.microsoft.com/office/powerpoint/2010/main" val="4348840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Місце для зображення 1"/>
          <p:cNvSpPr>
            <a:spLocks noGrp="1" noRot="1" noChangeAspect="1"/>
          </p:cNvSpPr>
          <p:nvPr>
            <p:ph type="sldImg"/>
          </p:nvPr>
        </p:nvSpPr>
        <p:spPr/>
      </p:sp>
      <p:sp>
        <p:nvSpPr>
          <p:cNvPr id="3" name="Місце для нотаток 2"/>
          <p:cNvSpPr>
            <a:spLocks noGrp="1"/>
          </p:cNvSpPr>
          <p:nvPr>
            <p:ph type="body" idx="1"/>
          </p:nvPr>
        </p:nvSpPr>
        <p:spPr/>
        <p:txBody>
          <a:bodyPr/>
          <a:lstStyle/>
          <a:p>
            <a:endParaRPr lang="uk-UA" dirty="0"/>
          </a:p>
        </p:txBody>
      </p:sp>
      <p:sp>
        <p:nvSpPr>
          <p:cNvPr id="4" name="Місце для номера слайда 3"/>
          <p:cNvSpPr>
            <a:spLocks noGrp="1"/>
          </p:cNvSpPr>
          <p:nvPr>
            <p:ph type="sldNum" sz="quarter" idx="10"/>
          </p:nvPr>
        </p:nvSpPr>
        <p:spPr/>
        <p:txBody>
          <a:bodyPr/>
          <a:lstStyle/>
          <a:p>
            <a:pPr>
              <a:defRPr/>
            </a:pPr>
            <a:fld id="{848B4526-B03E-4040-B591-F581FA3225D8}" type="slidenum">
              <a:rPr lang="ru-RU" altLang="uk-UA" smtClean="0"/>
              <a:pPr>
                <a:defRPr/>
              </a:pPr>
              <a:t>11</a:t>
            </a:fld>
            <a:endParaRPr lang="ru-RU" altLang="uk-UA"/>
          </a:p>
        </p:txBody>
      </p:sp>
    </p:spTree>
    <p:extLst>
      <p:ext uri="{BB962C8B-B14F-4D97-AF65-F5344CB8AC3E}">
        <p14:creationId xmlns:p14="http://schemas.microsoft.com/office/powerpoint/2010/main" val="18973602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Місце для зображення 1"/>
          <p:cNvSpPr>
            <a:spLocks noGrp="1" noRot="1" noChangeAspect="1"/>
          </p:cNvSpPr>
          <p:nvPr>
            <p:ph type="sldImg"/>
          </p:nvPr>
        </p:nvSpPr>
        <p:spPr/>
      </p:sp>
      <p:sp>
        <p:nvSpPr>
          <p:cNvPr id="3" name="Місце для нотаток 2"/>
          <p:cNvSpPr>
            <a:spLocks noGrp="1"/>
          </p:cNvSpPr>
          <p:nvPr>
            <p:ph type="body" idx="1"/>
          </p:nvPr>
        </p:nvSpPr>
        <p:spPr/>
        <p:txBody>
          <a:bodyPr/>
          <a:lstStyle/>
          <a:p>
            <a:endParaRPr lang="uk-UA" dirty="0"/>
          </a:p>
        </p:txBody>
      </p:sp>
      <p:sp>
        <p:nvSpPr>
          <p:cNvPr id="4" name="Місце для номера слайда 3"/>
          <p:cNvSpPr>
            <a:spLocks noGrp="1"/>
          </p:cNvSpPr>
          <p:nvPr>
            <p:ph type="sldNum" sz="quarter" idx="10"/>
          </p:nvPr>
        </p:nvSpPr>
        <p:spPr/>
        <p:txBody>
          <a:bodyPr/>
          <a:lstStyle/>
          <a:p>
            <a:pPr>
              <a:defRPr/>
            </a:pPr>
            <a:fld id="{848B4526-B03E-4040-B591-F581FA3225D8}" type="slidenum">
              <a:rPr lang="ru-RU" altLang="uk-UA" smtClean="0"/>
              <a:pPr>
                <a:defRPr/>
              </a:pPr>
              <a:t>12</a:t>
            </a:fld>
            <a:endParaRPr lang="ru-RU" altLang="uk-UA"/>
          </a:p>
        </p:txBody>
      </p:sp>
    </p:spTree>
    <p:extLst>
      <p:ext uri="{BB962C8B-B14F-4D97-AF65-F5344CB8AC3E}">
        <p14:creationId xmlns:p14="http://schemas.microsoft.com/office/powerpoint/2010/main" val="43387647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Місце для зображення 1"/>
          <p:cNvSpPr>
            <a:spLocks noGrp="1" noRot="1" noChangeAspect="1"/>
          </p:cNvSpPr>
          <p:nvPr>
            <p:ph type="sldImg"/>
          </p:nvPr>
        </p:nvSpPr>
        <p:spPr/>
      </p:sp>
      <p:sp>
        <p:nvSpPr>
          <p:cNvPr id="3" name="Місце для нотаток 2"/>
          <p:cNvSpPr>
            <a:spLocks noGrp="1"/>
          </p:cNvSpPr>
          <p:nvPr>
            <p:ph type="body" idx="1"/>
          </p:nvPr>
        </p:nvSpPr>
        <p:spPr/>
        <p:txBody>
          <a:bodyPr/>
          <a:lstStyle/>
          <a:p>
            <a:endParaRPr lang="uk-UA" dirty="0"/>
          </a:p>
        </p:txBody>
      </p:sp>
      <p:sp>
        <p:nvSpPr>
          <p:cNvPr id="4" name="Місце для номера слайда 3"/>
          <p:cNvSpPr>
            <a:spLocks noGrp="1"/>
          </p:cNvSpPr>
          <p:nvPr>
            <p:ph type="sldNum" sz="quarter" idx="10"/>
          </p:nvPr>
        </p:nvSpPr>
        <p:spPr/>
        <p:txBody>
          <a:bodyPr/>
          <a:lstStyle/>
          <a:p>
            <a:pPr>
              <a:defRPr/>
            </a:pPr>
            <a:fld id="{848B4526-B03E-4040-B591-F581FA3225D8}" type="slidenum">
              <a:rPr lang="ru-RU" altLang="uk-UA" smtClean="0"/>
              <a:pPr>
                <a:defRPr/>
              </a:pPr>
              <a:t>13</a:t>
            </a:fld>
            <a:endParaRPr lang="ru-RU" altLang="uk-UA"/>
          </a:p>
        </p:txBody>
      </p:sp>
    </p:spTree>
    <p:extLst>
      <p:ext uri="{BB962C8B-B14F-4D97-AF65-F5344CB8AC3E}">
        <p14:creationId xmlns:p14="http://schemas.microsoft.com/office/powerpoint/2010/main" val="224301401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Місце для зображення 1"/>
          <p:cNvSpPr>
            <a:spLocks noGrp="1" noRot="1" noChangeAspect="1"/>
          </p:cNvSpPr>
          <p:nvPr>
            <p:ph type="sldImg"/>
          </p:nvPr>
        </p:nvSpPr>
        <p:spPr/>
      </p:sp>
      <p:sp>
        <p:nvSpPr>
          <p:cNvPr id="3" name="Місце для нотаток 2"/>
          <p:cNvSpPr>
            <a:spLocks noGrp="1"/>
          </p:cNvSpPr>
          <p:nvPr>
            <p:ph type="body" idx="1"/>
          </p:nvPr>
        </p:nvSpPr>
        <p:spPr/>
        <p:txBody>
          <a:bodyPr/>
          <a:lstStyle/>
          <a:p>
            <a:endParaRPr lang="uk-UA" dirty="0"/>
          </a:p>
        </p:txBody>
      </p:sp>
      <p:sp>
        <p:nvSpPr>
          <p:cNvPr id="4" name="Місце для номера слайда 3"/>
          <p:cNvSpPr>
            <a:spLocks noGrp="1"/>
          </p:cNvSpPr>
          <p:nvPr>
            <p:ph type="sldNum" sz="quarter" idx="10"/>
          </p:nvPr>
        </p:nvSpPr>
        <p:spPr/>
        <p:txBody>
          <a:bodyPr/>
          <a:lstStyle/>
          <a:p>
            <a:pPr>
              <a:defRPr/>
            </a:pPr>
            <a:fld id="{848B4526-B03E-4040-B591-F581FA3225D8}" type="slidenum">
              <a:rPr lang="ru-RU" altLang="uk-UA" smtClean="0"/>
              <a:pPr>
                <a:defRPr/>
              </a:pPr>
              <a:t>14</a:t>
            </a:fld>
            <a:endParaRPr lang="ru-RU" altLang="uk-UA"/>
          </a:p>
        </p:txBody>
      </p:sp>
    </p:spTree>
    <p:extLst>
      <p:ext uri="{BB962C8B-B14F-4D97-AF65-F5344CB8AC3E}">
        <p14:creationId xmlns:p14="http://schemas.microsoft.com/office/powerpoint/2010/main" val="2894523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
          <p:cNvSpPr>
            <a:spLocks noGrp="1" noChangeArrowheads="1"/>
          </p:cNvSpPr>
          <p:nvPr>
            <p:ph type="dt" sz="half" idx="10"/>
          </p:nvPr>
        </p:nvSpPr>
        <p:spPr>
          <a:ln/>
        </p:spPr>
        <p:txBody>
          <a:bodyPr/>
          <a:lstStyle>
            <a:lvl1pPr>
              <a:defRPr/>
            </a:lvl1pPr>
          </a:lstStyle>
          <a:p>
            <a:pPr>
              <a:defRPr/>
            </a:pPr>
            <a:fld id="{FB5924B7-1AF8-422D-9ECD-83655AD77063}" type="datetimeFigureOut">
              <a:rPr lang="ru-RU"/>
              <a:pPr>
                <a:defRPr/>
              </a:pPr>
              <a:t>22.07.2020</a:t>
            </a:fld>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355E69EE-5AEE-4D61-BEB5-FFBA04B6B967}" type="slidenum">
              <a:rPr lang="ru-RU" altLang="uk-UA"/>
              <a:pPr>
                <a:defRPr/>
              </a:pPr>
              <a:t>‹#›</a:t>
            </a:fld>
            <a:endParaRPr lang="ru-RU" altLang="uk-UA"/>
          </a:p>
        </p:txBody>
      </p:sp>
    </p:spTree>
    <p:extLst>
      <p:ext uri="{BB962C8B-B14F-4D97-AF65-F5344CB8AC3E}">
        <p14:creationId xmlns:p14="http://schemas.microsoft.com/office/powerpoint/2010/main" val="394881985"/>
      </p:ext>
    </p:extLst>
  </p:cSld>
  <p:clrMapOvr>
    <a:masterClrMapping/>
  </p:clrMapOvr>
  <p:transition>
    <p:strips dir="l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28600"/>
            <a:ext cx="2057400" cy="6096000"/>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28600"/>
            <a:ext cx="6019800" cy="609600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
          <p:cNvSpPr>
            <a:spLocks noGrp="1" noChangeArrowheads="1"/>
          </p:cNvSpPr>
          <p:nvPr>
            <p:ph type="dt" sz="half" idx="10"/>
          </p:nvPr>
        </p:nvSpPr>
        <p:spPr>
          <a:ln/>
        </p:spPr>
        <p:txBody>
          <a:bodyPr/>
          <a:lstStyle>
            <a:lvl1pPr>
              <a:defRPr/>
            </a:lvl1pPr>
          </a:lstStyle>
          <a:p>
            <a:pPr>
              <a:defRPr/>
            </a:pPr>
            <a:fld id="{CD876A1B-F1FC-4F9D-8735-539F3387C86B}" type="datetimeFigureOut">
              <a:rPr lang="ru-RU"/>
              <a:pPr>
                <a:defRPr/>
              </a:pPr>
              <a:t>22.07.2020</a:t>
            </a:fld>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1344234D-8F3B-4B36-88F3-FF6DA08768BF}" type="slidenum">
              <a:rPr lang="ru-RU" altLang="uk-UA"/>
              <a:pPr>
                <a:defRPr/>
              </a:pPr>
              <a:t>‹#›</a:t>
            </a:fld>
            <a:endParaRPr lang="ru-RU" altLang="uk-UA"/>
          </a:p>
        </p:txBody>
      </p:sp>
    </p:spTree>
    <p:extLst>
      <p:ext uri="{BB962C8B-B14F-4D97-AF65-F5344CB8AC3E}">
        <p14:creationId xmlns:p14="http://schemas.microsoft.com/office/powerpoint/2010/main" val="1320398685"/>
      </p:ext>
    </p:extLst>
  </p:cSld>
  <p:clrMapOvr>
    <a:masterClrMapping/>
  </p:clrMapOvr>
  <p:transition>
    <p:strips dir="l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tbl" preserve="1">
  <p:cSld name="Заголовок и таблиц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28600"/>
            <a:ext cx="7391400" cy="563563"/>
          </a:xfrm>
        </p:spPr>
        <p:txBody>
          <a:bodyPr/>
          <a:lstStyle/>
          <a:p>
            <a:r>
              <a:rPr lang="ru-RU" smtClean="0"/>
              <a:t>Образец заголовка</a:t>
            </a:r>
            <a:endParaRPr lang="ru-RU"/>
          </a:p>
        </p:txBody>
      </p:sp>
      <p:sp>
        <p:nvSpPr>
          <p:cNvPr id="3" name="Таблица 2"/>
          <p:cNvSpPr>
            <a:spLocks noGrp="1"/>
          </p:cNvSpPr>
          <p:nvPr>
            <p:ph type="tbl" idx="1"/>
          </p:nvPr>
        </p:nvSpPr>
        <p:spPr>
          <a:xfrm>
            <a:off x="457200" y="1228725"/>
            <a:ext cx="8229600" cy="5095875"/>
          </a:xfrm>
        </p:spPr>
        <p:txBody>
          <a:bodyPr/>
          <a:lstStyle/>
          <a:p>
            <a:pPr lvl="0"/>
            <a:r>
              <a:rPr lang="ru-RU" noProof="0" smtClean="0"/>
              <a:t>Вставка таблицы</a:t>
            </a:r>
            <a:endParaRPr lang="ru-RU" noProof="0"/>
          </a:p>
        </p:txBody>
      </p:sp>
      <p:sp>
        <p:nvSpPr>
          <p:cNvPr id="4" name="Rectangle 4"/>
          <p:cNvSpPr>
            <a:spLocks noGrp="1" noChangeArrowheads="1"/>
          </p:cNvSpPr>
          <p:nvPr>
            <p:ph type="dt" sz="half" idx="10"/>
          </p:nvPr>
        </p:nvSpPr>
        <p:spPr>
          <a:ln/>
        </p:spPr>
        <p:txBody>
          <a:bodyPr/>
          <a:lstStyle>
            <a:lvl1pPr>
              <a:defRPr/>
            </a:lvl1pPr>
          </a:lstStyle>
          <a:p>
            <a:pPr>
              <a:defRPr/>
            </a:pPr>
            <a:fld id="{F8AC7B96-2133-482B-9A49-FB33CA307888}" type="datetimeFigureOut">
              <a:rPr lang="ru-RU"/>
              <a:pPr>
                <a:defRPr/>
              </a:pPr>
              <a:t>22.07.2020</a:t>
            </a:fld>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02C8EAAE-AAF7-4598-9176-0E6337A1B095}" type="slidenum">
              <a:rPr lang="ru-RU" altLang="uk-UA"/>
              <a:pPr>
                <a:defRPr/>
              </a:pPr>
              <a:t>‹#›</a:t>
            </a:fld>
            <a:endParaRPr lang="ru-RU" altLang="uk-UA"/>
          </a:p>
        </p:txBody>
      </p:sp>
    </p:spTree>
    <p:extLst>
      <p:ext uri="{BB962C8B-B14F-4D97-AF65-F5344CB8AC3E}">
        <p14:creationId xmlns:p14="http://schemas.microsoft.com/office/powerpoint/2010/main" val="2638147353"/>
      </p:ext>
    </p:extLst>
  </p:cSld>
  <p:clrMapOvr>
    <a:masterClrMapping/>
  </p:clrMapOvr>
  <p:transition>
    <p:strips dir="l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Rectangle 4"/>
          <p:cNvSpPr>
            <a:spLocks noGrp="1" noChangeArrowheads="1"/>
          </p:cNvSpPr>
          <p:nvPr>
            <p:ph type="dt" sz="half" idx="10"/>
          </p:nvPr>
        </p:nvSpPr>
        <p:spPr>
          <a:ln/>
        </p:spPr>
        <p:txBody>
          <a:bodyPr/>
          <a:lstStyle>
            <a:lvl1pPr>
              <a:defRPr/>
            </a:lvl1pPr>
          </a:lstStyle>
          <a:p>
            <a:pPr>
              <a:defRPr/>
            </a:pPr>
            <a:fld id="{1935189F-810A-42BE-A600-29357F47429B}" type="datetimeFigureOut">
              <a:rPr lang="ru-RU"/>
              <a:pPr>
                <a:defRPr/>
              </a:pPr>
              <a:t>22.07.2020</a:t>
            </a:fld>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EE7726E3-ADF1-4069-9592-3BBB5420D5B9}" type="slidenum">
              <a:rPr lang="ru-RU" altLang="uk-UA"/>
              <a:pPr>
                <a:defRPr/>
              </a:pPr>
              <a:t>‹#›</a:t>
            </a:fld>
            <a:endParaRPr lang="ru-RU" altLang="uk-UA"/>
          </a:p>
        </p:txBody>
      </p:sp>
    </p:spTree>
    <p:extLst>
      <p:ext uri="{BB962C8B-B14F-4D97-AF65-F5344CB8AC3E}">
        <p14:creationId xmlns:p14="http://schemas.microsoft.com/office/powerpoint/2010/main" val="1989942812"/>
      </p:ext>
    </p:extLst>
  </p:cSld>
  <p:clrMapOvr>
    <a:masterClrMapping/>
  </p:clrMapOvr>
  <p:transition>
    <p:strips dir="l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228725"/>
            <a:ext cx="4038600" cy="50958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228725"/>
            <a:ext cx="4038600" cy="50958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4"/>
          <p:cNvSpPr>
            <a:spLocks noGrp="1" noChangeArrowheads="1"/>
          </p:cNvSpPr>
          <p:nvPr>
            <p:ph type="dt" sz="half" idx="10"/>
          </p:nvPr>
        </p:nvSpPr>
        <p:spPr>
          <a:ln/>
        </p:spPr>
        <p:txBody>
          <a:bodyPr/>
          <a:lstStyle>
            <a:lvl1pPr>
              <a:defRPr/>
            </a:lvl1pPr>
          </a:lstStyle>
          <a:p>
            <a:pPr>
              <a:defRPr/>
            </a:pPr>
            <a:fld id="{84B748A7-4F09-4AD6-96DC-558999BC23B1}" type="datetimeFigureOut">
              <a:rPr lang="ru-RU"/>
              <a:pPr>
                <a:defRPr/>
              </a:pPr>
              <a:t>22.07.2020</a:t>
            </a:fld>
            <a:endParaRPr lang="ru-RU"/>
          </a:p>
        </p:txBody>
      </p:sp>
      <p:sp>
        <p:nvSpPr>
          <p:cNvPr id="6" name="Rectangle 5"/>
          <p:cNvSpPr>
            <a:spLocks noGrp="1" noChangeArrowheads="1"/>
          </p:cNvSpPr>
          <p:nvPr>
            <p:ph type="ftr" sz="quarter" idx="11"/>
          </p:nvPr>
        </p:nvSpPr>
        <p:spPr>
          <a:ln/>
        </p:spPr>
        <p:txBody>
          <a:bodyPr/>
          <a:lstStyle>
            <a:lvl1pPr>
              <a:defRPr/>
            </a:lvl1pPr>
          </a:lstStyle>
          <a:p>
            <a:pPr>
              <a:defRPr/>
            </a:pPr>
            <a:endParaRPr lang="ru-RU"/>
          </a:p>
        </p:txBody>
      </p:sp>
      <p:sp>
        <p:nvSpPr>
          <p:cNvPr id="7" name="Rectangle 6"/>
          <p:cNvSpPr>
            <a:spLocks noGrp="1" noChangeArrowheads="1"/>
          </p:cNvSpPr>
          <p:nvPr>
            <p:ph type="sldNum" sz="quarter" idx="12"/>
          </p:nvPr>
        </p:nvSpPr>
        <p:spPr>
          <a:ln/>
        </p:spPr>
        <p:txBody>
          <a:bodyPr/>
          <a:lstStyle>
            <a:lvl1pPr>
              <a:defRPr/>
            </a:lvl1pPr>
          </a:lstStyle>
          <a:p>
            <a:pPr>
              <a:defRPr/>
            </a:pPr>
            <a:fld id="{59AF2022-9459-4DBC-9158-8503C78619C1}" type="slidenum">
              <a:rPr lang="ru-RU" altLang="uk-UA"/>
              <a:pPr>
                <a:defRPr/>
              </a:pPr>
              <a:t>‹#›</a:t>
            </a:fld>
            <a:endParaRPr lang="ru-RU" altLang="uk-UA"/>
          </a:p>
        </p:txBody>
      </p:sp>
    </p:spTree>
    <p:extLst>
      <p:ext uri="{BB962C8B-B14F-4D97-AF65-F5344CB8AC3E}">
        <p14:creationId xmlns:p14="http://schemas.microsoft.com/office/powerpoint/2010/main" val="2292335475"/>
      </p:ext>
    </p:extLst>
  </p:cSld>
  <p:clrMapOvr>
    <a:masterClrMapping/>
  </p:clrMapOvr>
  <p:transition>
    <p:strips dir="l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Rectangle 4"/>
          <p:cNvSpPr>
            <a:spLocks noGrp="1" noChangeArrowheads="1"/>
          </p:cNvSpPr>
          <p:nvPr>
            <p:ph type="dt" sz="half" idx="10"/>
          </p:nvPr>
        </p:nvSpPr>
        <p:spPr>
          <a:ln/>
        </p:spPr>
        <p:txBody>
          <a:bodyPr/>
          <a:lstStyle>
            <a:lvl1pPr>
              <a:defRPr/>
            </a:lvl1pPr>
          </a:lstStyle>
          <a:p>
            <a:pPr>
              <a:defRPr/>
            </a:pPr>
            <a:fld id="{5533E7F4-FAEE-413D-A6F2-5D6E657EA765}" type="datetimeFigureOut">
              <a:rPr lang="ru-RU"/>
              <a:pPr>
                <a:defRPr/>
              </a:pPr>
              <a:t>22.07.2020</a:t>
            </a:fld>
            <a:endParaRPr lang="ru-RU"/>
          </a:p>
        </p:txBody>
      </p:sp>
      <p:sp>
        <p:nvSpPr>
          <p:cNvPr id="8" name="Rectangle 5"/>
          <p:cNvSpPr>
            <a:spLocks noGrp="1" noChangeArrowheads="1"/>
          </p:cNvSpPr>
          <p:nvPr>
            <p:ph type="ftr" sz="quarter" idx="11"/>
          </p:nvPr>
        </p:nvSpPr>
        <p:spPr>
          <a:ln/>
        </p:spPr>
        <p:txBody>
          <a:bodyPr/>
          <a:lstStyle>
            <a:lvl1pPr>
              <a:defRPr/>
            </a:lvl1pPr>
          </a:lstStyle>
          <a:p>
            <a:pPr>
              <a:defRPr/>
            </a:pPr>
            <a:endParaRPr lang="ru-RU"/>
          </a:p>
        </p:txBody>
      </p:sp>
      <p:sp>
        <p:nvSpPr>
          <p:cNvPr id="9" name="Rectangle 6"/>
          <p:cNvSpPr>
            <a:spLocks noGrp="1" noChangeArrowheads="1"/>
          </p:cNvSpPr>
          <p:nvPr>
            <p:ph type="sldNum" sz="quarter" idx="12"/>
          </p:nvPr>
        </p:nvSpPr>
        <p:spPr>
          <a:ln/>
        </p:spPr>
        <p:txBody>
          <a:bodyPr/>
          <a:lstStyle>
            <a:lvl1pPr>
              <a:defRPr/>
            </a:lvl1pPr>
          </a:lstStyle>
          <a:p>
            <a:pPr>
              <a:defRPr/>
            </a:pPr>
            <a:fld id="{49121591-235F-4382-8E52-81C71355E20E}" type="slidenum">
              <a:rPr lang="ru-RU" altLang="uk-UA"/>
              <a:pPr>
                <a:defRPr/>
              </a:pPr>
              <a:t>‹#›</a:t>
            </a:fld>
            <a:endParaRPr lang="ru-RU" altLang="uk-UA"/>
          </a:p>
        </p:txBody>
      </p:sp>
    </p:spTree>
    <p:extLst>
      <p:ext uri="{BB962C8B-B14F-4D97-AF65-F5344CB8AC3E}">
        <p14:creationId xmlns:p14="http://schemas.microsoft.com/office/powerpoint/2010/main" val="752994240"/>
      </p:ext>
    </p:extLst>
  </p:cSld>
  <p:clrMapOvr>
    <a:masterClrMapping/>
  </p:clrMapOvr>
  <p:transition>
    <p:strips dir="l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Rectangle 4"/>
          <p:cNvSpPr>
            <a:spLocks noGrp="1" noChangeArrowheads="1"/>
          </p:cNvSpPr>
          <p:nvPr>
            <p:ph type="dt" sz="half" idx="10"/>
          </p:nvPr>
        </p:nvSpPr>
        <p:spPr>
          <a:ln/>
        </p:spPr>
        <p:txBody>
          <a:bodyPr/>
          <a:lstStyle>
            <a:lvl1pPr>
              <a:defRPr/>
            </a:lvl1pPr>
          </a:lstStyle>
          <a:p>
            <a:pPr>
              <a:defRPr/>
            </a:pPr>
            <a:fld id="{F6F7033B-C7C1-4090-A704-DAC5E94A6E6E}" type="datetimeFigureOut">
              <a:rPr lang="ru-RU"/>
              <a:pPr>
                <a:defRPr/>
              </a:pPr>
              <a:t>22.07.2020</a:t>
            </a:fld>
            <a:endParaRPr lang="ru-RU"/>
          </a:p>
        </p:txBody>
      </p:sp>
      <p:sp>
        <p:nvSpPr>
          <p:cNvPr id="4" name="Rectangle 5"/>
          <p:cNvSpPr>
            <a:spLocks noGrp="1" noChangeArrowheads="1"/>
          </p:cNvSpPr>
          <p:nvPr>
            <p:ph type="ftr" sz="quarter" idx="11"/>
          </p:nvPr>
        </p:nvSpPr>
        <p:spPr>
          <a:ln/>
        </p:spPr>
        <p:txBody>
          <a:bodyPr/>
          <a:lstStyle>
            <a:lvl1pPr>
              <a:defRPr/>
            </a:lvl1pPr>
          </a:lstStyle>
          <a:p>
            <a:pPr>
              <a:defRPr/>
            </a:pPr>
            <a:endParaRPr lang="ru-RU"/>
          </a:p>
        </p:txBody>
      </p:sp>
      <p:sp>
        <p:nvSpPr>
          <p:cNvPr id="5" name="Rectangle 6"/>
          <p:cNvSpPr>
            <a:spLocks noGrp="1" noChangeArrowheads="1"/>
          </p:cNvSpPr>
          <p:nvPr>
            <p:ph type="sldNum" sz="quarter" idx="12"/>
          </p:nvPr>
        </p:nvSpPr>
        <p:spPr>
          <a:ln/>
        </p:spPr>
        <p:txBody>
          <a:bodyPr/>
          <a:lstStyle>
            <a:lvl1pPr>
              <a:defRPr/>
            </a:lvl1pPr>
          </a:lstStyle>
          <a:p>
            <a:pPr>
              <a:defRPr/>
            </a:pPr>
            <a:fld id="{C3BDE7FE-B45A-4EDD-9D51-7705D656E2CE}" type="slidenum">
              <a:rPr lang="ru-RU" altLang="uk-UA"/>
              <a:pPr>
                <a:defRPr/>
              </a:pPr>
              <a:t>‹#›</a:t>
            </a:fld>
            <a:endParaRPr lang="ru-RU" altLang="uk-UA"/>
          </a:p>
        </p:txBody>
      </p:sp>
    </p:spTree>
    <p:extLst>
      <p:ext uri="{BB962C8B-B14F-4D97-AF65-F5344CB8AC3E}">
        <p14:creationId xmlns:p14="http://schemas.microsoft.com/office/powerpoint/2010/main" val="3043509584"/>
      </p:ext>
    </p:extLst>
  </p:cSld>
  <p:clrMapOvr>
    <a:masterClrMapping/>
  </p:clrMapOvr>
  <p:transition>
    <p:strips dir="l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7E4D45D7-FA28-4CC1-B37C-FEB8251F7273}" type="datetimeFigureOut">
              <a:rPr lang="ru-RU"/>
              <a:pPr>
                <a:defRPr/>
              </a:pPr>
              <a:t>22.07.2020</a:t>
            </a:fld>
            <a:endParaRPr lang="ru-RU"/>
          </a:p>
        </p:txBody>
      </p:sp>
      <p:sp>
        <p:nvSpPr>
          <p:cNvPr id="3" name="Rectangle 5"/>
          <p:cNvSpPr>
            <a:spLocks noGrp="1" noChangeArrowheads="1"/>
          </p:cNvSpPr>
          <p:nvPr>
            <p:ph type="ftr" sz="quarter" idx="11"/>
          </p:nvPr>
        </p:nvSpPr>
        <p:spPr>
          <a:ln/>
        </p:spPr>
        <p:txBody>
          <a:bodyPr/>
          <a:lstStyle>
            <a:lvl1pPr>
              <a:defRPr/>
            </a:lvl1pPr>
          </a:lstStyle>
          <a:p>
            <a:pPr>
              <a:defRPr/>
            </a:pPr>
            <a:endParaRPr lang="ru-RU"/>
          </a:p>
        </p:txBody>
      </p:sp>
      <p:sp>
        <p:nvSpPr>
          <p:cNvPr id="4" name="Rectangle 6"/>
          <p:cNvSpPr>
            <a:spLocks noGrp="1" noChangeArrowheads="1"/>
          </p:cNvSpPr>
          <p:nvPr>
            <p:ph type="sldNum" sz="quarter" idx="12"/>
          </p:nvPr>
        </p:nvSpPr>
        <p:spPr>
          <a:ln/>
        </p:spPr>
        <p:txBody>
          <a:bodyPr/>
          <a:lstStyle>
            <a:lvl1pPr>
              <a:defRPr/>
            </a:lvl1pPr>
          </a:lstStyle>
          <a:p>
            <a:pPr>
              <a:defRPr/>
            </a:pPr>
            <a:fld id="{1CA0A99C-F9F3-454D-B324-30F05E80CAA3}" type="slidenum">
              <a:rPr lang="ru-RU" altLang="uk-UA"/>
              <a:pPr>
                <a:defRPr/>
              </a:pPr>
              <a:t>‹#›</a:t>
            </a:fld>
            <a:endParaRPr lang="ru-RU" altLang="uk-UA"/>
          </a:p>
        </p:txBody>
      </p:sp>
    </p:spTree>
    <p:extLst>
      <p:ext uri="{BB962C8B-B14F-4D97-AF65-F5344CB8AC3E}">
        <p14:creationId xmlns:p14="http://schemas.microsoft.com/office/powerpoint/2010/main" val="476136659"/>
      </p:ext>
    </p:extLst>
  </p:cSld>
  <p:clrMapOvr>
    <a:masterClrMapping/>
  </p:clrMapOvr>
  <p:transition>
    <p:strips dir="l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4"/>
          <p:cNvSpPr>
            <a:spLocks noGrp="1" noChangeArrowheads="1"/>
          </p:cNvSpPr>
          <p:nvPr>
            <p:ph type="dt" sz="half" idx="10"/>
          </p:nvPr>
        </p:nvSpPr>
        <p:spPr>
          <a:ln/>
        </p:spPr>
        <p:txBody>
          <a:bodyPr/>
          <a:lstStyle>
            <a:lvl1pPr>
              <a:defRPr/>
            </a:lvl1pPr>
          </a:lstStyle>
          <a:p>
            <a:pPr>
              <a:defRPr/>
            </a:pPr>
            <a:fld id="{E5BD4F03-9FAF-45E7-91E4-F69D2ED9C5E2}" type="datetimeFigureOut">
              <a:rPr lang="ru-RU"/>
              <a:pPr>
                <a:defRPr/>
              </a:pPr>
              <a:t>22.07.2020</a:t>
            </a:fld>
            <a:endParaRPr lang="ru-RU"/>
          </a:p>
        </p:txBody>
      </p:sp>
      <p:sp>
        <p:nvSpPr>
          <p:cNvPr id="6" name="Rectangle 5"/>
          <p:cNvSpPr>
            <a:spLocks noGrp="1" noChangeArrowheads="1"/>
          </p:cNvSpPr>
          <p:nvPr>
            <p:ph type="ftr" sz="quarter" idx="11"/>
          </p:nvPr>
        </p:nvSpPr>
        <p:spPr>
          <a:ln/>
        </p:spPr>
        <p:txBody>
          <a:bodyPr/>
          <a:lstStyle>
            <a:lvl1pPr>
              <a:defRPr/>
            </a:lvl1pPr>
          </a:lstStyle>
          <a:p>
            <a:pPr>
              <a:defRPr/>
            </a:pPr>
            <a:endParaRPr lang="ru-RU"/>
          </a:p>
        </p:txBody>
      </p:sp>
      <p:sp>
        <p:nvSpPr>
          <p:cNvPr id="7" name="Rectangle 6"/>
          <p:cNvSpPr>
            <a:spLocks noGrp="1" noChangeArrowheads="1"/>
          </p:cNvSpPr>
          <p:nvPr>
            <p:ph type="sldNum" sz="quarter" idx="12"/>
          </p:nvPr>
        </p:nvSpPr>
        <p:spPr>
          <a:ln/>
        </p:spPr>
        <p:txBody>
          <a:bodyPr/>
          <a:lstStyle>
            <a:lvl1pPr>
              <a:defRPr/>
            </a:lvl1pPr>
          </a:lstStyle>
          <a:p>
            <a:pPr>
              <a:defRPr/>
            </a:pPr>
            <a:fld id="{E5AC1FA4-F55E-4F74-A03E-CEAB45C5171D}" type="slidenum">
              <a:rPr lang="ru-RU" altLang="uk-UA"/>
              <a:pPr>
                <a:defRPr/>
              </a:pPr>
              <a:t>‹#›</a:t>
            </a:fld>
            <a:endParaRPr lang="ru-RU" altLang="uk-UA"/>
          </a:p>
        </p:txBody>
      </p:sp>
    </p:spTree>
    <p:extLst>
      <p:ext uri="{BB962C8B-B14F-4D97-AF65-F5344CB8AC3E}">
        <p14:creationId xmlns:p14="http://schemas.microsoft.com/office/powerpoint/2010/main" val="3768877130"/>
      </p:ext>
    </p:extLst>
  </p:cSld>
  <p:clrMapOvr>
    <a:masterClrMapping/>
  </p:clrMapOvr>
  <p:transition>
    <p:strips dir="l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ru-RU" noProof="0" smtClean="0"/>
              <a:t>Вставка рисунка</a:t>
            </a:r>
            <a:endParaRPr lang="ru-RU" noProof="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4"/>
          <p:cNvSpPr>
            <a:spLocks noGrp="1" noChangeArrowheads="1"/>
          </p:cNvSpPr>
          <p:nvPr>
            <p:ph type="dt" sz="half" idx="10"/>
          </p:nvPr>
        </p:nvSpPr>
        <p:spPr>
          <a:ln/>
        </p:spPr>
        <p:txBody>
          <a:bodyPr/>
          <a:lstStyle>
            <a:lvl1pPr>
              <a:defRPr/>
            </a:lvl1pPr>
          </a:lstStyle>
          <a:p>
            <a:pPr>
              <a:defRPr/>
            </a:pPr>
            <a:fld id="{812F2DC2-AFC0-4FE3-BD3F-2815475F871F}" type="datetimeFigureOut">
              <a:rPr lang="ru-RU"/>
              <a:pPr>
                <a:defRPr/>
              </a:pPr>
              <a:t>22.07.2020</a:t>
            </a:fld>
            <a:endParaRPr lang="ru-RU"/>
          </a:p>
        </p:txBody>
      </p:sp>
      <p:sp>
        <p:nvSpPr>
          <p:cNvPr id="6" name="Rectangle 5"/>
          <p:cNvSpPr>
            <a:spLocks noGrp="1" noChangeArrowheads="1"/>
          </p:cNvSpPr>
          <p:nvPr>
            <p:ph type="ftr" sz="quarter" idx="11"/>
          </p:nvPr>
        </p:nvSpPr>
        <p:spPr>
          <a:ln/>
        </p:spPr>
        <p:txBody>
          <a:bodyPr/>
          <a:lstStyle>
            <a:lvl1pPr>
              <a:defRPr/>
            </a:lvl1pPr>
          </a:lstStyle>
          <a:p>
            <a:pPr>
              <a:defRPr/>
            </a:pPr>
            <a:endParaRPr lang="ru-RU"/>
          </a:p>
        </p:txBody>
      </p:sp>
      <p:sp>
        <p:nvSpPr>
          <p:cNvPr id="7" name="Rectangle 6"/>
          <p:cNvSpPr>
            <a:spLocks noGrp="1" noChangeArrowheads="1"/>
          </p:cNvSpPr>
          <p:nvPr>
            <p:ph type="sldNum" sz="quarter" idx="12"/>
          </p:nvPr>
        </p:nvSpPr>
        <p:spPr>
          <a:ln/>
        </p:spPr>
        <p:txBody>
          <a:bodyPr/>
          <a:lstStyle>
            <a:lvl1pPr>
              <a:defRPr/>
            </a:lvl1pPr>
          </a:lstStyle>
          <a:p>
            <a:pPr>
              <a:defRPr/>
            </a:pPr>
            <a:fld id="{833FF389-3B31-48CB-83E6-A38D2F71DEF5}" type="slidenum">
              <a:rPr lang="ru-RU" altLang="uk-UA"/>
              <a:pPr>
                <a:defRPr/>
              </a:pPr>
              <a:t>‹#›</a:t>
            </a:fld>
            <a:endParaRPr lang="ru-RU" altLang="uk-UA"/>
          </a:p>
        </p:txBody>
      </p:sp>
    </p:spTree>
    <p:extLst>
      <p:ext uri="{BB962C8B-B14F-4D97-AF65-F5344CB8AC3E}">
        <p14:creationId xmlns:p14="http://schemas.microsoft.com/office/powerpoint/2010/main" val="3573174158"/>
      </p:ext>
    </p:extLst>
  </p:cSld>
  <p:clrMapOvr>
    <a:masterClrMapping/>
  </p:clrMapOvr>
  <p:transition>
    <p:strips dir="l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
          <p:cNvSpPr>
            <a:spLocks noGrp="1" noChangeArrowheads="1"/>
          </p:cNvSpPr>
          <p:nvPr>
            <p:ph type="dt" sz="half" idx="10"/>
          </p:nvPr>
        </p:nvSpPr>
        <p:spPr>
          <a:ln/>
        </p:spPr>
        <p:txBody>
          <a:bodyPr/>
          <a:lstStyle>
            <a:lvl1pPr>
              <a:defRPr/>
            </a:lvl1pPr>
          </a:lstStyle>
          <a:p>
            <a:pPr>
              <a:defRPr/>
            </a:pPr>
            <a:fld id="{C9AF27D7-ACD6-4895-A554-A98199A5CD1A}" type="datetimeFigureOut">
              <a:rPr lang="ru-RU"/>
              <a:pPr>
                <a:defRPr/>
              </a:pPr>
              <a:t>22.07.2020</a:t>
            </a:fld>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B9BFC59C-E7A5-41ED-A33D-5E7C81EBCB6A}" type="slidenum">
              <a:rPr lang="ru-RU" altLang="uk-UA"/>
              <a:pPr>
                <a:defRPr/>
              </a:pPr>
              <a:t>‹#›</a:t>
            </a:fld>
            <a:endParaRPr lang="ru-RU" altLang="uk-UA"/>
          </a:p>
        </p:txBody>
      </p:sp>
    </p:spTree>
    <p:extLst>
      <p:ext uri="{BB962C8B-B14F-4D97-AF65-F5344CB8AC3E}">
        <p14:creationId xmlns:p14="http://schemas.microsoft.com/office/powerpoint/2010/main" val="558426494"/>
      </p:ext>
    </p:extLst>
  </p:cSld>
  <p:clrMapOvr>
    <a:masterClrMapping/>
  </p:clrMapOvr>
  <p:transition>
    <p:strips dir="l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gi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9" name="Rectangle 15"/>
          <p:cNvSpPr>
            <a:spLocks noChangeArrowheads="1"/>
          </p:cNvSpPr>
          <p:nvPr/>
        </p:nvSpPr>
        <p:spPr bwMode="gray">
          <a:xfrm>
            <a:off x="1588" y="4763"/>
            <a:ext cx="9144000" cy="931862"/>
          </a:xfrm>
          <a:prstGeom prst="rect">
            <a:avLst/>
          </a:prstGeom>
          <a:gradFill rotWithShape="1">
            <a:gsLst>
              <a:gs pos="0">
                <a:schemeClr val="hlink"/>
              </a:gs>
              <a:gs pos="50000">
                <a:schemeClr val="hlink">
                  <a:gamma/>
                  <a:tint val="0"/>
                  <a:invGamma/>
                </a:schemeClr>
              </a:gs>
              <a:gs pos="100000">
                <a:schemeClr val="hlink"/>
              </a:gs>
            </a:gsLst>
            <a:lin ang="0" scaled="1"/>
          </a:gradFill>
          <a:ln w="9525">
            <a:noFill/>
            <a:miter lim="800000"/>
            <a:headEnd/>
            <a:tailEnd/>
          </a:ln>
          <a:effectLst/>
        </p:spPr>
        <p:txBody>
          <a:bodyPr wrap="none" anchor="ctr"/>
          <a:lstStyle/>
          <a:p>
            <a:pPr eaLnBrk="1" fontAlgn="auto" hangingPunct="1">
              <a:spcBef>
                <a:spcPts val="0"/>
              </a:spcBef>
              <a:spcAft>
                <a:spcPts val="0"/>
              </a:spcAft>
              <a:defRPr/>
            </a:pPr>
            <a:endParaRPr lang="ru-RU">
              <a:latin typeface="+mn-lt"/>
              <a:cs typeface="+mn-cs"/>
            </a:endParaRPr>
          </a:p>
        </p:txBody>
      </p:sp>
      <p:grpSp>
        <p:nvGrpSpPr>
          <p:cNvPr id="1027" name="Group 16"/>
          <p:cNvGrpSpPr>
            <a:grpSpLocks/>
          </p:cNvGrpSpPr>
          <p:nvPr/>
        </p:nvGrpSpPr>
        <p:grpSpPr bwMode="auto">
          <a:xfrm>
            <a:off x="-12700" y="0"/>
            <a:ext cx="9150350" cy="1012825"/>
            <a:chOff x="476" y="-638"/>
            <a:chExt cx="5764" cy="638"/>
          </a:xfrm>
        </p:grpSpPr>
        <p:sp>
          <p:nvSpPr>
            <p:cNvPr id="1035" name="Oval 17"/>
            <p:cNvSpPr>
              <a:spLocks noChangeArrowheads="1"/>
            </p:cNvSpPr>
            <p:nvPr userDrawn="1"/>
          </p:nvSpPr>
          <p:spPr bwMode="gray">
            <a:xfrm>
              <a:off x="555" y="-288"/>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36" name="Oval 18"/>
            <p:cNvSpPr>
              <a:spLocks noChangeArrowheads="1"/>
            </p:cNvSpPr>
            <p:nvPr userDrawn="1"/>
          </p:nvSpPr>
          <p:spPr bwMode="gray">
            <a:xfrm>
              <a:off x="553" y="-545"/>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37" name="Oval 19"/>
            <p:cNvSpPr>
              <a:spLocks noChangeArrowheads="1"/>
            </p:cNvSpPr>
            <p:nvPr userDrawn="1"/>
          </p:nvSpPr>
          <p:spPr bwMode="gray">
            <a:xfrm>
              <a:off x="843" y="-425"/>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38" name="Oval 20"/>
            <p:cNvSpPr>
              <a:spLocks noChangeArrowheads="1"/>
            </p:cNvSpPr>
            <p:nvPr userDrawn="1"/>
          </p:nvSpPr>
          <p:spPr bwMode="gray">
            <a:xfrm>
              <a:off x="843" y="-135"/>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2" name="Oval 21"/>
            <p:cNvSpPr>
              <a:spLocks noChangeArrowheads="1"/>
            </p:cNvSpPr>
            <p:nvPr userDrawn="1"/>
          </p:nvSpPr>
          <p:spPr bwMode="gray">
            <a:xfrm>
              <a:off x="1113" y="-289"/>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40" name="Oval 22"/>
            <p:cNvSpPr>
              <a:spLocks noChangeArrowheads="1"/>
            </p:cNvSpPr>
            <p:nvPr userDrawn="1"/>
          </p:nvSpPr>
          <p:spPr bwMode="gray">
            <a:xfrm>
              <a:off x="1249" y="-151"/>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41" name="Line 23"/>
            <p:cNvSpPr>
              <a:spLocks noChangeShapeType="1"/>
            </p:cNvSpPr>
            <p:nvPr userDrawn="1"/>
          </p:nvSpPr>
          <p:spPr bwMode="gray">
            <a:xfrm>
              <a:off x="577" y="-634"/>
              <a:ext cx="0" cy="63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042" name="Line 24"/>
            <p:cNvSpPr>
              <a:spLocks noChangeShapeType="1"/>
            </p:cNvSpPr>
            <p:nvPr userDrawn="1"/>
          </p:nvSpPr>
          <p:spPr bwMode="gray">
            <a:xfrm>
              <a:off x="719" y="-634"/>
              <a:ext cx="0" cy="63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043" name="Line 25"/>
            <p:cNvSpPr>
              <a:spLocks noChangeShapeType="1"/>
            </p:cNvSpPr>
            <p:nvPr userDrawn="1"/>
          </p:nvSpPr>
          <p:spPr bwMode="gray">
            <a:xfrm>
              <a:off x="864" y="-634"/>
              <a:ext cx="0" cy="63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044" name="Line 26"/>
            <p:cNvSpPr>
              <a:spLocks noChangeShapeType="1"/>
            </p:cNvSpPr>
            <p:nvPr userDrawn="1"/>
          </p:nvSpPr>
          <p:spPr bwMode="gray">
            <a:xfrm>
              <a:off x="1000" y="-633"/>
              <a:ext cx="0" cy="63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045" name="Line 27"/>
            <p:cNvSpPr>
              <a:spLocks noChangeShapeType="1"/>
            </p:cNvSpPr>
            <p:nvPr userDrawn="1"/>
          </p:nvSpPr>
          <p:spPr bwMode="gray">
            <a:xfrm>
              <a:off x="1136" y="-633"/>
              <a:ext cx="0" cy="63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046" name="Line 28"/>
            <p:cNvSpPr>
              <a:spLocks noChangeShapeType="1"/>
            </p:cNvSpPr>
            <p:nvPr userDrawn="1"/>
          </p:nvSpPr>
          <p:spPr bwMode="gray">
            <a:xfrm>
              <a:off x="1272" y="-635"/>
              <a:ext cx="0" cy="633"/>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047" name="Line 29"/>
            <p:cNvSpPr>
              <a:spLocks noChangeShapeType="1"/>
            </p:cNvSpPr>
            <p:nvPr userDrawn="1"/>
          </p:nvSpPr>
          <p:spPr bwMode="gray">
            <a:xfrm>
              <a:off x="1414" y="-634"/>
              <a:ext cx="0" cy="633"/>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048" name="Line 30"/>
            <p:cNvSpPr>
              <a:spLocks noChangeShapeType="1"/>
            </p:cNvSpPr>
            <p:nvPr userDrawn="1"/>
          </p:nvSpPr>
          <p:spPr bwMode="gray">
            <a:xfrm>
              <a:off x="1565" y="-634"/>
              <a:ext cx="0" cy="633"/>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049" name="Line 31"/>
            <p:cNvSpPr>
              <a:spLocks noChangeShapeType="1"/>
            </p:cNvSpPr>
            <p:nvPr userDrawn="1"/>
          </p:nvSpPr>
          <p:spPr bwMode="gray">
            <a:xfrm>
              <a:off x="1701" y="-634"/>
              <a:ext cx="0" cy="633"/>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050" name="Line 32"/>
            <p:cNvSpPr>
              <a:spLocks noChangeShapeType="1"/>
            </p:cNvSpPr>
            <p:nvPr userDrawn="1"/>
          </p:nvSpPr>
          <p:spPr bwMode="gray">
            <a:xfrm>
              <a:off x="1837" y="-633"/>
              <a:ext cx="0" cy="633"/>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051" name="Line 33"/>
            <p:cNvSpPr>
              <a:spLocks noChangeShapeType="1"/>
            </p:cNvSpPr>
            <p:nvPr userDrawn="1"/>
          </p:nvSpPr>
          <p:spPr bwMode="gray">
            <a:xfrm>
              <a:off x="1973" y="-633"/>
              <a:ext cx="0" cy="633"/>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052" name="Line 34"/>
            <p:cNvSpPr>
              <a:spLocks noChangeShapeType="1"/>
            </p:cNvSpPr>
            <p:nvPr userDrawn="1"/>
          </p:nvSpPr>
          <p:spPr bwMode="gray">
            <a:xfrm>
              <a:off x="2109" y="-634"/>
              <a:ext cx="0" cy="63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053" name="Oval 35"/>
            <p:cNvSpPr>
              <a:spLocks noChangeArrowheads="1"/>
            </p:cNvSpPr>
            <p:nvPr userDrawn="1"/>
          </p:nvSpPr>
          <p:spPr bwMode="gray">
            <a:xfrm>
              <a:off x="1392" y="-288"/>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54" name="Oval 36"/>
            <p:cNvSpPr>
              <a:spLocks noChangeArrowheads="1"/>
            </p:cNvSpPr>
            <p:nvPr userDrawn="1"/>
          </p:nvSpPr>
          <p:spPr bwMode="gray">
            <a:xfrm>
              <a:off x="1390" y="-542"/>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55" name="Oval 37"/>
            <p:cNvSpPr>
              <a:spLocks noChangeArrowheads="1"/>
            </p:cNvSpPr>
            <p:nvPr userDrawn="1"/>
          </p:nvSpPr>
          <p:spPr bwMode="gray">
            <a:xfrm>
              <a:off x="1680" y="-424"/>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56" name="Oval 38"/>
            <p:cNvSpPr>
              <a:spLocks noChangeArrowheads="1"/>
            </p:cNvSpPr>
            <p:nvPr userDrawn="1"/>
          </p:nvSpPr>
          <p:spPr bwMode="gray">
            <a:xfrm>
              <a:off x="1680" y="-540"/>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57" name="Oval 39"/>
            <p:cNvSpPr>
              <a:spLocks noChangeArrowheads="1"/>
            </p:cNvSpPr>
            <p:nvPr userDrawn="1"/>
          </p:nvSpPr>
          <p:spPr bwMode="gray">
            <a:xfrm>
              <a:off x="1950" y="-284"/>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58" name="Oval 40"/>
            <p:cNvSpPr>
              <a:spLocks noChangeArrowheads="1"/>
            </p:cNvSpPr>
            <p:nvPr userDrawn="1"/>
          </p:nvSpPr>
          <p:spPr bwMode="gray">
            <a:xfrm>
              <a:off x="2086" y="-148"/>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59" name="Oval 41"/>
            <p:cNvSpPr>
              <a:spLocks noChangeArrowheads="1"/>
            </p:cNvSpPr>
            <p:nvPr userDrawn="1"/>
          </p:nvSpPr>
          <p:spPr bwMode="gray">
            <a:xfrm>
              <a:off x="2224" y="-288"/>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60" name="Oval 42"/>
            <p:cNvSpPr>
              <a:spLocks noChangeArrowheads="1"/>
            </p:cNvSpPr>
            <p:nvPr userDrawn="1"/>
          </p:nvSpPr>
          <p:spPr bwMode="gray">
            <a:xfrm>
              <a:off x="2222" y="-548"/>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61" name="Oval 43"/>
            <p:cNvSpPr>
              <a:spLocks noChangeArrowheads="1"/>
            </p:cNvSpPr>
            <p:nvPr userDrawn="1"/>
          </p:nvSpPr>
          <p:spPr bwMode="gray">
            <a:xfrm>
              <a:off x="2512" y="-424"/>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62" name="Oval 44"/>
            <p:cNvSpPr>
              <a:spLocks noChangeArrowheads="1"/>
            </p:cNvSpPr>
            <p:nvPr userDrawn="1"/>
          </p:nvSpPr>
          <p:spPr bwMode="gray">
            <a:xfrm>
              <a:off x="2512" y="-153"/>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63" name="Oval 45"/>
            <p:cNvSpPr>
              <a:spLocks noChangeArrowheads="1"/>
            </p:cNvSpPr>
            <p:nvPr userDrawn="1"/>
          </p:nvSpPr>
          <p:spPr bwMode="gray">
            <a:xfrm>
              <a:off x="2782" y="-289"/>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64" name="Oval 46"/>
            <p:cNvSpPr>
              <a:spLocks noChangeArrowheads="1"/>
            </p:cNvSpPr>
            <p:nvPr userDrawn="1"/>
          </p:nvSpPr>
          <p:spPr bwMode="gray">
            <a:xfrm>
              <a:off x="2918" y="-154"/>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grpSp>
          <p:nvGrpSpPr>
            <p:cNvPr id="1065" name="Group 47"/>
            <p:cNvGrpSpPr>
              <a:grpSpLocks/>
            </p:cNvGrpSpPr>
            <p:nvPr userDrawn="1"/>
          </p:nvGrpSpPr>
          <p:grpSpPr bwMode="auto">
            <a:xfrm>
              <a:off x="2246" y="-638"/>
              <a:ext cx="1532" cy="635"/>
              <a:chOff x="-765" y="-1448"/>
              <a:chExt cx="1532" cy="2896"/>
            </a:xfrm>
          </p:grpSpPr>
          <p:sp>
            <p:nvSpPr>
              <p:cNvPr id="1111" name="Line 48"/>
              <p:cNvSpPr>
                <a:spLocks noChangeShapeType="1"/>
              </p:cNvSpPr>
              <p:nvPr userDrawn="1"/>
            </p:nvSpPr>
            <p:spPr bwMode="gray">
              <a:xfrm>
                <a:off x="-765" y="-1443"/>
                <a:ext cx="0" cy="288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112" name="Line 49"/>
              <p:cNvSpPr>
                <a:spLocks noChangeShapeType="1"/>
              </p:cNvSpPr>
              <p:nvPr userDrawn="1"/>
            </p:nvSpPr>
            <p:spPr bwMode="gray">
              <a:xfrm>
                <a:off x="-614" y="-1443"/>
                <a:ext cx="0" cy="288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113" name="Line 50"/>
              <p:cNvSpPr>
                <a:spLocks noChangeShapeType="1"/>
              </p:cNvSpPr>
              <p:nvPr userDrawn="1"/>
            </p:nvSpPr>
            <p:spPr bwMode="gray">
              <a:xfrm>
                <a:off x="-478" y="-1443"/>
                <a:ext cx="0" cy="288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114" name="Line 51"/>
              <p:cNvSpPr>
                <a:spLocks noChangeShapeType="1"/>
              </p:cNvSpPr>
              <p:nvPr userDrawn="1"/>
            </p:nvSpPr>
            <p:spPr bwMode="gray">
              <a:xfrm>
                <a:off x="-342" y="-1439"/>
                <a:ext cx="0" cy="288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115" name="Line 52"/>
              <p:cNvSpPr>
                <a:spLocks noChangeShapeType="1"/>
              </p:cNvSpPr>
              <p:nvPr userDrawn="1"/>
            </p:nvSpPr>
            <p:spPr bwMode="gray">
              <a:xfrm>
                <a:off x="-206" y="-1439"/>
                <a:ext cx="0" cy="288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116" name="Line 53"/>
              <p:cNvSpPr>
                <a:spLocks noChangeShapeType="1"/>
              </p:cNvSpPr>
              <p:nvPr userDrawn="1"/>
            </p:nvSpPr>
            <p:spPr bwMode="gray">
              <a:xfrm>
                <a:off x="-70" y="-1448"/>
                <a:ext cx="0" cy="2887"/>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117" name="Line 54"/>
              <p:cNvSpPr>
                <a:spLocks noChangeShapeType="1"/>
              </p:cNvSpPr>
              <p:nvPr userDrawn="1"/>
            </p:nvSpPr>
            <p:spPr bwMode="gray">
              <a:xfrm>
                <a:off x="72" y="-1443"/>
                <a:ext cx="0" cy="2887"/>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118" name="Line 55"/>
              <p:cNvSpPr>
                <a:spLocks noChangeShapeType="1"/>
              </p:cNvSpPr>
              <p:nvPr userDrawn="1"/>
            </p:nvSpPr>
            <p:spPr bwMode="gray">
              <a:xfrm>
                <a:off x="223" y="-1443"/>
                <a:ext cx="0" cy="2887"/>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119" name="Line 56"/>
              <p:cNvSpPr>
                <a:spLocks noChangeShapeType="1"/>
              </p:cNvSpPr>
              <p:nvPr userDrawn="1"/>
            </p:nvSpPr>
            <p:spPr bwMode="gray">
              <a:xfrm>
                <a:off x="359" y="-1443"/>
                <a:ext cx="0" cy="2887"/>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120" name="Line 57"/>
              <p:cNvSpPr>
                <a:spLocks noChangeShapeType="1"/>
              </p:cNvSpPr>
              <p:nvPr userDrawn="1"/>
            </p:nvSpPr>
            <p:spPr bwMode="gray">
              <a:xfrm>
                <a:off x="495" y="-1439"/>
                <a:ext cx="0" cy="2887"/>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121" name="Line 58"/>
              <p:cNvSpPr>
                <a:spLocks noChangeShapeType="1"/>
              </p:cNvSpPr>
              <p:nvPr userDrawn="1"/>
            </p:nvSpPr>
            <p:spPr bwMode="gray">
              <a:xfrm>
                <a:off x="631" y="-1439"/>
                <a:ext cx="0" cy="2887"/>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122" name="Line 59"/>
              <p:cNvSpPr>
                <a:spLocks noChangeShapeType="1"/>
              </p:cNvSpPr>
              <p:nvPr userDrawn="1"/>
            </p:nvSpPr>
            <p:spPr bwMode="gray">
              <a:xfrm>
                <a:off x="767" y="-1443"/>
                <a:ext cx="0" cy="288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grpSp>
        <p:sp>
          <p:nvSpPr>
            <p:cNvPr id="1066" name="Oval 60"/>
            <p:cNvSpPr>
              <a:spLocks noChangeArrowheads="1"/>
            </p:cNvSpPr>
            <p:nvPr userDrawn="1"/>
          </p:nvSpPr>
          <p:spPr bwMode="gray">
            <a:xfrm>
              <a:off x="3061" y="-416"/>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67" name="Oval 61"/>
            <p:cNvSpPr>
              <a:spLocks noChangeArrowheads="1"/>
            </p:cNvSpPr>
            <p:nvPr userDrawn="1"/>
          </p:nvSpPr>
          <p:spPr bwMode="gray">
            <a:xfrm>
              <a:off x="3059" y="-545"/>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68" name="Oval 62"/>
            <p:cNvSpPr>
              <a:spLocks noChangeArrowheads="1"/>
            </p:cNvSpPr>
            <p:nvPr userDrawn="1"/>
          </p:nvSpPr>
          <p:spPr bwMode="gray">
            <a:xfrm>
              <a:off x="3349" y="-418"/>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69" name="Oval 63"/>
            <p:cNvSpPr>
              <a:spLocks noChangeArrowheads="1"/>
            </p:cNvSpPr>
            <p:nvPr userDrawn="1"/>
          </p:nvSpPr>
          <p:spPr bwMode="gray">
            <a:xfrm>
              <a:off x="3349" y="-543"/>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70" name="Oval 64"/>
            <p:cNvSpPr>
              <a:spLocks noChangeArrowheads="1"/>
            </p:cNvSpPr>
            <p:nvPr userDrawn="1"/>
          </p:nvSpPr>
          <p:spPr bwMode="gray">
            <a:xfrm>
              <a:off x="3619" y="-287"/>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71" name="Oval 65"/>
            <p:cNvSpPr>
              <a:spLocks noChangeArrowheads="1"/>
            </p:cNvSpPr>
            <p:nvPr userDrawn="1"/>
          </p:nvSpPr>
          <p:spPr bwMode="gray">
            <a:xfrm>
              <a:off x="3755" y="-151"/>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72" name="Oval 66"/>
            <p:cNvSpPr>
              <a:spLocks noChangeArrowheads="1"/>
            </p:cNvSpPr>
            <p:nvPr userDrawn="1"/>
          </p:nvSpPr>
          <p:spPr bwMode="gray">
            <a:xfrm>
              <a:off x="3913" y="-278"/>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73" name="Oval 67"/>
            <p:cNvSpPr>
              <a:spLocks noChangeArrowheads="1"/>
            </p:cNvSpPr>
            <p:nvPr userDrawn="1"/>
          </p:nvSpPr>
          <p:spPr bwMode="gray">
            <a:xfrm>
              <a:off x="3911" y="-548"/>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74" name="Oval 68"/>
            <p:cNvSpPr>
              <a:spLocks noChangeArrowheads="1"/>
            </p:cNvSpPr>
            <p:nvPr userDrawn="1"/>
          </p:nvSpPr>
          <p:spPr bwMode="gray">
            <a:xfrm>
              <a:off x="4201" y="-457"/>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75" name="Oval 69"/>
            <p:cNvSpPr>
              <a:spLocks noChangeArrowheads="1"/>
            </p:cNvSpPr>
            <p:nvPr userDrawn="1"/>
          </p:nvSpPr>
          <p:spPr bwMode="gray">
            <a:xfrm>
              <a:off x="4201" y="-147"/>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76" name="Oval 70"/>
            <p:cNvSpPr>
              <a:spLocks noChangeArrowheads="1"/>
            </p:cNvSpPr>
            <p:nvPr userDrawn="1"/>
          </p:nvSpPr>
          <p:spPr bwMode="gray">
            <a:xfrm>
              <a:off x="4471" y="-290"/>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77" name="Oval 71"/>
            <p:cNvSpPr>
              <a:spLocks noChangeArrowheads="1"/>
            </p:cNvSpPr>
            <p:nvPr userDrawn="1"/>
          </p:nvSpPr>
          <p:spPr bwMode="gray">
            <a:xfrm>
              <a:off x="4607" y="-154"/>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grpSp>
          <p:nvGrpSpPr>
            <p:cNvPr id="1078" name="Group 72"/>
            <p:cNvGrpSpPr>
              <a:grpSpLocks/>
            </p:cNvGrpSpPr>
            <p:nvPr userDrawn="1"/>
          </p:nvGrpSpPr>
          <p:grpSpPr bwMode="auto">
            <a:xfrm>
              <a:off x="3935" y="-638"/>
              <a:ext cx="1532" cy="635"/>
              <a:chOff x="-765" y="-1448"/>
              <a:chExt cx="1532" cy="2896"/>
            </a:xfrm>
          </p:grpSpPr>
          <p:sp>
            <p:nvSpPr>
              <p:cNvPr id="1099" name="Line 73"/>
              <p:cNvSpPr>
                <a:spLocks noChangeShapeType="1"/>
              </p:cNvSpPr>
              <p:nvPr userDrawn="1"/>
            </p:nvSpPr>
            <p:spPr bwMode="gray">
              <a:xfrm>
                <a:off x="-765" y="-1443"/>
                <a:ext cx="0" cy="288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100" name="Line 74"/>
              <p:cNvSpPr>
                <a:spLocks noChangeShapeType="1"/>
              </p:cNvSpPr>
              <p:nvPr userDrawn="1"/>
            </p:nvSpPr>
            <p:spPr bwMode="gray">
              <a:xfrm>
                <a:off x="-614" y="-1443"/>
                <a:ext cx="0" cy="288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101" name="Line 75"/>
              <p:cNvSpPr>
                <a:spLocks noChangeShapeType="1"/>
              </p:cNvSpPr>
              <p:nvPr userDrawn="1"/>
            </p:nvSpPr>
            <p:spPr bwMode="gray">
              <a:xfrm>
                <a:off x="-478" y="-1443"/>
                <a:ext cx="0" cy="288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102" name="Line 76"/>
              <p:cNvSpPr>
                <a:spLocks noChangeShapeType="1"/>
              </p:cNvSpPr>
              <p:nvPr userDrawn="1"/>
            </p:nvSpPr>
            <p:spPr bwMode="gray">
              <a:xfrm>
                <a:off x="-342" y="-1439"/>
                <a:ext cx="0" cy="288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103" name="Line 77"/>
              <p:cNvSpPr>
                <a:spLocks noChangeShapeType="1"/>
              </p:cNvSpPr>
              <p:nvPr userDrawn="1"/>
            </p:nvSpPr>
            <p:spPr bwMode="gray">
              <a:xfrm>
                <a:off x="-206" y="-1439"/>
                <a:ext cx="0" cy="288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104" name="Line 78"/>
              <p:cNvSpPr>
                <a:spLocks noChangeShapeType="1"/>
              </p:cNvSpPr>
              <p:nvPr userDrawn="1"/>
            </p:nvSpPr>
            <p:spPr bwMode="gray">
              <a:xfrm>
                <a:off x="-70" y="-1448"/>
                <a:ext cx="0" cy="2887"/>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105" name="Line 79"/>
              <p:cNvSpPr>
                <a:spLocks noChangeShapeType="1"/>
              </p:cNvSpPr>
              <p:nvPr userDrawn="1"/>
            </p:nvSpPr>
            <p:spPr bwMode="gray">
              <a:xfrm>
                <a:off x="72" y="-1443"/>
                <a:ext cx="0" cy="2887"/>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106" name="Line 80"/>
              <p:cNvSpPr>
                <a:spLocks noChangeShapeType="1"/>
              </p:cNvSpPr>
              <p:nvPr userDrawn="1"/>
            </p:nvSpPr>
            <p:spPr bwMode="gray">
              <a:xfrm>
                <a:off x="223" y="-1443"/>
                <a:ext cx="0" cy="2887"/>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107" name="Line 81"/>
              <p:cNvSpPr>
                <a:spLocks noChangeShapeType="1"/>
              </p:cNvSpPr>
              <p:nvPr userDrawn="1"/>
            </p:nvSpPr>
            <p:spPr bwMode="gray">
              <a:xfrm>
                <a:off x="359" y="-1443"/>
                <a:ext cx="0" cy="2887"/>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108" name="Line 82"/>
              <p:cNvSpPr>
                <a:spLocks noChangeShapeType="1"/>
              </p:cNvSpPr>
              <p:nvPr userDrawn="1"/>
            </p:nvSpPr>
            <p:spPr bwMode="gray">
              <a:xfrm>
                <a:off x="495" y="-1439"/>
                <a:ext cx="0" cy="2887"/>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109" name="Line 83"/>
              <p:cNvSpPr>
                <a:spLocks noChangeShapeType="1"/>
              </p:cNvSpPr>
              <p:nvPr userDrawn="1"/>
            </p:nvSpPr>
            <p:spPr bwMode="gray">
              <a:xfrm>
                <a:off x="631" y="-1439"/>
                <a:ext cx="0" cy="2887"/>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110" name="Line 84"/>
              <p:cNvSpPr>
                <a:spLocks noChangeShapeType="1"/>
              </p:cNvSpPr>
              <p:nvPr userDrawn="1"/>
            </p:nvSpPr>
            <p:spPr bwMode="gray">
              <a:xfrm>
                <a:off x="767" y="-1443"/>
                <a:ext cx="0" cy="288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grpSp>
        <p:sp>
          <p:nvSpPr>
            <p:cNvPr id="1079" name="Oval 85"/>
            <p:cNvSpPr>
              <a:spLocks noChangeArrowheads="1"/>
            </p:cNvSpPr>
            <p:nvPr userDrawn="1"/>
          </p:nvSpPr>
          <p:spPr bwMode="gray">
            <a:xfrm>
              <a:off x="4750" y="-365"/>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80" name="Oval 86"/>
            <p:cNvSpPr>
              <a:spLocks noChangeArrowheads="1"/>
            </p:cNvSpPr>
            <p:nvPr userDrawn="1"/>
          </p:nvSpPr>
          <p:spPr bwMode="gray">
            <a:xfrm>
              <a:off x="4748" y="-545"/>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81" name="Oval 87"/>
            <p:cNvSpPr>
              <a:spLocks noChangeArrowheads="1"/>
            </p:cNvSpPr>
            <p:nvPr userDrawn="1"/>
          </p:nvSpPr>
          <p:spPr bwMode="gray">
            <a:xfrm>
              <a:off x="5038" y="-427"/>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82" name="Oval 88"/>
            <p:cNvSpPr>
              <a:spLocks noChangeArrowheads="1"/>
            </p:cNvSpPr>
            <p:nvPr userDrawn="1"/>
          </p:nvSpPr>
          <p:spPr bwMode="gray">
            <a:xfrm>
              <a:off x="5038" y="-543"/>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83" name="Oval 89"/>
            <p:cNvSpPr>
              <a:spLocks noChangeArrowheads="1"/>
            </p:cNvSpPr>
            <p:nvPr userDrawn="1"/>
          </p:nvSpPr>
          <p:spPr bwMode="gray">
            <a:xfrm>
              <a:off x="5308" y="-287"/>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84" name="Oval 90"/>
            <p:cNvSpPr>
              <a:spLocks noChangeArrowheads="1"/>
            </p:cNvSpPr>
            <p:nvPr userDrawn="1"/>
          </p:nvSpPr>
          <p:spPr bwMode="gray">
            <a:xfrm>
              <a:off x="5444" y="-151"/>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85" name="Oval 91"/>
            <p:cNvSpPr>
              <a:spLocks noChangeArrowheads="1"/>
            </p:cNvSpPr>
            <p:nvPr userDrawn="1"/>
          </p:nvSpPr>
          <p:spPr bwMode="gray">
            <a:xfrm>
              <a:off x="5580" y="-286"/>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86" name="Oval 92"/>
            <p:cNvSpPr>
              <a:spLocks noChangeArrowheads="1"/>
            </p:cNvSpPr>
            <p:nvPr userDrawn="1"/>
          </p:nvSpPr>
          <p:spPr bwMode="gray">
            <a:xfrm>
              <a:off x="5578" y="-547"/>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87" name="Oval 93"/>
            <p:cNvSpPr>
              <a:spLocks noChangeArrowheads="1"/>
            </p:cNvSpPr>
            <p:nvPr userDrawn="1"/>
          </p:nvSpPr>
          <p:spPr bwMode="gray">
            <a:xfrm>
              <a:off x="5868" y="-420"/>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88" name="Oval 94"/>
            <p:cNvSpPr>
              <a:spLocks noChangeArrowheads="1"/>
            </p:cNvSpPr>
            <p:nvPr userDrawn="1"/>
          </p:nvSpPr>
          <p:spPr bwMode="gray">
            <a:xfrm>
              <a:off x="5868" y="-155"/>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89" name="Oval 95"/>
            <p:cNvSpPr>
              <a:spLocks noChangeArrowheads="1"/>
            </p:cNvSpPr>
            <p:nvPr userDrawn="1"/>
          </p:nvSpPr>
          <p:spPr bwMode="gray">
            <a:xfrm>
              <a:off x="6138" y="-280"/>
              <a:ext cx="44" cy="44"/>
            </a:xfrm>
            <a:prstGeom prst="ellipse">
              <a:avLst/>
            </a:pr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90" name="Line 96"/>
            <p:cNvSpPr>
              <a:spLocks noChangeShapeType="1"/>
            </p:cNvSpPr>
            <p:nvPr userDrawn="1"/>
          </p:nvSpPr>
          <p:spPr bwMode="gray">
            <a:xfrm>
              <a:off x="5602" y="-636"/>
              <a:ext cx="0" cy="63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091" name="Line 97"/>
            <p:cNvSpPr>
              <a:spLocks noChangeShapeType="1"/>
            </p:cNvSpPr>
            <p:nvPr userDrawn="1"/>
          </p:nvSpPr>
          <p:spPr bwMode="gray">
            <a:xfrm>
              <a:off x="5753" y="-636"/>
              <a:ext cx="0" cy="63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092" name="Line 98"/>
            <p:cNvSpPr>
              <a:spLocks noChangeShapeType="1"/>
            </p:cNvSpPr>
            <p:nvPr userDrawn="1"/>
          </p:nvSpPr>
          <p:spPr bwMode="gray">
            <a:xfrm>
              <a:off x="5889" y="-636"/>
              <a:ext cx="0" cy="63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093" name="Line 99"/>
            <p:cNvSpPr>
              <a:spLocks noChangeShapeType="1"/>
            </p:cNvSpPr>
            <p:nvPr userDrawn="1"/>
          </p:nvSpPr>
          <p:spPr bwMode="gray">
            <a:xfrm>
              <a:off x="6025" y="-635"/>
              <a:ext cx="0" cy="63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094" name="Line 100"/>
            <p:cNvSpPr>
              <a:spLocks noChangeShapeType="1"/>
            </p:cNvSpPr>
            <p:nvPr userDrawn="1"/>
          </p:nvSpPr>
          <p:spPr bwMode="gray">
            <a:xfrm>
              <a:off x="6161" y="-635"/>
              <a:ext cx="0" cy="632"/>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095" name="Line 101"/>
            <p:cNvSpPr>
              <a:spLocks noChangeShapeType="1"/>
            </p:cNvSpPr>
            <p:nvPr userDrawn="1"/>
          </p:nvSpPr>
          <p:spPr bwMode="gray">
            <a:xfrm>
              <a:off x="476" y="-525"/>
              <a:ext cx="5760" cy="0"/>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096" name="Line 102"/>
            <p:cNvSpPr>
              <a:spLocks noChangeShapeType="1"/>
            </p:cNvSpPr>
            <p:nvPr userDrawn="1"/>
          </p:nvSpPr>
          <p:spPr bwMode="gray">
            <a:xfrm>
              <a:off x="477" y="-389"/>
              <a:ext cx="5760" cy="0"/>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097" name="Line 103"/>
            <p:cNvSpPr>
              <a:spLocks noChangeShapeType="1"/>
            </p:cNvSpPr>
            <p:nvPr userDrawn="1"/>
          </p:nvSpPr>
          <p:spPr bwMode="gray">
            <a:xfrm>
              <a:off x="478" y="-253"/>
              <a:ext cx="5760" cy="0"/>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sp>
          <p:nvSpPr>
            <p:cNvPr id="1098" name="Line 104"/>
            <p:cNvSpPr>
              <a:spLocks noChangeShapeType="1"/>
            </p:cNvSpPr>
            <p:nvPr userDrawn="1"/>
          </p:nvSpPr>
          <p:spPr bwMode="gray">
            <a:xfrm>
              <a:off x="480" y="-126"/>
              <a:ext cx="5760" cy="0"/>
            </a:xfrm>
            <a:prstGeom prst="line">
              <a:avLst/>
            </a:prstGeom>
            <a:noFill/>
            <a:ln w="9525">
              <a:solidFill>
                <a:schemeClr val="bg1"/>
              </a:solidFill>
              <a:round/>
              <a:headEnd/>
              <a:tailEnd/>
            </a:ln>
            <a:extLst>
              <a:ext uri="{909E8E84-426E-40DD-AFC4-6F175D3DCCD1}">
                <a14:hiddenFill xmlns:a14="http://schemas.microsoft.com/office/drawing/2010/main">
                  <a:noFill/>
                </a14:hiddenFill>
              </a:ext>
            </a:extLst>
          </p:spPr>
          <p:txBody>
            <a:bodyPr/>
            <a:lstStyle/>
            <a:p>
              <a:endParaRPr lang="uk-UA"/>
            </a:p>
          </p:txBody>
        </p:sp>
      </p:grpSp>
      <p:sp>
        <p:nvSpPr>
          <p:cNvPr id="1129" name="Rectangle 105"/>
          <p:cNvSpPr>
            <a:spLocks noChangeArrowheads="1"/>
          </p:cNvSpPr>
          <p:nvPr/>
        </p:nvSpPr>
        <p:spPr bwMode="gray">
          <a:xfrm>
            <a:off x="0" y="800100"/>
            <a:ext cx="9144000" cy="301625"/>
          </a:xfrm>
          <a:prstGeom prst="rect">
            <a:avLst/>
          </a:prstGeom>
          <a:gradFill rotWithShape="1">
            <a:gsLst>
              <a:gs pos="0">
                <a:schemeClr val="tx1">
                  <a:gamma/>
                  <a:shade val="46275"/>
                  <a:invGamma/>
                </a:schemeClr>
              </a:gs>
              <a:gs pos="100000">
                <a:schemeClr val="tx1"/>
              </a:gs>
            </a:gsLst>
            <a:lin ang="0" scaled="1"/>
          </a:gradFill>
          <a:ln w="9525">
            <a:noFill/>
            <a:miter lim="800000"/>
            <a:headEnd/>
            <a:tailEnd/>
          </a:ln>
          <a:effectLst/>
        </p:spPr>
        <p:txBody>
          <a:bodyPr wrap="none" anchor="ctr"/>
          <a:lstStyle/>
          <a:p>
            <a:pPr eaLnBrk="1" fontAlgn="auto" hangingPunct="1">
              <a:spcBef>
                <a:spcPts val="0"/>
              </a:spcBef>
              <a:spcAft>
                <a:spcPts val="0"/>
              </a:spcAft>
              <a:defRPr/>
            </a:pPr>
            <a:endParaRPr lang="ru-RU">
              <a:latin typeface="+mn-lt"/>
              <a:cs typeface="+mn-cs"/>
            </a:endParaRPr>
          </a:p>
        </p:txBody>
      </p:sp>
      <p:sp>
        <p:nvSpPr>
          <p:cNvPr id="1029" name="Oval 106" descr="06_original_w"/>
          <p:cNvSpPr>
            <a:spLocks noChangeArrowheads="1"/>
          </p:cNvSpPr>
          <p:nvPr/>
        </p:nvSpPr>
        <p:spPr bwMode="gray">
          <a:xfrm>
            <a:off x="7956550" y="404813"/>
            <a:ext cx="936625" cy="1008062"/>
          </a:xfrm>
          <a:prstGeom prst="ellipse">
            <a:avLst/>
          </a:prstGeom>
          <a:blipFill dpi="0" rotWithShape="1">
            <a:blip r:embed="rId13"/>
            <a:srcRect/>
            <a:stretch>
              <a:fillRect/>
            </a:stretch>
          </a:blipFill>
          <a:ln w="57150">
            <a:solidFill>
              <a:schemeClr val="tx1"/>
            </a:solidFill>
            <a:round/>
            <a:headEnd/>
            <a:tailEnd/>
          </a:ln>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endParaRPr lang="uk-UA" altLang="uk-UA" smtClean="0"/>
          </a:p>
        </p:txBody>
      </p:sp>
      <p:sp>
        <p:nvSpPr>
          <p:cNvPr id="1030" name="Rectangle 3"/>
          <p:cNvSpPr>
            <a:spLocks noGrp="1" noChangeArrowheads="1"/>
          </p:cNvSpPr>
          <p:nvPr>
            <p:ph type="body" idx="1"/>
          </p:nvPr>
        </p:nvSpPr>
        <p:spPr bwMode="auto">
          <a:xfrm>
            <a:off x="457200" y="1228725"/>
            <a:ext cx="8229600" cy="5095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uk-UA" smtClean="0"/>
              <a:t>Образец текста</a:t>
            </a:r>
          </a:p>
          <a:p>
            <a:pPr lvl="1"/>
            <a:r>
              <a:rPr lang="en-US" altLang="uk-UA" smtClean="0"/>
              <a:t>Второй уровень</a:t>
            </a:r>
          </a:p>
          <a:p>
            <a:pPr lvl="2"/>
            <a:r>
              <a:rPr lang="en-US" altLang="uk-UA" smtClean="0"/>
              <a:t>Третий уровень</a:t>
            </a:r>
          </a:p>
          <a:p>
            <a:pPr lvl="3"/>
            <a:r>
              <a:rPr lang="en-US" altLang="uk-UA" smtClean="0"/>
              <a:t>Четвертый уровень</a:t>
            </a:r>
          </a:p>
          <a:p>
            <a:pPr lvl="4"/>
            <a:r>
              <a:rPr lang="en-US" altLang="uk-UA" smtClean="0"/>
              <a:t>Пятый уровень</a:t>
            </a:r>
          </a:p>
        </p:txBody>
      </p:sp>
      <p:sp>
        <p:nvSpPr>
          <p:cNvPr id="1028" name="Rectangle 4"/>
          <p:cNvSpPr>
            <a:spLocks noGrp="1" noChangeArrowheads="1"/>
          </p:cNvSpPr>
          <p:nvPr>
            <p:ph type="dt" sz="half" idx="2"/>
          </p:nvPr>
        </p:nvSpPr>
        <p:spPr bwMode="auto">
          <a:xfrm>
            <a:off x="457200" y="6400800"/>
            <a:ext cx="2133600" cy="3206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fontAlgn="auto" hangingPunct="1">
              <a:spcBef>
                <a:spcPts val="0"/>
              </a:spcBef>
              <a:spcAft>
                <a:spcPts val="0"/>
              </a:spcAft>
              <a:defRPr sz="1400" b="0">
                <a:latin typeface="+mn-lt"/>
                <a:cs typeface="+mn-cs"/>
              </a:defRPr>
            </a:lvl1pPr>
          </a:lstStyle>
          <a:p>
            <a:pPr>
              <a:defRPr/>
            </a:pPr>
            <a:fld id="{A95AFC7E-0181-4ED6-9046-95DD480F976B}" type="datetimeFigureOut">
              <a:rPr lang="ru-RU"/>
              <a:pPr>
                <a:defRPr/>
              </a:pPr>
              <a:t>22.07.2020</a:t>
            </a:fld>
            <a:endParaRPr lang="ru-RU"/>
          </a:p>
        </p:txBody>
      </p:sp>
      <p:sp>
        <p:nvSpPr>
          <p:cNvPr id="3" name="Rectangle 5"/>
          <p:cNvSpPr>
            <a:spLocks noGrp="1" noChangeArrowheads="1"/>
          </p:cNvSpPr>
          <p:nvPr>
            <p:ph type="ftr" sz="quarter" idx="3"/>
          </p:nvPr>
        </p:nvSpPr>
        <p:spPr bwMode="auto">
          <a:xfrm>
            <a:off x="3124200" y="6400800"/>
            <a:ext cx="2895600" cy="3206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fontAlgn="auto" hangingPunct="1">
              <a:spcBef>
                <a:spcPts val="0"/>
              </a:spcBef>
              <a:spcAft>
                <a:spcPts val="0"/>
              </a:spcAft>
              <a:defRPr sz="1400" b="0">
                <a:latin typeface="+mn-lt"/>
                <a:cs typeface="+mn-cs"/>
              </a:defRPr>
            </a:lvl1pPr>
          </a:lstStyle>
          <a:p>
            <a:pPr>
              <a:defRPr/>
            </a:pPr>
            <a:endParaRPr lang="ru-RU"/>
          </a:p>
        </p:txBody>
      </p:sp>
      <p:sp>
        <p:nvSpPr>
          <p:cNvPr id="4" name="Rectangle 6"/>
          <p:cNvSpPr>
            <a:spLocks noGrp="1" noChangeArrowheads="1"/>
          </p:cNvSpPr>
          <p:nvPr>
            <p:ph type="sldNum" sz="quarter" idx="4"/>
          </p:nvPr>
        </p:nvSpPr>
        <p:spPr bwMode="auto">
          <a:xfrm>
            <a:off x="6553200" y="6400800"/>
            <a:ext cx="2133600" cy="3206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19EE5AEF-E962-4A57-8304-8F18007BB3C8}" type="slidenum">
              <a:rPr lang="ru-RU" altLang="uk-UA"/>
              <a:pPr>
                <a:defRPr/>
              </a:pPr>
              <a:t>‹#›</a:t>
            </a:fld>
            <a:endParaRPr lang="ru-RU" altLang="uk-UA"/>
          </a:p>
        </p:txBody>
      </p:sp>
      <p:sp>
        <p:nvSpPr>
          <p:cNvPr id="1034" name="Rectangle 2"/>
          <p:cNvSpPr>
            <a:spLocks noGrp="1" noChangeArrowheads="1"/>
          </p:cNvSpPr>
          <p:nvPr>
            <p:ph type="title"/>
          </p:nvPr>
        </p:nvSpPr>
        <p:spPr bwMode="black">
          <a:xfrm>
            <a:off x="457200" y="228600"/>
            <a:ext cx="7391400" cy="563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uk-UA" smtClean="0"/>
              <a:t>Образец заголовка</a:t>
            </a:r>
          </a:p>
        </p:txBody>
      </p:sp>
    </p:spTree>
  </p:cSld>
  <p:clrMap bg1="lt1" tx1="dk1" bg2="lt2" tx2="dk2" accent1="accent1" accent2="accent2" accent3="accent3" accent4="accent4" accent5="accent5" accent6="accent6" hlink="hlink" folHlink="folHlink"/>
  <p:sldLayoutIdLst>
    <p:sldLayoutId id="2147485275" r:id="rId1"/>
    <p:sldLayoutId id="2147485276" r:id="rId2"/>
    <p:sldLayoutId id="2147485277" r:id="rId3"/>
    <p:sldLayoutId id="2147485278" r:id="rId4"/>
    <p:sldLayoutId id="2147485279" r:id="rId5"/>
    <p:sldLayoutId id="2147485280" r:id="rId6"/>
    <p:sldLayoutId id="2147485281" r:id="rId7"/>
    <p:sldLayoutId id="2147485282" r:id="rId8"/>
    <p:sldLayoutId id="2147485283" r:id="rId9"/>
    <p:sldLayoutId id="2147485284" r:id="rId10"/>
    <p:sldLayoutId id="2147485285" r:id="rId11"/>
  </p:sldLayoutIdLst>
  <p:transition>
    <p:strips dir="ld"/>
  </p:transition>
  <p:txStyles>
    <p:titleStyle>
      <a:lvl1pPr algn="r" rtl="0" eaLnBrk="0" fontAlgn="base" hangingPunct="0">
        <a:spcBef>
          <a:spcPct val="0"/>
        </a:spcBef>
        <a:spcAft>
          <a:spcPct val="0"/>
        </a:spcAft>
        <a:defRPr sz="2800" b="1" i="1">
          <a:solidFill>
            <a:schemeClr val="tx1"/>
          </a:solidFill>
          <a:latin typeface="+mj-lt"/>
          <a:ea typeface="+mj-ea"/>
          <a:cs typeface="+mj-cs"/>
        </a:defRPr>
      </a:lvl1pPr>
      <a:lvl2pPr algn="r" rtl="0" eaLnBrk="0" fontAlgn="base" hangingPunct="0">
        <a:spcBef>
          <a:spcPct val="0"/>
        </a:spcBef>
        <a:spcAft>
          <a:spcPct val="0"/>
        </a:spcAft>
        <a:defRPr sz="2800" b="1" i="1">
          <a:solidFill>
            <a:schemeClr val="tx1"/>
          </a:solidFill>
          <a:latin typeface="Verdana" pitchFamily="34" charset="0"/>
        </a:defRPr>
      </a:lvl2pPr>
      <a:lvl3pPr algn="r" rtl="0" eaLnBrk="0" fontAlgn="base" hangingPunct="0">
        <a:spcBef>
          <a:spcPct val="0"/>
        </a:spcBef>
        <a:spcAft>
          <a:spcPct val="0"/>
        </a:spcAft>
        <a:defRPr sz="2800" b="1" i="1">
          <a:solidFill>
            <a:schemeClr val="tx1"/>
          </a:solidFill>
          <a:latin typeface="Verdana" pitchFamily="34" charset="0"/>
        </a:defRPr>
      </a:lvl3pPr>
      <a:lvl4pPr algn="r" rtl="0" eaLnBrk="0" fontAlgn="base" hangingPunct="0">
        <a:spcBef>
          <a:spcPct val="0"/>
        </a:spcBef>
        <a:spcAft>
          <a:spcPct val="0"/>
        </a:spcAft>
        <a:defRPr sz="2800" b="1" i="1">
          <a:solidFill>
            <a:schemeClr val="tx1"/>
          </a:solidFill>
          <a:latin typeface="Verdana" pitchFamily="34" charset="0"/>
        </a:defRPr>
      </a:lvl4pPr>
      <a:lvl5pPr algn="r" rtl="0" eaLnBrk="0" fontAlgn="base" hangingPunct="0">
        <a:spcBef>
          <a:spcPct val="0"/>
        </a:spcBef>
        <a:spcAft>
          <a:spcPct val="0"/>
        </a:spcAft>
        <a:defRPr sz="2800" b="1" i="1">
          <a:solidFill>
            <a:schemeClr val="tx1"/>
          </a:solidFill>
          <a:latin typeface="Verdana" pitchFamily="34" charset="0"/>
        </a:defRPr>
      </a:lvl5pPr>
      <a:lvl6pPr marL="457200" algn="r" rtl="0" eaLnBrk="1" fontAlgn="base" hangingPunct="1">
        <a:spcBef>
          <a:spcPct val="0"/>
        </a:spcBef>
        <a:spcAft>
          <a:spcPct val="0"/>
        </a:spcAft>
        <a:defRPr sz="2800" b="1" i="1">
          <a:solidFill>
            <a:schemeClr val="tx1"/>
          </a:solidFill>
          <a:latin typeface="Verdana" pitchFamily="34" charset="0"/>
        </a:defRPr>
      </a:lvl6pPr>
      <a:lvl7pPr marL="914400" algn="r" rtl="0" eaLnBrk="1" fontAlgn="base" hangingPunct="1">
        <a:spcBef>
          <a:spcPct val="0"/>
        </a:spcBef>
        <a:spcAft>
          <a:spcPct val="0"/>
        </a:spcAft>
        <a:defRPr sz="2800" b="1" i="1">
          <a:solidFill>
            <a:schemeClr val="tx1"/>
          </a:solidFill>
          <a:latin typeface="Verdana" pitchFamily="34" charset="0"/>
        </a:defRPr>
      </a:lvl7pPr>
      <a:lvl8pPr marL="1371600" algn="r" rtl="0" eaLnBrk="1" fontAlgn="base" hangingPunct="1">
        <a:spcBef>
          <a:spcPct val="0"/>
        </a:spcBef>
        <a:spcAft>
          <a:spcPct val="0"/>
        </a:spcAft>
        <a:defRPr sz="2800" b="1" i="1">
          <a:solidFill>
            <a:schemeClr val="tx1"/>
          </a:solidFill>
          <a:latin typeface="Verdana" pitchFamily="34" charset="0"/>
        </a:defRPr>
      </a:lvl8pPr>
      <a:lvl9pPr marL="1828800" algn="r" rtl="0" eaLnBrk="1" fontAlgn="base" hangingPunct="1">
        <a:spcBef>
          <a:spcPct val="0"/>
        </a:spcBef>
        <a:spcAft>
          <a:spcPct val="0"/>
        </a:spcAft>
        <a:defRPr sz="2800" b="1" i="1">
          <a:solidFill>
            <a:schemeClr val="tx1"/>
          </a:solidFill>
          <a:latin typeface="Verdana" pitchFamily="34" charset="0"/>
        </a:defRPr>
      </a:lvl9pPr>
    </p:titleStyle>
    <p:bodyStyle>
      <a:lvl1pPr marL="342900" indent="-342900" algn="l" rtl="0" eaLnBrk="0" fontAlgn="base" hangingPunct="0">
        <a:spcBef>
          <a:spcPct val="20000"/>
        </a:spcBef>
        <a:spcAft>
          <a:spcPct val="0"/>
        </a:spcAft>
        <a:buClr>
          <a:schemeClr val="hlink"/>
        </a:buClr>
        <a:buFont typeface="Wingdings" panose="05000000000000000000" pitchFamily="2" charset="2"/>
        <a:buChar char="v"/>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Font typeface="Wingdings" panose="05000000000000000000" pitchFamily="2" charset="2"/>
        <a:buChar char="§"/>
        <a:defRPr sz="2800">
          <a:solidFill>
            <a:schemeClr val="tx1"/>
          </a:solidFill>
          <a:latin typeface="+mn-lt"/>
        </a:defRPr>
      </a:lvl2pPr>
      <a:lvl3pPr marL="1143000" indent="-228600" algn="l" rtl="0" eaLnBrk="0" fontAlgn="base" hangingPunct="0">
        <a:spcBef>
          <a:spcPct val="20000"/>
        </a:spcBef>
        <a:spcAft>
          <a:spcPct val="0"/>
        </a:spcAft>
        <a:buClr>
          <a:schemeClr val="tx1"/>
        </a:buClr>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764704"/>
            <a:ext cx="9144000" cy="4929187"/>
          </a:xfrm>
        </p:spPr>
        <p:txBody>
          <a:bodyPr/>
          <a:lstStyle/>
          <a:p>
            <a:pPr algn="ctr">
              <a:defRPr/>
            </a:pPr>
            <a:r>
              <a:rPr lang="uk-UA" sz="5400" i="0" dirty="0" smtClean="0">
                <a:solidFill>
                  <a:schemeClr val="accent4">
                    <a:lumMod val="50000"/>
                  </a:schemeClr>
                </a:solidFill>
                <a:latin typeface="Bookman Old Style" pitchFamily="18" charset="0"/>
              </a:rPr>
              <a:t>Тема </a:t>
            </a:r>
            <a:r>
              <a:rPr lang="en-US" sz="5400" i="0" dirty="0" smtClean="0">
                <a:solidFill>
                  <a:schemeClr val="accent4">
                    <a:lumMod val="50000"/>
                  </a:schemeClr>
                </a:solidFill>
                <a:latin typeface="Bookman Old Style" pitchFamily="18" charset="0"/>
              </a:rPr>
              <a:t>4</a:t>
            </a:r>
            <a:r>
              <a:rPr lang="uk-UA" sz="5400" i="0" dirty="0" smtClean="0">
                <a:solidFill>
                  <a:schemeClr val="accent4">
                    <a:lumMod val="50000"/>
                  </a:schemeClr>
                </a:solidFill>
                <a:latin typeface="Bookman Old Style" pitchFamily="18" charset="0"/>
              </a:rPr>
              <a:t>.</a:t>
            </a:r>
            <a:r>
              <a:rPr lang="ru-RU" sz="4400" i="0" dirty="0">
                <a:latin typeface="Bookman Old Style" pitchFamily="18" charset="0"/>
              </a:rPr>
              <a:t/>
            </a:r>
            <a:br>
              <a:rPr lang="ru-RU" sz="4400" i="0" dirty="0">
                <a:latin typeface="Bookman Old Style" pitchFamily="18" charset="0"/>
              </a:rPr>
            </a:br>
            <a:r>
              <a:rPr lang="ru-RU" sz="4400" i="0" dirty="0" smtClean="0">
                <a:latin typeface="Bookman Old Style" pitchFamily="18" charset="0"/>
              </a:rPr>
              <a:t>Управ</a:t>
            </a:r>
            <a:r>
              <a:rPr lang="uk-UA" sz="4400" i="0" dirty="0" err="1" smtClean="0">
                <a:latin typeface="Bookman Old Style" pitchFamily="18" charset="0"/>
              </a:rPr>
              <a:t>ління</a:t>
            </a:r>
            <a:r>
              <a:rPr lang="uk-UA" sz="4400" i="0" dirty="0" smtClean="0">
                <a:latin typeface="Bookman Old Style" pitchFamily="18" charset="0"/>
              </a:rPr>
              <a:t> та адміністрування як галузь знань</a:t>
            </a:r>
            <a:endParaRPr lang="ru-RU" sz="5400" i="0" dirty="0">
              <a:latin typeface="Bookman Old Style" pitchFamily="18" charset="0"/>
            </a:endParaRPr>
          </a:p>
        </p:txBody>
      </p:sp>
    </p:spTree>
  </p:cSld>
  <p:clrMapOvr>
    <a:masterClrMapping/>
  </p:clrMapOvr>
  <p:transition>
    <p:strips dir="l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792163"/>
          </a:xfrm>
        </p:spPr>
        <p:txBody>
          <a:bodyPr/>
          <a:lstStyle/>
          <a:p>
            <a:pPr algn="ctr"/>
            <a:r>
              <a:rPr lang="uk-UA" sz="2700" dirty="0" smtClean="0">
                <a:latin typeface="Bookman Old Style" panose="02050604050505020204" pitchFamily="18" charset="0"/>
              </a:rPr>
              <a:t>Нормативно-правове регулювання </a:t>
            </a:r>
            <a:br>
              <a:rPr lang="uk-UA" sz="2700" dirty="0" smtClean="0">
                <a:latin typeface="Bookman Old Style" panose="02050604050505020204" pitchFamily="18" charset="0"/>
              </a:rPr>
            </a:br>
            <a:r>
              <a:rPr lang="uk-UA" sz="2700" dirty="0" smtClean="0">
                <a:latin typeface="Bookman Old Style" panose="02050604050505020204" pitchFamily="18" charset="0"/>
              </a:rPr>
              <a:t>наукової діяльності </a:t>
            </a:r>
            <a:endParaRPr lang="uk-UA" sz="2700" dirty="0">
              <a:latin typeface="Bookman Old Style" panose="02050604050505020204" pitchFamily="18" charset="0"/>
            </a:endParaRPr>
          </a:p>
        </p:txBody>
      </p:sp>
      <p:graphicFrame>
        <p:nvGraphicFramePr>
          <p:cNvPr id="4" name="Таблиця 3"/>
          <p:cNvGraphicFramePr>
            <a:graphicFrameLocks noGrp="1"/>
          </p:cNvGraphicFramePr>
          <p:nvPr>
            <p:extLst>
              <p:ext uri="{D42A27DB-BD31-4B8C-83A1-F6EECF244321}">
                <p14:modId xmlns:p14="http://schemas.microsoft.com/office/powerpoint/2010/main" val="3569367613"/>
              </p:ext>
            </p:extLst>
          </p:nvPr>
        </p:nvGraphicFramePr>
        <p:xfrm>
          <a:off x="0" y="1052736"/>
          <a:ext cx="9144000" cy="5805263"/>
        </p:xfrm>
        <a:graphic>
          <a:graphicData uri="http://schemas.openxmlformats.org/drawingml/2006/table">
            <a:tbl>
              <a:tblPr firstRow="1" bandRow="1">
                <a:tableStyleId>{5C22544A-7EE6-4342-B048-85BDC9FD1C3A}</a:tableStyleId>
              </a:tblPr>
              <a:tblGrid>
                <a:gridCol w="3275857">
                  <a:extLst>
                    <a:ext uri="{9D8B030D-6E8A-4147-A177-3AD203B41FA5}">
                      <a16:colId xmlns="" xmlns:a16="http://schemas.microsoft.com/office/drawing/2014/main" val="1814523329"/>
                    </a:ext>
                  </a:extLst>
                </a:gridCol>
                <a:gridCol w="5868143">
                  <a:extLst>
                    <a:ext uri="{9D8B030D-6E8A-4147-A177-3AD203B41FA5}">
                      <a16:colId xmlns="" xmlns:a16="http://schemas.microsoft.com/office/drawing/2014/main" val="2819849798"/>
                    </a:ext>
                  </a:extLst>
                </a:gridCol>
              </a:tblGrid>
              <a:tr h="278226">
                <a:tc>
                  <a:txBody>
                    <a:bodyPr/>
                    <a:lstStyle/>
                    <a:p>
                      <a:pPr algn="ctr">
                        <a:spcAft>
                          <a:spcPts val="0"/>
                        </a:spcAft>
                      </a:pPr>
                      <a:r>
                        <a:rPr lang="uk-UA" sz="1800" i="1" dirty="0" smtClean="0">
                          <a:effectLst/>
                          <a:latin typeface="Bookman Old Style" panose="02050604050505020204" pitchFamily="18" charset="0"/>
                          <a:ea typeface="Calibri" panose="020F0502020204030204" pitchFamily="34" charset="0"/>
                          <a:cs typeface="Times New Roman" panose="02020603050405020304" pitchFamily="18" charset="0"/>
                        </a:rPr>
                        <a:t>1</a:t>
                      </a:r>
                      <a:endParaRPr lang="uk-UA" sz="1800" i="1" dirty="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spcAft>
                          <a:spcPts val="0"/>
                        </a:spcAft>
                      </a:pPr>
                      <a:r>
                        <a:rPr lang="uk-UA" sz="1800" i="1" dirty="0" smtClean="0">
                          <a:effectLst/>
                          <a:latin typeface="Bookman Old Style" panose="02050604050505020204" pitchFamily="18" charset="0"/>
                          <a:ea typeface="Calibri" panose="020F0502020204030204" pitchFamily="34" charset="0"/>
                          <a:cs typeface="Times New Roman" panose="02020603050405020304" pitchFamily="18" charset="0"/>
                        </a:rPr>
                        <a:t>2</a:t>
                      </a:r>
                      <a:endParaRPr lang="uk-UA" sz="1800" i="1" dirty="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 xmlns:a16="http://schemas.microsoft.com/office/drawing/2014/main" val="491828277"/>
                  </a:ext>
                </a:extLst>
              </a:tr>
              <a:tr h="2364921">
                <a:tc>
                  <a:txBody>
                    <a:bodyPr/>
                    <a:lstStyle/>
                    <a:p>
                      <a:pPr>
                        <a:lnSpc>
                          <a:spcPct val="115000"/>
                        </a:lnSpc>
                        <a:spcAft>
                          <a:spcPts val="0"/>
                        </a:spcAft>
                      </a:pPr>
                      <a:r>
                        <a:rPr lang="uk-UA" sz="1700" dirty="0">
                          <a:solidFill>
                            <a:schemeClr val="tx1"/>
                          </a:solidFill>
                          <a:effectLst/>
                          <a:latin typeface="Bookman Old Style" panose="02050604050505020204" pitchFamily="18" charset="0"/>
                          <a:ea typeface="Calibri" panose="020F0502020204030204" pitchFamily="34" charset="0"/>
                          <a:cs typeface="Times New Roman" panose="02020603050405020304" pitchFamily="18" charset="0"/>
                        </a:rPr>
                        <a:t>Постанова  Кабінету Міністрів України “Про затвердження Державної цільової науково-технічної та соціальної програми "Наука в </a:t>
                      </a:r>
                      <a:r>
                        <a:rPr lang="uk-UA" sz="1700" dirty="0" smtClean="0">
                          <a:solidFill>
                            <a:schemeClr val="tx1"/>
                          </a:solidFill>
                          <a:effectLst/>
                          <a:latin typeface="Bookman Old Style" panose="02050604050505020204" pitchFamily="18" charset="0"/>
                          <a:ea typeface="Calibri" panose="020F0502020204030204" pitchFamily="34" charset="0"/>
                          <a:cs typeface="Times New Roman" panose="02020603050405020304" pitchFamily="18" charset="0"/>
                        </a:rPr>
                        <a:t>університетах</a:t>
                      </a:r>
                      <a:r>
                        <a:rPr lang="uk-UA" sz="1700" dirty="0">
                          <a:solidFill>
                            <a:schemeClr val="tx1"/>
                          </a:solidFill>
                          <a:effectLst/>
                          <a:latin typeface="Bookman Old Style" panose="02050604050505020204" pitchFamily="18" charset="0"/>
                          <a:ea typeface="Calibri" panose="020F0502020204030204" pitchFamily="34" charset="0"/>
                          <a:cs typeface="Times New Roman" panose="02020603050405020304" pitchFamily="18" charset="0"/>
                        </a:rPr>
                        <a:t>" на </a:t>
                      </a:r>
                      <a:r>
                        <a:rPr lang="uk-UA" sz="1700" dirty="0" smtClean="0">
                          <a:solidFill>
                            <a:schemeClr val="tx1"/>
                          </a:solidFill>
                          <a:effectLst/>
                          <a:latin typeface="Bookman Old Style" panose="02050604050505020204" pitchFamily="18" charset="0"/>
                          <a:ea typeface="Calibri" panose="020F0502020204030204" pitchFamily="34" charset="0"/>
                          <a:cs typeface="Times New Roman" panose="02020603050405020304" pitchFamily="18" charset="0"/>
                        </a:rPr>
                        <a:t>2008–2012 </a:t>
                      </a:r>
                      <a:r>
                        <a:rPr lang="uk-UA" sz="1700" dirty="0">
                          <a:solidFill>
                            <a:schemeClr val="tx1"/>
                          </a:solidFill>
                          <a:effectLst/>
                          <a:latin typeface="Bookman Old Style" panose="02050604050505020204" pitchFamily="18" charset="0"/>
                          <a:ea typeface="Calibri" panose="020F0502020204030204" pitchFamily="34" charset="0"/>
                          <a:cs typeface="Times New Roman" panose="02020603050405020304" pitchFamily="18" charset="0"/>
                        </a:rPr>
                        <a:t>рр.”</a:t>
                      </a:r>
                    </a:p>
                  </a:txBody>
                  <a:tcPr marL="68580" marR="68580" marT="0" marB="0"/>
                </a:tc>
                <a:tc>
                  <a:txBody>
                    <a:bodyPr/>
                    <a:lstStyle/>
                    <a:p>
                      <a:pPr>
                        <a:spcAft>
                          <a:spcPts val="0"/>
                        </a:spcAft>
                      </a:pPr>
                      <a:r>
                        <a:rPr lang="uk-UA" sz="1700" b="0" dirty="0">
                          <a:solidFill>
                            <a:schemeClr val="tx1"/>
                          </a:solidFill>
                          <a:effectLst/>
                          <a:latin typeface="Bookman Old Style" panose="02050604050505020204" pitchFamily="18" charset="0"/>
                          <a:ea typeface="Calibri" panose="020F0502020204030204" pitchFamily="34" charset="0"/>
                          <a:cs typeface="Times New Roman" panose="02020603050405020304" pitchFamily="18" charset="0"/>
                        </a:rPr>
                        <a:t>Спрямована  на  активізацію  наукової  діяльності університетів  та поглиблення її взаємодії з навчальним процесом з метою підготовки нового  покоління  висококваліфікованих  фахівців для   наукомістких  галузей   національної  економіки  і  виконання конкурентоспроможних наукових розробок,  провадження  інноваційної діяльності  в  ринкових  умовах  з  урахуванням  цілей  і завдань розвитку національної інноваційної системи</a:t>
                      </a:r>
                      <a:endParaRPr lang="uk-UA" sz="1700" dirty="0">
                        <a:solidFill>
                          <a:schemeClr val="tx1"/>
                        </a:solidFill>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 xmlns:a16="http://schemas.microsoft.com/office/drawing/2014/main" val="4161572480"/>
                  </a:ext>
                </a:extLst>
              </a:tr>
              <a:tr h="2115291">
                <a:tc>
                  <a:txBody>
                    <a:bodyPr/>
                    <a:lstStyle/>
                    <a:p>
                      <a:pPr>
                        <a:lnSpc>
                          <a:spcPct val="115000"/>
                        </a:lnSpc>
                        <a:spcAft>
                          <a:spcPts val="0"/>
                        </a:spcAft>
                      </a:pPr>
                      <a:r>
                        <a:rPr lang="uk-UA" sz="1700" dirty="0">
                          <a:solidFill>
                            <a:schemeClr val="tx1"/>
                          </a:solidFill>
                          <a:effectLst/>
                          <a:latin typeface="Bookman Old Style" panose="02050604050505020204" pitchFamily="18" charset="0"/>
                          <a:ea typeface="Calibri" panose="020F0502020204030204" pitchFamily="34" charset="0"/>
                          <a:cs typeface="Times New Roman" panose="02020603050405020304" pitchFamily="18" charset="0"/>
                        </a:rPr>
                        <a:t>Положення  Національної Академії Наук України “Основні принципи організації та діяльності науково-дослідного інституту Національної Академії Наук України”</a:t>
                      </a:r>
                    </a:p>
                  </a:txBody>
                  <a:tcPr marL="68580" marR="68580" marT="0" marB="0"/>
                </a:tc>
                <a:tc>
                  <a:txBody>
                    <a:bodyPr/>
                    <a:lstStyle/>
                    <a:p>
                      <a:pPr>
                        <a:spcAft>
                          <a:spcPts val="0"/>
                        </a:spcAft>
                      </a:pPr>
                      <a:r>
                        <a:rPr lang="uk-UA" sz="1700" b="0" dirty="0">
                          <a:solidFill>
                            <a:schemeClr val="tx1"/>
                          </a:solidFill>
                          <a:effectLst/>
                          <a:latin typeface="Bookman Old Style" panose="02050604050505020204" pitchFamily="18" charset="0"/>
                          <a:ea typeface="Calibri" panose="020F0502020204030204" pitchFamily="34" charset="0"/>
                          <a:cs typeface="Times New Roman" panose="02020603050405020304" pitchFamily="18" charset="0"/>
                        </a:rPr>
                        <a:t>Визначає наукову, науково-організаційну та господарську діяльність</a:t>
                      </a:r>
                      <a:r>
                        <a:rPr lang="uk-UA" sz="1700" dirty="0">
                          <a:solidFill>
                            <a:schemeClr val="tx1"/>
                          </a:solidFill>
                          <a:effectLst/>
                          <a:latin typeface="Bookman Old Style" panose="02050604050505020204" pitchFamily="18" charset="0"/>
                          <a:ea typeface="Calibri" panose="020F0502020204030204" pitchFamily="34" charset="0"/>
                          <a:cs typeface="Times New Roman" panose="02020603050405020304" pitchFamily="18" charset="0"/>
                        </a:rPr>
                        <a:t> науково-дослідного</a:t>
                      </a:r>
                      <a:r>
                        <a:rPr lang="uk-UA" sz="1700" b="0" dirty="0">
                          <a:solidFill>
                            <a:schemeClr val="tx1"/>
                          </a:solidFill>
                          <a:effectLst/>
                          <a:latin typeface="Bookman Old Style" panose="02050604050505020204" pitchFamily="18" charset="0"/>
                          <a:ea typeface="Calibri" panose="020F0502020204030204" pitchFamily="34" charset="0"/>
                          <a:cs typeface="Times New Roman" panose="02020603050405020304" pitchFamily="18" charset="0"/>
                        </a:rPr>
                        <a:t> інституту; статут і структуру </a:t>
                      </a:r>
                      <a:r>
                        <a:rPr lang="uk-UA" sz="1700" dirty="0">
                          <a:solidFill>
                            <a:schemeClr val="tx1"/>
                          </a:solidFill>
                          <a:effectLst/>
                          <a:latin typeface="Bookman Old Style" panose="02050604050505020204" pitchFamily="18" charset="0"/>
                          <a:ea typeface="Calibri" panose="020F0502020204030204" pitchFamily="34" charset="0"/>
                          <a:cs typeface="Times New Roman" panose="02020603050405020304" pitchFamily="18" charset="0"/>
                        </a:rPr>
                        <a:t>науково-дослідного</a:t>
                      </a:r>
                      <a:r>
                        <a:rPr lang="uk-UA" sz="1700" b="0" dirty="0">
                          <a:solidFill>
                            <a:schemeClr val="tx1"/>
                          </a:solidFill>
                          <a:effectLst/>
                          <a:latin typeface="Bookman Old Style" panose="02050604050505020204" pitchFamily="18" charset="0"/>
                          <a:ea typeface="Calibri" panose="020F0502020204030204" pitchFamily="34" charset="0"/>
                          <a:cs typeface="Times New Roman" panose="02020603050405020304" pitchFamily="18" charset="0"/>
                        </a:rPr>
                        <a:t> інституту; управління </a:t>
                      </a:r>
                      <a:r>
                        <a:rPr lang="uk-UA" sz="1700" dirty="0">
                          <a:solidFill>
                            <a:schemeClr val="tx1"/>
                          </a:solidFill>
                          <a:effectLst/>
                          <a:latin typeface="Bookman Old Style" panose="02050604050505020204" pitchFamily="18" charset="0"/>
                          <a:ea typeface="Calibri" panose="020F0502020204030204" pitchFamily="34" charset="0"/>
                          <a:cs typeface="Times New Roman" panose="02020603050405020304" pitchFamily="18" charset="0"/>
                        </a:rPr>
                        <a:t>науково-дослідним</a:t>
                      </a:r>
                      <a:r>
                        <a:rPr lang="uk-UA" sz="1700" b="0" dirty="0">
                          <a:solidFill>
                            <a:schemeClr val="tx1"/>
                          </a:solidFill>
                          <a:effectLst/>
                          <a:latin typeface="Bookman Old Style" panose="02050604050505020204" pitchFamily="18" charset="0"/>
                          <a:ea typeface="Calibri" panose="020F0502020204030204" pitchFamily="34" charset="0"/>
                          <a:cs typeface="Times New Roman" panose="02020603050405020304" pitchFamily="18" charset="0"/>
                        </a:rPr>
                        <a:t> інститутом</a:t>
                      </a:r>
                      <a:endParaRPr lang="uk-UA" sz="1700" dirty="0">
                        <a:solidFill>
                          <a:schemeClr val="tx1"/>
                        </a:solidFill>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 xmlns:a16="http://schemas.microsoft.com/office/drawing/2014/main" val="3723432831"/>
                  </a:ext>
                </a:extLst>
              </a:tr>
              <a:tr h="1046825">
                <a:tc>
                  <a:txBody>
                    <a:bodyPr/>
                    <a:lstStyle/>
                    <a:p>
                      <a:pPr>
                        <a:spcAft>
                          <a:spcPts val="0"/>
                        </a:spcAft>
                      </a:pPr>
                      <a:r>
                        <a:rPr lang="uk-UA" sz="1700" b="0" dirty="0">
                          <a:effectLst/>
                          <a:latin typeface="Bookman Old Style" panose="02050604050505020204" pitchFamily="18" charset="0"/>
                          <a:ea typeface="Calibri" panose="020F0502020204030204" pitchFamily="34" charset="0"/>
                          <a:cs typeface="Times New Roman" panose="02020603050405020304" pitchFamily="18" charset="0"/>
                        </a:rPr>
                        <a:t>Закон України  “Про охорону прав на знаки для товарів і послуг”</a:t>
                      </a:r>
                      <a:endParaRPr lang="uk-UA" sz="1700" dirty="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uk-UA" sz="1700" b="0" dirty="0">
                          <a:effectLst/>
                          <a:latin typeface="Bookman Old Style" panose="02050604050505020204" pitchFamily="18" charset="0"/>
                          <a:ea typeface="Calibri" panose="020F0502020204030204" pitchFamily="34" charset="0"/>
                          <a:cs typeface="Times New Roman" panose="02020603050405020304" pitchFamily="18" charset="0"/>
                        </a:rPr>
                        <a:t>Регулює  відносини,  що  виникають  у  зв'язку з  набуттям і  здійсненням  права  власності  на  знаки для товарів і послуг в Україні</a:t>
                      </a:r>
                      <a:endParaRPr lang="uk-UA" sz="1700" dirty="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 xmlns:a16="http://schemas.microsoft.com/office/drawing/2014/main" val="1540835629"/>
                  </a:ext>
                </a:extLst>
              </a:tr>
            </a:tbl>
          </a:graphicData>
        </a:graphic>
      </p:graphicFrame>
    </p:spTree>
    <p:extLst>
      <p:ext uri="{BB962C8B-B14F-4D97-AF65-F5344CB8AC3E}">
        <p14:creationId xmlns:p14="http://schemas.microsoft.com/office/powerpoint/2010/main" val="2282115132"/>
      </p:ext>
    </p:extLst>
  </p:cSld>
  <p:clrMapOvr>
    <a:masterClrMapping/>
  </p:clrMapOvr>
  <p:transition>
    <p:strips dir="l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792163"/>
          </a:xfrm>
        </p:spPr>
        <p:txBody>
          <a:bodyPr/>
          <a:lstStyle/>
          <a:p>
            <a:pPr algn="ctr"/>
            <a:r>
              <a:rPr lang="uk-UA" dirty="0" smtClean="0">
                <a:latin typeface="Bookman Old Style" panose="02050604050505020204" pitchFamily="18" charset="0"/>
              </a:rPr>
              <a:t>Назви академії наук</a:t>
            </a:r>
            <a:endParaRPr lang="uk-UA" dirty="0">
              <a:latin typeface="Bookman Old Style" panose="02050604050505020204" pitchFamily="18" charset="0"/>
            </a:endParaRPr>
          </a:p>
        </p:txBody>
      </p:sp>
      <p:graphicFrame>
        <p:nvGraphicFramePr>
          <p:cNvPr id="5" name="Таблиця 4"/>
          <p:cNvGraphicFramePr>
            <a:graphicFrameLocks noGrp="1"/>
          </p:cNvGraphicFramePr>
          <p:nvPr>
            <p:extLst>
              <p:ext uri="{D42A27DB-BD31-4B8C-83A1-F6EECF244321}">
                <p14:modId xmlns:p14="http://schemas.microsoft.com/office/powerpoint/2010/main" val="1464955522"/>
              </p:ext>
            </p:extLst>
          </p:nvPr>
        </p:nvGraphicFramePr>
        <p:xfrm>
          <a:off x="0" y="1052738"/>
          <a:ext cx="9144000" cy="5805264"/>
        </p:xfrm>
        <a:graphic>
          <a:graphicData uri="http://schemas.openxmlformats.org/drawingml/2006/table">
            <a:tbl>
              <a:tblPr firstRow="1" bandRow="1">
                <a:tableStyleId>{5C22544A-7EE6-4342-B048-85BDC9FD1C3A}</a:tableStyleId>
              </a:tblPr>
              <a:tblGrid>
                <a:gridCol w="4572000">
                  <a:extLst>
                    <a:ext uri="{9D8B030D-6E8A-4147-A177-3AD203B41FA5}">
                      <a16:colId xmlns="" xmlns:a16="http://schemas.microsoft.com/office/drawing/2014/main" val="2940228242"/>
                    </a:ext>
                  </a:extLst>
                </a:gridCol>
                <a:gridCol w="4572000">
                  <a:extLst>
                    <a:ext uri="{9D8B030D-6E8A-4147-A177-3AD203B41FA5}">
                      <a16:colId xmlns="" xmlns:a16="http://schemas.microsoft.com/office/drawing/2014/main" val="2163560286"/>
                    </a:ext>
                  </a:extLst>
                </a:gridCol>
              </a:tblGrid>
              <a:tr h="967544">
                <a:tc>
                  <a:txBody>
                    <a:bodyPr/>
                    <a:lstStyle/>
                    <a:p>
                      <a:pPr algn="ctr">
                        <a:spcAft>
                          <a:spcPts val="0"/>
                        </a:spcAft>
                      </a:pPr>
                      <a:r>
                        <a:rPr lang="uk-UA" sz="1800" dirty="0">
                          <a:effectLst/>
                          <a:latin typeface="Bookman Old Style" panose="02050604050505020204" pitchFamily="18" charset="0"/>
                          <a:ea typeface="Times New Roman" panose="02020603050405020304" pitchFamily="18" charset="0"/>
                          <a:cs typeface="Times New Roman" panose="02020603050405020304" pitchFamily="18" charset="0"/>
                        </a:rPr>
                        <a:t>Назви Академії Наук</a:t>
                      </a:r>
                    </a:p>
                  </a:txBody>
                  <a:tcPr marL="68580" marR="68580" marT="0" marB="0"/>
                </a:tc>
                <a:tc>
                  <a:txBody>
                    <a:bodyPr/>
                    <a:lstStyle/>
                    <a:p>
                      <a:pPr algn="ctr">
                        <a:spcAft>
                          <a:spcPts val="0"/>
                        </a:spcAft>
                      </a:pPr>
                      <a:r>
                        <a:rPr lang="uk-UA" sz="1800" b="0">
                          <a:effectLst/>
                          <a:latin typeface="Bookman Old Style" panose="02050604050505020204" pitchFamily="18" charset="0"/>
                          <a:ea typeface="Times New Roman" panose="02020603050405020304" pitchFamily="18" charset="0"/>
                          <a:cs typeface="Times New Roman" panose="02020603050405020304" pitchFamily="18" charset="0"/>
                        </a:rPr>
                        <a:t>Роки діяльності</a:t>
                      </a:r>
                      <a:endParaRPr lang="uk-UA" sz="1800">
                        <a:effectLst/>
                        <a:latin typeface="Bookman Old Style" panose="020506040505050202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 xmlns:a16="http://schemas.microsoft.com/office/drawing/2014/main" val="3155557793"/>
                  </a:ext>
                </a:extLst>
              </a:tr>
              <a:tr h="967544">
                <a:tc>
                  <a:txBody>
                    <a:bodyPr/>
                    <a:lstStyle/>
                    <a:p>
                      <a:pPr algn="ctr">
                        <a:spcAft>
                          <a:spcPts val="0"/>
                        </a:spcAft>
                      </a:pPr>
                      <a:r>
                        <a:rPr lang="uk-UA" sz="1800" dirty="0">
                          <a:effectLst/>
                          <a:latin typeface="Bookman Old Style" panose="02050604050505020204" pitchFamily="18" charset="0"/>
                          <a:ea typeface="Times New Roman" panose="02020603050405020304" pitchFamily="18" charset="0"/>
                          <a:cs typeface="Times New Roman" panose="02020603050405020304" pitchFamily="18" charset="0"/>
                        </a:rPr>
                        <a:t>Українська академія наук</a:t>
                      </a:r>
                    </a:p>
                  </a:txBody>
                  <a:tcPr marL="68580" marR="68580" marT="0" marB="0"/>
                </a:tc>
                <a:tc>
                  <a:txBody>
                    <a:bodyPr/>
                    <a:lstStyle/>
                    <a:p>
                      <a:pPr algn="ctr">
                        <a:spcAft>
                          <a:spcPts val="0"/>
                        </a:spcAft>
                      </a:pPr>
                      <a:r>
                        <a:rPr lang="uk-UA" sz="1800" dirty="0" smtClean="0">
                          <a:effectLst/>
                          <a:latin typeface="Bookman Old Style" panose="02050604050505020204" pitchFamily="18" charset="0"/>
                          <a:ea typeface="Times New Roman" panose="02020603050405020304" pitchFamily="18" charset="0"/>
                          <a:cs typeface="Times New Roman" panose="02020603050405020304" pitchFamily="18" charset="0"/>
                        </a:rPr>
                        <a:t>1918-1921</a:t>
                      </a:r>
                      <a:endParaRPr lang="uk-UA" sz="1800" dirty="0">
                        <a:effectLst/>
                        <a:latin typeface="Bookman Old Style" panose="020506040505050202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 xmlns:a16="http://schemas.microsoft.com/office/drawing/2014/main" val="3027703227"/>
                  </a:ext>
                </a:extLst>
              </a:tr>
              <a:tr h="967544">
                <a:tc>
                  <a:txBody>
                    <a:bodyPr/>
                    <a:lstStyle/>
                    <a:p>
                      <a:pPr algn="ctr">
                        <a:spcAft>
                          <a:spcPts val="0"/>
                        </a:spcAft>
                      </a:pPr>
                      <a:r>
                        <a:rPr lang="uk-UA" sz="1800" dirty="0">
                          <a:effectLst/>
                          <a:latin typeface="Bookman Old Style" panose="02050604050505020204" pitchFamily="18" charset="0"/>
                          <a:ea typeface="Times New Roman" panose="02020603050405020304" pitchFamily="18" charset="0"/>
                          <a:cs typeface="Times New Roman" panose="02020603050405020304" pitchFamily="18" charset="0"/>
                        </a:rPr>
                        <a:t>Всеукраїнська академія наук</a:t>
                      </a:r>
                    </a:p>
                  </a:txBody>
                  <a:tcPr marL="68580" marR="68580" marT="0" marB="0"/>
                </a:tc>
                <a:tc>
                  <a:txBody>
                    <a:bodyPr/>
                    <a:lstStyle/>
                    <a:p>
                      <a:pPr algn="ctr">
                        <a:spcAft>
                          <a:spcPts val="0"/>
                        </a:spcAft>
                      </a:pPr>
                      <a:r>
                        <a:rPr lang="uk-UA" sz="1800" dirty="0" smtClean="0">
                          <a:effectLst/>
                          <a:latin typeface="Bookman Old Style" panose="02050604050505020204" pitchFamily="18" charset="0"/>
                          <a:ea typeface="Times New Roman" panose="02020603050405020304" pitchFamily="18" charset="0"/>
                          <a:cs typeface="Times New Roman" panose="02020603050405020304" pitchFamily="18" charset="0"/>
                        </a:rPr>
                        <a:t>1921-1936</a:t>
                      </a:r>
                      <a:endParaRPr lang="uk-UA" sz="1800" dirty="0">
                        <a:effectLst/>
                        <a:latin typeface="Bookman Old Style" panose="020506040505050202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 xmlns:a16="http://schemas.microsoft.com/office/drawing/2014/main" val="835888755"/>
                  </a:ext>
                </a:extLst>
              </a:tr>
              <a:tr h="967544">
                <a:tc>
                  <a:txBody>
                    <a:bodyPr/>
                    <a:lstStyle/>
                    <a:p>
                      <a:pPr algn="ctr">
                        <a:spcAft>
                          <a:spcPts val="0"/>
                        </a:spcAft>
                      </a:pPr>
                      <a:r>
                        <a:rPr lang="uk-UA" sz="1800" dirty="0">
                          <a:effectLst/>
                          <a:latin typeface="Bookman Old Style" panose="02050604050505020204" pitchFamily="18" charset="0"/>
                          <a:ea typeface="Times New Roman" panose="02020603050405020304" pitchFamily="18" charset="0"/>
                          <a:cs typeface="Times New Roman" panose="02020603050405020304" pitchFamily="18" charset="0"/>
                        </a:rPr>
                        <a:t>Академія наук УРСР</a:t>
                      </a:r>
                    </a:p>
                  </a:txBody>
                  <a:tcPr marL="68580" marR="68580" marT="0" marB="0"/>
                </a:tc>
                <a:tc>
                  <a:txBody>
                    <a:bodyPr/>
                    <a:lstStyle/>
                    <a:p>
                      <a:pPr algn="ctr">
                        <a:spcAft>
                          <a:spcPts val="0"/>
                        </a:spcAft>
                      </a:pPr>
                      <a:r>
                        <a:rPr lang="uk-UA" sz="1800" dirty="0" smtClean="0">
                          <a:effectLst/>
                          <a:latin typeface="Bookman Old Style" panose="02050604050505020204" pitchFamily="18" charset="0"/>
                          <a:ea typeface="Times New Roman" panose="02020603050405020304" pitchFamily="18" charset="0"/>
                          <a:cs typeface="Times New Roman" panose="02020603050405020304" pitchFamily="18" charset="0"/>
                        </a:rPr>
                        <a:t>1936-1991</a:t>
                      </a:r>
                      <a:endParaRPr lang="uk-UA" sz="1800" dirty="0">
                        <a:effectLst/>
                        <a:latin typeface="Bookman Old Style" panose="020506040505050202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 xmlns:a16="http://schemas.microsoft.com/office/drawing/2014/main" val="2071569996"/>
                  </a:ext>
                </a:extLst>
              </a:tr>
              <a:tr h="967544">
                <a:tc>
                  <a:txBody>
                    <a:bodyPr/>
                    <a:lstStyle/>
                    <a:p>
                      <a:pPr algn="ctr">
                        <a:spcAft>
                          <a:spcPts val="0"/>
                        </a:spcAft>
                      </a:pPr>
                      <a:r>
                        <a:rPr lang="uk-UA" sz="1800">
                          <a:effectLst/>
                          <a:latin typeface="Bookman Old Style" panose="02050604050505020204" pitchFamily="18" charset="0"/>
                          <a:ea typeface="Times New Roman" panose="02020603050405020304" pitchFamily="18" charset="0"/>
                          <a:cs typeface="Times New Roman" panose="02020603050405020304" pitchFamily="18" charset="0"/>
                        </a:rPr>
                        <a:t>Академія наук України</a:t>
                      </a:r>
                    </a:p>
                  </a:txBody>
                  <a:tcPr marL="68580" marR="68580" marT="0" marB="0"/>
                </a:tc>
                <a:tc>
                  <a:txBody>
                    <a:bodyPr/>
                    <a:lstStyle/>
                    <a:p>
                      <a:pPr algn="ctr">
                        <a:spcAft>
                          <a:spcPts val="0"/>
                        </a:spcAft>
                      </a:pPr>
                      <a:r>
                        <a:rPr lang="uk-UA" sz="1800" dirty="0" smtClean="0">
                          <a:effectLst/>
                          <a:latin typeface="Bookman Old Style" panose="02050604050505020204" pitchFamily="18" charset="0"/>
                          <a:ea typeface="Times New Roman" panose="02020603050405020304" pitchFamily="18" charset="0"/>
                          <a:cs typeface="Times New Roman" panose="02020603050405020304" pitchFamily="18" charset="0"/>
                        </a:rPr>
                        <a:t>1991-1993</a:t>
                      </a:r>
                      <a:endParaRPr lang="uk-UA" sz="1800" dirty="0">
                        <a:effectLst/>
                        <a:latin typeface="Bookman Old Style" panose="020506040505050202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 xmlns:a16="http://schemas.microsoft.com/office/drawing/2014/main" val="2718201473"/>
                  </a:ext>
                </a:extLst>
              </a:tr>
              <a:tr h="967544">
                <a:tc>
                  <a:txBody>
                    <a:bodyPr/>
                    <a:lstStyle/>
                    <a:p>
                      <a:pPr algn="ctr">
                        <a:spcAft>
                          <a:spcPts val="0"/>
                        </a:spcAft>
                      </a:pPr>
                      <a:r>
                        <a:rPr lang="uk-UA" sz="1800">
                          <a:effectLst/>
                          <a:latin typeface="Bookman Old Style" panose="02050604050505020204" pitchFamily="18" charset="0"/>
                          <a:ea typeface="Times New Roman" panose="02020603050405020304" pitchFamily="18" charset="0"/>
                          <a:cs typeface="Times New Roman" panose="02020603050405020304" pitchFamily="18" charset="0"/>
                        </a:rPr>
                        <a:t>Національна Академія Наук України</a:t>
                      </a:r>
                    </a:p>
                  </a:txBody>
                  <a:tcPr marL="68580" marR="68580" marT="0" marB="0"/>
                </a:tc>
                <a:tc>
                  <a:txBody>
                    <a:bodyPr/>
                    <a:lstStyle/>
                    <a:p>
                      <a:pPr algn="ctr">
                        <a:spcAft>
                          <a:spcPts val="0"/>
                        </a:spcAft>
                      </a:pPr>
                      <a:r>
                        <a:rPr lang="uk-UA" sz="1800" dirty="0">
                          <a:effectLst/>
                          <a:latin typeface="Bookman Old Style" panose="02050604050505020204" pitchFamily="18" charset="0"/>
                          <a:ea typeface="Times New Roman" panose="02020603050405020304" pitchFamily="18" charset="0"/>
                          <a:cs typeface="Times New Roman" panose="02020603050405020304" pitchFamily="18" charset="0"/>
                        </a:rPr>
                        <a:t>1994 – до сьогодні</a:t>
                      </a:r>
                    </a:p>
                  </a:txBody>
                  <a:tcPr marL="68580" marR="68580" marT="0" marB="0"/>
                </a:tc>
                <a:extLst>
                  <a:ext uri="{0D108BD9-81ED-4DB2-BD59-A6C34878D82A}">
                    <a16:rowId xmlns="" xmlns:a16="http://schemas.microsoft.com/office/drawing/2014/main" val="2931503742"/>
                  </a:ext>
                </a:extLst>
              </a:tr>
            </a:tbl>
          </a:graphicData>
        </a:graphic>
      </p:graphicFrame>
    </p:spTree>
    <p:extLst>
      <p:ext uri="{BB962C8B-B14F-4D97-AF65-F5344CB8AC3E}">
        <p14:creationId xmlns:p14="http://schemas.microsoft.com/office/powerpoint/2010/main" val="1632422223"/>
      </p:ext>
    </p:extLst>
  </p:cSld>
  <p:clrMapOvr>
    <a:masterClrMapping/>
  </p:clrMapOvr>
  <p:transition>
    <p:strips dir="l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792163"/>
          </a:xfrm>
        </p:spPr>
        <p:txBody>
          <a:bodyPr/>
          <a:lstStyle/>
          <a:p>
            <a:pPr algn="ctr"/>
            <a:r>
              <a:rPr lang="uk-UA" sz="2700" dirty="0" smtClean="0">
                <a:latin typeface="Bookman Old Style" panose="02050604050505020204" pitchFamily="18" charset="0"/>
              </a:rPr>
              <a:t>Структура організації </a:t>
            </a:r>
            <a:br>
              <a:rPr lang="uk-UA" sz="2700" dirty="0" smtClean="0">
                <a:latin typeface="Bookman Old Style" panose="02050604050505020204" pitchFamily="18" charset="0"/>
              </a:rPr>
            </a:br>
            <a:r>
              <a:rPr lang="uk-UA" sz="2700" dirty="0" smtClean="0">
                <a:latin typeface="Bookman Old Style" panose="02050604050505020204" pitchFamily="18" charset="0"/>
              </a:rPr>
              <a:t>управління НДІ</a:t>
            </a:r>
            <a:endParaRPr lang="uk-UA" sz="2700" dirty="0">
              <a:latin typeface="Bookman Old Style" panose="02050604050505020204" pitchFamily="18" charset="0"/>
            </a:endParaRPr>
          </a:p>
        </p:txBody>
      </p:sp>
      <p:sp>
        <p:nvSpPr>
          <p:cNvPr id="4" name="Прямокутник 3"/>
          <p:cNvSpPr/>
          <p:nvPr/>
        </p:nvSpPr>
        <p:spPr bwMode="auto">
          <a:xfrm>
            <a:off x="251520" y="1786879"/>
            <a:ext cx="2160240" cy="936104"/>
          </a:xfrm>
          <a:prstGeom prst="rect">
            <a:avLst/>
          </a:prstGeom>
          <a:noFill/>
          <a:ln w="9525" cap="flat" cmpd="sng" algn="ctr">
            <a:solidFill>
              <a:schemeClr val="tx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uk-UA" sz="1800" i="0" u="none" strike="noStrike" cap="none" normalizeH="0" baseline="0" dirty="0" smtClean="0">
                <a:ln>
                  <a:noFill/>
                </a:ln>
                <a:solidFill>
                  <a:schemeClr val="tx1"/>
                </a:solidFill>
                <a:effectLst>
                  <a:outerShdw blurRad="38100" dist="38100" dir="2700000" algn="tl">
                    <a:srgbClr val="000000">
                      <a:alpha val="43137"/>
                    </a:srgbClr>
                  </a:outerShdw>
                </a:effectLst>
                <a:latin typeface="Bookman Old Style" panose="02050604050505020204" pitchFamily="18" charset="0"/>
              </a:rPr>
              <a:t>Заступник</a:t>
            </a:r>
            <a:r>
              <a:rPr kumimoji="0" lang="uk-UA" sz="1800" i="0" u="none" strike="noStrike" cap="none" normalizeH="0" dirty="0" smtClean="0">
                <a:ln>
                  <a:noFill/>
                </a:ln>
                <a:solidFill>
                  <a:schemeClr val="tx1"/>
                </a:solidFill>
                <a:effectLst>
                  <a:outerShdw blurRad="38100" dist="38100" dir="2700000" algn="tl">
                    <a:srgbClr val="000000">
                      <a:alpha val="43137"/>
                    </a:srgbClr>
                  </a:outerShdw>
                </a:effectLst>
                <a:latin typeface="Bookman Old Style" panose="02050604050505020204" pitchFamily="18" charset="0"/>
              </a:rPr>
              <a:t> директора з наукової роботи</a:t>
            </a:r>
            <a:endParaRPr kumimoji="0" lang="uk-UA" sz="1800" i="0" u="none" strike="noStrike" cap="none" normalizeH="0" baseline="0" dirty="0" smtClean="0">
              <a:ln>
                <a:noFill/>
              </a:ln>
              <a:solidFill>
                <a:schemeClr val="tx1"/>
              </a:solidFill>
              <a:effectLst>
                <a:outerShdw blurRad="38100" dist="38100" dir="2700000" algn="tl">
                  <a:srgbClr val="000000">
                    <a:alpha val="43137"/>
                  </a:srgbClr>
                </a:outerShdw>
              </a:effectLst>
              <a:latin typeface="Bookman Old Style" panose="02050604050505020204" pitchFamily="18" charset="0"/>
            </a:endParaRPr>
          </a:p>
        </p:txBody>
      </p:sp>
      <p:sp>
        <p:nvSpPr>
          <p:cNvPr id="6" name="Прямокутник 5"/>
          <p:cNvSpPr/>
          <p:nvPr/>
        </p:nvSpPr>
        <p:spPr bwMode="auto">
          <a:xfrm>
            <a:off x="3347864" y="1786879"/>
            <a:ext cx="2448272" cy="936104"/>
          </a:xfrm>
          <a:prstGeom prst="rect">
            <a:avLst/>
          </a:prstGeom>
          <a:noFill/>
          <a:ln w="9525" cap="flat" cmpd="sng" algn="ctr">
            <a:solidFill>
              <a:schemeClr val="tx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uk-UA" sz="1800" i="0" u="none" strike="noStrike" cap="none" normalizeH="0" baseline="0" dirty="0" smtClean="0">
                <a:ln>
                  <a:noFill/>
                </a:ln>
                <a:solidFill>
                  <a:schemeClr val="tx1"/>
                </a:solidFill>
                <a:effectLst>
                  <a:outerShdw blurRad="38100" dist="38100" dir="2700000" algn="tl">
                    <a:srgbClr val="000000">
                      <a:alpha val="43137"/>
                    </a:srgbClr>
                  </a:outerShdw>
                </a:effectLst>
                <a:latin typeface="Bookman Old Style" panose="02050604050505020204" pitchFamily="18" charset="0"/>
              </a:rPr>
              <a:t>Директор науково-дослідного інституту</a:t>
            </a:r>
          </a:p>
        </p:txBody>
      </p:sp>
      <p:sp>
        <p:nvSpPr>
          <p:cNvPr id="7" name="Прямокутник 6"/>
          <p:cNvSpPr/>
          <p:nvPr/>
        </p:nvSpPr>
        <p:spPr bwMode="auto">
          <a:xfrm>
            <a:off x="6732240" y="1786879"/>
            <a:ext cx="2160240" cy="936104"/>
          </a:xfrm>
          <a:prstGeom prst="rect">
            <a:avLst/>
          </a:prstGeom>
          <a:noFill/>
          <a:ln w="9525" cap="flat" cmpd="sng" algn="ctr">
            <a:solidFill>
              <a:schemeClr val="tx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uk-UA" sz="1800" i="0" u="none" strike="noStrike" cap="none" normalizeH="0" baseline="0" dirty="0" smtClean="0">
              <a:ln>
                <a:noFill/>
              </a:ln>
              <a:solidFill>
                <a:schemeClr val="tx1"/>
              </a:solidFill>
              <a:effectLst>
                <a:outerShdw blurRad="38100" dist="38100" dir="2700000" algn="tl">
                  <a:srgbClr val="000000">
                    <a:alpha val="43137"/>
                  </a:srgbClr>
                </a:outerShdw>
              </a:effectLst>
              <a:latin typeface="Bookman Old Style" panose="02050604050505020204" pitchFamily="18" charset="0"/>
            </a:endParaRPr>
          </a:p>
          <a:p>
            <a:pPr marL="0" marR="0" indent="0" algn="l" defTabSz="914400" rtl="0" eaLnBrk="1" fontAlgn="base" latinLnBrk="0" hangingPunct="1">
              <a:lnSpc>
                <a:spcPct val="100000"/>
              </a:lnSpc>
              <a:spcBef>
                <a:spcPct val="0"/>
              </a:spcBef>
              <a:spcAft>
                <a:spcPct val="0"/>
              </a:spcAft>
              <a:buClrTx/>
              <a:buSzTx/>
              <a:buFontTx/>
              <a:buNone/>
              <a:tabLst/>
            </a:pPr>
            <a:r>
              <a:rPr kumimoji="0" lang="uk-UA" sz="1800" i="0" u="none" strike="noStrike" cap="none" normalizeH="0" baseline="0" dirty="0" smtClean="0">
                <a:ln>
                  <a:noFill/>
                </a:ln>
                <a:solidFill>
                  <a:schemeClr val="tx1"/>
                </a:solidFill>
                <a:effectLst>
                  <a:outerShdw blurRad="38100" dist="38100" dir="2700000" algn="tl">
                    <a:srgbClr val="000000">
                      <a:alpha val="43137"/>
                    </a:srgbClr>
                  </a:outerShdw>
                </a:effectLst>
                <a:latin typeface="Bookman Old Style" panose="02050604050505020204" pitchFamily="18" charset="0"/>
              </a:rPr>
              <a:t>Учений секретар</a:t>
            </a:r>
          </a:p>
        </p:txBody>
      </p:sp>
      <p:sp>
        <p:nvSpPr>
          <p:cNvPr id="8" name="Прямокутник 7"/>
          <p:cNvSpPr/>
          <p:nvPr/>
        </p:nvSpPr>
        <p:spPr bwMode="auto">
          <a:xfrm>
            <a:off x="2051720" y="3428333"/>
            <a:ext cx="5040560" cy="360040"/>
          </a:xfrm>
          <a:prstGeom prst="rect">
            <a:avLst/>
          </a:prstGeom>
          <a:noFill/>
          <a:ln w="9525" cap="flat" cmpd="sng" algn="ctr">
            <a:solidFill>
              <a:schemeClr val="tx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uk-UA" sz="1800" i="0" u="none" strike="noStrike" cap="none" normalizeH="0" baseline="0" dirty="0" smtClean="0">
                <a:ln>
                  <a:noFill/>
                </a:ln>
                <a:solidFill>
                  <a:schemeClr val="tx1"/>
                </a:solidFill>
                <a:latin typeface="Bookman Old Style" panose="02050604050505020204" pitchFamily="18" charset="0"/>
              </a:rPr>
              <a:t>Вчена</a:t>
            </a:r>
            <a:r>
              <a:rPr kumimoji="0" lang="uk-UA" sz="1800" i="0" u="none" strike="noStrike" cap="none" normalizeH="0" dirty="0" smtClean="0">
                <a:ln>
                  <a:noFill/>
                </a:ln>
                <a:solidFill>
                  <a:schemeClr val="tx1"/>
                </a:solidFill>
                <a:latin typeface="Bookman Old Style" panose="02050604050505020204" pitchFamily="18" charset="0"/>
              </a:rPr>
              <a:t> рада</a:t>
            </a:r>
            <a:endParaRPr kumimoji="0" lang="uk-UA" sz="1800" i="0" u="none" strike="noStrike" cap="none" normalizeH="0" baseline="0" dirty="0" smtClean="0">
              <a:ln>
                <a:noFill/>
              </a:ln>
              <a:solidFill>
                <a:schemeClr val="tx1"/>
              </a:solidFill>
              <a:latin typeface="Bookman Old Style" panose="02050604050505020204" pitchFamily="18" charset="0"/>
            </a:endParaRPr>
          </a:p>
        </p:txBody>
      </p:sp>
      <p:sp>
        <p:nvSpPr>
          <p:cNvPr id="9" name="Прямокутник 8"/>
          <p:cNvSpPr/>
          <p:nvPr/>
        </p:nvSpPr>
        <p:spPr bwMode="auto">
          <a:xfrm>
            <a:off x="2051720" y="4148413"/>
            <a:ext cx="5040560" cy="360040"/>
          </a:xfrm>
          <a:prstGeom prst="rect">
            <a:avLst/>
          </a:prstGeom>
          <a:noFill/>
          <a:ln w="9525" cap="flat" cmpd="sng" algn="ctr">
            <a:solidFill>
              <a:schemeClr val="tx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uk-UA" sz="1800" i="0" u="none" strike="noStrike" cap="none" normalizeH="0" baseline="0" dirty="0" smtClean="0">
                <a:ln>
                  <a:noFill/>
                </a:ln>
                <a:solidFill>
                  <a:schemeClr val="tx1"/>
                </a:solidFill>
                <a:latin typeface="Bookman Old Style" panose="02050604050505020204" pitchFamily="18" charset="0"/>
              </a:rPr>
              <a:t>Завідувач наукового відділу</a:t>
            </a:r>
          </a:p>
        </p:txBody>
      </p:sp>
      <p:sp>
        <p:nvSpPr>
          <p:cNvPr id="10" name="Прямокутник 9"/>
          <p:cNvSpPr/>
          <p:nvPr/>
        </p:nvSpPr>
        <p:spPr bwMode="auto">
          <a:xfrm>
            <a:off x="2051720" y="5589907"/>
            <a:ext cx="5040560" cy="360040"/>
          </a:xfrm>
          <a:prstGeom prst="rect">
            <a:avLst/>
          </a:prstGeom>
          <a:noFill/>
          <a:ln w="9525" cap="flat" cmpd="sng" algn="ctr">
            <a:solidFill>
              <a:schemeClr val="tx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uk-UA" sz="1800" i="0" u="none" strike="noStrike" cap="none" normalizeH="0" baseline="0" dirty="0" smtClean="0">
                <a:ln>
                  <a:noFill/>
                </a:ln>
                <a:solidFill>
                  <a:schemeClr val="tx1"/>
                </a:solidFill>
                <a:latin typeface="Bookman Old Style" panose="02050604050505020204" pitchFamily="18" charset="0"/>
              </a:rPr>
              <a:t>Керівник тематичної (проблемної) групи</a:t>
            </a:r>
          </a:p>
        </p:txBody>
      </p:sp>
      <p:sp>
        <p:nvSpPr>
          <p:cNvPr id="12" name="Прямокутник 11"/>
          <p:cNvSpPr/>
          <p:nvPr/>
        </p:nvSpPr>
        <p:spPr bwMode="auto">
          <a:xfrm>
            <a:off x="2051720" y="4869160"/>
            <a:ext cx="5040560" cy="360040"/>
          </a:xfrm>
          <a:prstGeom prst="rect">
            <a:avLst/>
          </a:prstGeom>
          <a:noFill/>
          <a:ln w="9525" cap="flat" cmpd="sng" algn="ctr">
            <a:solidFill>
              <a:schemeClr val="tx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eaLnBrk="1" hangingPunct="1"/>
            <a:r>
              <a:rPr lang="uk-UA" dirty="0">
                <a:latin typeface="Bookman Old Style" panose="02050604050505020204" pitchFamily="18" charset="0"/>
              </a:rPr>
              <a:t>Завідувач сектору (лабораторії)</a:t>
            </a:r>
          </a:p>
        </p:txBody>
      </p:sp>
      <p:cxnSp>
        <p:nvCxnSpPr>
          <p:cNvPr id="14" name="Пряма зі стрілкою 13"/>
          <p:cNvCxnSpPr>
            <a:stCxn id="8" idx="2"/>
            <a:endCxn id="9" idx="0"/>
          </p:cNvCxnSpPr>
          <p:nvPr/>
        </p:nvCxnSpPr>
        <p:spPr bwMode="auto">
          <a:xfrm>
            <a:off x="4572000" y="3788373"/>
            <a:ext cx="0" cy="360040"/>
          </a:xfrm>
          <a:prstGeom prst="straightConnector1">
            <a:avLst/>
          </a:prstGeom>
          <a:solidFill>
            <a:schemeClr val="accent1"/>
          </a:solidFill>
          <a:ln w="9525" cap="flat" cmpd="sng" algn="ctr">
            <a:solidFill>
              <a:schemeClr val="tx2"/>
            </a:solidFill>
            <a:prstDash val="solid"/>
            <a:round/>
            <a:headEnd type="none" w="med" len="med"/>
            <a:tailEnd type="triangle"/>
          </a:ln>
          <a:effectLst/>
        </p:spPr>
      </p:cxnSp>
      <p:cxnSp>
        <p:nvCxnSpPr>
          <p:cNvPr id="15" name="Пряма зі стрілкою 14"/>
          <p:cNvCxnSpPr/>
          <p:nvPr/>
        </p:nvCxnSpPr>
        <p:spPr bwMode="auto">
          <a:xfrm>
            <a:off x="4572000" y="4509120"/>
            <a:ext cx="0" cy="360040"/>
          </a:xfrm>
          <a:prstGeom prst="straightConnector1">
            <a:avLst/>
          </a:prstGeom>
          <a:solidFill>
            <a:schemeClr val="accent1"/>
          </a:solidFill>
          <a:ln w="9525" cap="flat" cmpd="sng" algn="ctr">
            <a:solidFill>
              <a:schemeClr val="tx2"/>
            </a:solidFill>
            <a:prstDash val="solid"/>
            <a:round/>
            <a:headEnd type="none" w="med" len="med"/>
            <a:tailEnd type="triangle"/>
          </a:ln>
          <a:effectLst/>
        </p:spPr>
      </p:cxnSp>
      <p:cxnSp>
        <p:nvCxnSpPr>
          <p:cNvPr id="16" name="Пряма зі стрілкою 15"/>
          <p:cNvCxnSpPr/>
          <p:nvPr/>
        </p:nvCxnSpPr>
        <p:spPr bwMode="auto">
          <a:xfrm>
            <a:off x="4572000" y="5229200"/>
            <a:ext cx="0" cy="360040"/>
          </a:xfrm>
          <a:prstGeom prst="straightConnector1">
            <a:avLst/>
          </a:prstGeom>
          <a:solidFill>
            <a:schemeClr val="accent1"/>
          </a:solidFill>
          <a:ln w="9525" cap="flat" cmpd="sng" algn="ctr">
            <a:solidFill>
              <a:schemeClr val="tx2"/>
            </a:solidFill>
            <a:prstDash val="solid"/>
            <a:round/>
            <a:headEnd type="none" w="med" len="med"/>
            <a:tailEnd type="triangle"/>
          </a:ln>
          <a:effectLst/>
        </p:spPr>
      </p:cxnSp>
      <p:cxnSp>
        <p:nvCxnSpPr>
          <p:cNvPr id="22" name="Пряма сполучна лінія 21"/>
          <p:cNvCxnSpPr>
            <a:stCxn id="4" idx="2"/>
          </p:cNvCxnSpPr>
          <p:nvPr/>
        </p:nvCxnSpPr>
        <p:spPr bwMode="auto">
          <a:xfrm>
            <a:off x="1331640" y="2722983"/>
            <a:ext cx="0" cy="345977"/>
          </a:xfrm>
          <a:prstGeom prst="line">
            <a:avLst/>
          </a:prstGeom>
          <a:solidFill>
            <a:schemeClr val="accent1"/>
          </a:solidFill>
          <a:ln w="9525" cap="flat" cmpd="sng" algn="ctr">
            <a:solidFill>
              <a:schemeClr val="tx2"/>
            </a:solidFill>
            <a:prstDash val="solid"/>
            <a:round/>
            <a:headEnd type="none" w="med" len="med"/>
            <a:tailEnd type="none" w="med" len="med"/>
          </a:ln>
          <a:effectLst/>
        </p:spPr>
      </p:cxnSp>
      <p:cxnSp>
        <p:nvCxnSpPr>
          <p:cNvPr id="24" name="Пряма сполучна лінія 23"/>
          <p:cNvCxnSpPr>
            <a:stCxn id="7" idx="2"/>
          </p:cNvCxnSpPr>
          <p:nvPr/>
        </p:nvCxnSpPr>
        <p:spPr bwMode="auto">
          <a:xfrm>
            <a:off x="7812360" y="2722983"/>
            <a:ext cx="0" cy="345977"/>
          </a:xfrm>
          <a:prstGeom prst="line">
            <a:avLst/>
          </a:prstGeom>
          <a:solidFill>
            <a:schemeClr val="accent1"/>
          </a:solidFill>
          <a:ln w="9525" cap="flat" cmpd="sng" algn="ctr">
            <a:solidFill>
              <a:schemeClr val="tx2"/>
            </a:solidFill>
            <a:prstDash val="solid"/>
            <a:round/>
            <a:headEnd type="none" w="med" len="med"/>
            <a:tailEnd type="none" w="med" len="med"/>
          </a:ln>
          <a:effectLst/>
        </p:spPr>
      </p:cxnSp>
      <p:cxnSp>
        <p:nvCxnSpPr>
          <p:cNvPr id="26" name="Пряма сполучна лінія 25"/>
          <p:cNvCxnSpPr/>
          <p:nvPr/>
        </p:nvCxnSpPr>
        <p:spPr bwMode="auto">
          <a:xfrm>
            <a:off x="1331640" y="3068960"/>
            <a:ext cx="6480720" cy="0"/>
          </a:xfrm>
          <a:prstGeom prst="line">
            <a:avLst/>
          </a:prstGeom>
          <a:solidFill>
            <a:schemeClr val="accent1"/>
          </a:solidFill>
          <a:ln w="9525" cap="flat" cmpd="sng" algn="ctr">
            <a:solidFill>
              <a:schemeClr val="tx2"/>
            </a:solidFill>
            <a:prstDash val="solid"/>
            <a:round/>
            <a:headEnd type="none" w="med" len="med"/>
            <a:tailEnd type="none" w="med" len="med"/>
          </a:ln>
          <a:effectLst/>
        </p:spPr>
      </p:cxnSp>
      <p:cxnSp>
        <p:nvCxnSpPr>
          <p:cNvPr id="32" name="Пряма зі стрілкою 31"/>
          <p:cNvCxnSpPr>
            <a:stCxn id="6" idx="2"/>
            <a:endCxn id="8" idx="0"/>
          </p:cNvCxnSpPr>
          <p:nvPr/>
        </p:nvCxnSpPr>
        <p:spPr bwMode="auto">
          <a:xfrm>
            <a:off x="4572000" y="2722983"/>
            <a:ext cx="0" cy="705350"/>
          </a:xfrm>
          <a:prstGeom prst="straightConnector1">
            <a:avLst/>
          </a:prstGeom>
          <a:solidFill>
            <a:schemeClr val="accent1"/>
          </a:solidFill>
          <a:ln w="9525" cap="flat" cmpd="sng" algn="ctr">
            <a:solidFill>
              <a:schemeClr val="tx2"/>
            </a:solidFill>
            <a:prstDash val="solid"/>
            <a:round/>
            <a:headEnd type="none" w="med" len="med"/>
            <a:tailEnd type="triangle"/>
          </a:ln>
          <a:effectLst/>
        </p:spPr>
      </p:cxnSp>
    </p:spTree>
    <p:extLst>
      <p:ext uri="{BB962C8B-B14F-4D97-AF65-F5344CB8AC3E}">
        <p14:creationId xmlns:p14="http://schemas.microsoft.com/office/powerpoint/2010/main" val="3619554850"/>
      </p:ext>
    </p:extLst>
  </p:cSld>
  <p:clrMapOvr>
    <a:masterClrMapping/>
  </p:clrMapOvr>
  <p:transition>
    <p:strips dir="ld"/>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792163"/>
          </a:xfrm>
        </p:spPr>
        <p:txBody>
          <a:bodyPr/>
          <a:lstStyle/>
          <a:p>
            <a:pPr algn="ctr"/>
            <a:r>
              <a:rPr lang="uk-UA" sz="2700" dirty="0" smtClean="0">
                <a:latin typeface="Bookman Old Style" panose="02050604050505020204" pitchFamily="18" charset="0"/>
              </a:rPr>
              <a:t>Регіональні центри НАН України</a:t>
            </a:r>
            <a:endParaRPr lang="uk-UA" sz="2700" dirty="0">
              <a:latin typeface="Bookman Old Style" panose="02050604050505020204" pitchFamily="18" charset="0"/>
            </a:endParaRPr>
          </a:p>
        </p:txBody>
      </p:sp>
      <p:sp>
        <p:nvSpPr>
          <p:cNvPr id="7" name="Прямокутник 6"/>
          <p:cNvSpPr/>
          <p:nvPr/>
        </p:nvSpPr>
        <p:spPr bwMode="auto">
          <a:xfrm>
            <a:off x="6732240" y="1484784"/>
            <a:ext cx="2160240" cy="360040"/>
          </a:xfrm>
          <a:prstGeom prst="rect">
            <a:avLst/>
          </a:prstGeom>
          <a:noFill/>
          <a:ln w="9525" cap="flat" cmpd="sng" algn="ctr">
            <a:solidFill>
              <a:schemeClr val="tx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uk-UA" sz="1800" i="0" u="none" strike="noStrike" cap="none" normalizeH="0" baseline="0" dirty="0" smtClean="0">
                <a:ln>
                  <a:noFill/>
                </a:ln>
                <a:solidFill>
                  <a:schemeClr val="tx1"/>
                </a:solidFill>
                <a:latin typeface="Bookman Old Style" panose="02050604050505020204" pitchFamily="18" charset="0"/>
              </a:rPr>
              <a:t>108 установ</a:t>
            </a:r>
          </a:p>
        </p:txBody>
      </p:sp>
      <p:sp>
        <p:nvSpPr>
          <p:cNvPr id="17" name="Прямокутник 16"/>
          <p:cNvSpPr/>
          <p:nvPr/>
        </p:nvSpPr>
        <p:spPr bwMode="auto">
          <a:xfrm>
            <a:off x="3851920" y="1484784"/>
            <a:ext cx="2160240" cy="360040"/>
          </a:xfrm>
          <a:prstGeom prst="rect">
            <a:avLst/>
          </a:prstGeom>
          <a:noFill/>
          <a:ln w="9525" cap="flat" cmpd="sng" algn="ctr">
            <a:solidFill>
              <a:schemeClr val="tx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uk-UA" dirty="0">
                <a:latin typeface="Bookman Old Style" panose="02050604050505020204" pitchFamily="18" charset="0"/>
              </a:rPr>
              <a:t>м</a:t>
            </a:r>
            <a:r>
              <a:rPr kumimoji="0" lang="uk-UA" sz="1800" i="0" u="none" strike="noStrike" cap="none" normalizeH="0" baseline="0" dirty="0" smtClean="0">
                <a:ln>
                  <a:noFill/>
                </a:ln>
                <a:solidFill>
                  <a:schemeClr val="tx1"/>
                </a:solidFill>
                <a:latin typeface="Bookman Old Style" panose="02050604050505020204" pitchFamily="18" charset="0"/>
              </a:rPr>
              <a:t>. Київ</a:t>
            </a:r>
          </a:p>
        </p:txBody>
      </p:sp>
      <p:sp>
        <p:nvSpPr>
          <p:cNvPr id="18" name="Прямокутник 17"/>
          <p:cNvSpPr/>
          <p:nvPr/>
        </p:nvSpPr>
        <p:spPr bwMode="auto">
          <a:xfrm>
            <a:off x="6732240" y="2060848"/>
            <a:ext cx="2160240" cy="360040"/>
          </a:xfrm>
          <a:prstGeom prst="rect">
            <a:avLst/>
          </a:prstGeom>
          <a:noFill/>
          <a:ln w="9525" cap="flat" cmpd="sng" algn="ctr">
            <a:solidFill>
              <a:schemeClr val="tx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uk-UA" sz="1800" i="0" u="none" strike="noStrike" cap="none" normalizeH="0" baseline="0" dirty="0" smtClean="0">
                <a:ln>
                  <a:noFill/>
                </a:ln>
                <a:solidFill>
                  <a:schemeClr val="tx1"/>
                </a:solidFill>
                <a:latin typeface="Bookman Old Style" panose="02050604050505020204" pitchFamily="18" charset="0"/>
              </a:rPr>
              <a:t>Львів – 15 </a:t>
            </a:r>
          </a:p>
        </p:txBody>
      </p:sp>
      <p:sp>
        <p:nvSpPr>
          <p:cNvPr id="19" name="Прямокутник 18"/>
          <p:cNvSpPr/>
          <p:nvPr/>
        </p:nvSpPr>
        <p:spPr bwMode="auto">
          <a:xfrm>
            <a:off x="6732240" y="2634427"/>
            <a:ext cx="2160240" cy="360040"/>
          </a:xfrm>
          <a:prstGeom prst="rect">
            <a:avLst/>
          </a:prstGeom>
          <a:noFill/>
          <a:ln w="9525" cap="flat" cmpd="sng" algn="ctr">
            <a:solidFill>
              <a:schemeClr val="tx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uk-UA" sz="1800" i="0" u="none" strike="noStrike" cap="none" normalizeH="0" baseline="0" dirty="0" smtClean="0">
                <a:ln>
                  <a:noFill/>
                </a:ln>
                <a:solidFill>
                  <a:schemeClr val="tx1"/>
                </a:solidFill>
                <a:latin typeface="Bookman Old Style" panose="02050604050505020204" pitchFamily="18" charset="0"/>
              </a:rPr>
              <a:t>Чернівці – 2 </a:t>
            </a:r>
          </a:p>
        </p:txBody>
      </p:sp>
      <p:sp>
        <p:nvSpPr>
          <p:cNvPr id="20" name="Прямокутник 19"/>
          <p:cNvSpPr/>
          <p:nvPr/>
        </p:nvSpPr>
        <p:spPr bwMode="auto">
          <a:xfrm>
            <a:off x="6732240" y="3208006"/>
            <a:ext cx="2160240" cy="360040"/>
          </a:xfrm>
          <a:prstGeom prst="rect">
            <a:avLst/>
          </a:prstGeom>
          <a:noFill/>
          <a:ln w="9525" cap="flat" cmpd="sng" algn="ctr">
            <a:solidFill>
              <a:schemeClr val="tx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uk-UA" sz="1800" i="0" u="none" strike="noStrike" cap="none" normalizeH="0" baseline="0" dirty="0" smtClean="0">
                <a:ln>
                  <a:noFill/>
                </a:ln>
                <a:solidFill>
                  <a:schemeClr val="tx1"/>
                </a:solidFill>
                <a:latin typeface="Bookman Old Style" panose="02050604050505020204" pitchFamily="18" charset="0"/>
              </a:rPr>
              <a:t>Ужгород – 1 </a:t>
            </a:r>
          </a:p>
        </p:txBody>
      </p:sp>
      <p:sp>
        <p:nvSpPr>
          <p:cNvPr id="21" name="Прямокутник 20"/>
          <p:cNvSpPr/>
          <p:nvPr/>
        </p:nvSpPr>
        <p:spPr bwMode="auto">
          <a:xfrm>
            <a:off x="3851920" y="2634427"/>
            <a:ext cx="2160240" cy="360040"/>
          </a:xfrm>
          <a:prstGeom prst="rect">
            <a:avLst/>
          </a:prstGeom>
          <a:noFill/>
          <a:ln w="9525" cap="flat" cmpd="sng" algn="ctr">
            <a:solidFill>
              <a:schemeClr val="tx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uk-UA" dirty="0" smtClean="0">
                <a:latin typeface="Bookman Old Style" panose="02050604050505020204" pitchFamily="18" charset="0"/>
              </a:rPr>
              <a:t>м. Львів</a:t>
            </a:r>
            <a:endParaRPr kumimoji="0" lang="uk-UA" sz="1800" i="0" u="none" strike="noStrike" cap="none" normalizeH="0" baseline="0" dirty="0" smtClean="0">
              <a:ln>
                <a:noFill/>
              </a:ln>
              <a:solidFill>
                <a:schemeClr val="tx1"/>
              </a:solidFill>
              <a:latin typeface="Bookman Old Style" panose="02050604050505020204" pitchFamily="18" charset="0"/>
            </a:endParaRPr>
          </a:p>
        </p:txBody>
      </p:sp>
      <p:sp>
        <p:nvSpPr>
          <p:cNvPr id="23" name="Прямокутник 22"/>
          <p:cNvSpPr/>
          <p:nvPr/>
        </p:nvSpPr>
        <p:spPr bwMode="auto">
          <a:xfrm>
            <a:off x="251520" y="2634427"/>
            <a:ext cx="3240360" cy="360039"/>
          </a:xfrm>
          <a:prstGeom prst="rect">
            <a:avLst/>
          </a:prstGeom>
          <a:noFill/>
          <a:ln w="9525" cap="flat" cmpd="sng" algn="ctr">
            <a:solidFill>
              <a:schemeClr val="tx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uk-UA" dirty="0" smtClean="0">
                <a:latin typeface="Bookman Old Style" panose="02050604050505020204" pitchFamily="18" charset="0"/>
              </a:rPr>
              <a:t>Західний науковий центр</a:t>
            </a:r>
            <a:endParaRPr kumimoji="0" lang="uk-UA" sz="1800" i="0" u="none" strike="noStrike" cap="none" normalizeH="0" baseline="0" dirty="0" smtClean="0">
              <a:ln>
                <a:noFill/>
              </a:ln>
              <a:solidFill>
                <a:schemeClr val="tx1"/>
              </a:solidFill>
              <a:latin typeface="Bookman Old Style" panose="02050604050505020204" pitchFamily="18" charset="0"/>
            </a:endParaRPr>
          </a:p>
        </p:txBody>
      </p:sp>
      <p:sp>
        <p:nvSpPr>
          <p:cNvPr id="28" name="Прямокутник 27"/>
          <p:cNvSpPr/>
          <p:nvPr/>
        </p:nvSpPr>
        <p:spPr bwMode="auto">
          <a:xfrm>
            <a:off x="6732240" y="3781584"/>
            <a:ext cx="2160240" cy="357806"/>
          </a:xfrm>
          <a:prstGeom prst="rect">
            <a:avLst/>
          </a:prstGeom>
          <a:noFill/>
          <a:ln w="9525" cap="flat" cmpd="sng" algn="ctr">
            <a:solidFill>
              <a:schemeClr val="tx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uk-UA" sz="1800" i="0" u="none" strike="noStrike" cap="none" normalizeH="0" baseline="0" dirty="0" smtClean="0">
                <a:ln>
                  <a:noFill/>
                </a:ln>
                <a:solidFill>
                  <a:schemeClr val="tx1"/>
                </a:solidFill>
                <a:latin typeface="Bookman Old Style" panose="02050604050505020204" pitchFamily="18" charset="0"/>
              </a:rPr>
              <a:t>Харків</a:t>
            </a:r>
            <a:r>
              <a:rPr kumimoji="0" lang="uk-UA" sz="1800" i="0" u="none" strike="noStrike" cap="none" normalizeH="0" dirty="0" smtClean="0">
                <a:ln>
                  <a:noFill/>
                </a:ln>
                <a:solidFill>
                  <a:schemeClr val="tx1"/>
                </a:solidFill>
                <a:latin typeface="Bookman Old Style" panose="02050604050505020204" pitchFamily="18" charset="0"/>
              </a:rPr>
              <a:t> – 15 </a:t>
            </a:r>
            <a:endParaRPr kumimoji="0" lang="uk-UA" sz="1800" i="0" u="none" strike="noStrike" cap="none" normalizeH="0" baseline="0" dirty="0" smtClean="0">
              <a:ln>
                <a:noFill/>
              </a:ln>
              <a:solidFill>
                <a:schemeClr val="tx1"/>
              </a:solidFill>
              <a:latin typeface="Bookman Old Style" panose="02050604050505020204" pitchFamily="18" charset="0"/>
            </a:endParaRPr>
          </a:p>
        </p:txBody>
      </p:sp>
      <p:sp>
        <p:nvSpPr>
          <p:cNvPr id="29" name="Прямокутник 28"/>
          <p:cNvSpPr/>
          <p:nvPr/>
        </p:nvSpPr>
        <p:spPr bwMode="auto">
          <a:xfrm>
            <a:off x="6732240" y="4351768"/>
            <a:ext cx="2160240" cy="360040"/>
          </a:xfrm>
          <a:prstGeom prst="rect">
            <a:avLst/>
          </a:prstGeom>
          <a:noFill/>
          <a:ln w="9525" cap="flat" cmpd="sng" algn="ctr">
            <a:solidFill>
              <a:schemeClr val="tx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uk-UA" sz="1800" i="0" u="none" strike="noStrike" cap="none" normalizeH="0" baseline="0" dirty="0" smtClean="0">
                <a:ln>
                  <a:noFill/>
                </a:ln>
                <a:solidFill>
                  <a:schemeClr val="tx1"/>
                </a:solidFill>
                <a:latin typeface="Bookman Old Style" panose="02050604050505020204" pitchFamily="18" charset="0"/>
              </a:rPr>
              <a:t>Суми – 1 </a:t>
            </a:r>
          </a:p>
        </p:txBody>
      </p:sp>
      <p:sp>
        <p:nvSpPr>
          <p:cNvPr id="30" name="Прямокутник 29"/>
          <p:cNvSpPr/>
          <p:nvPr/>
        </p:nvSpPr>
        <p:spPr bwMode="auto">
          <a:xfrm>
            <a:off x="6732240" y="4924186"/>
            <a:ext cx="2160240" cy="360040"/>
          </a:xfrm>
          <a:prstGeom prst="rect">
            <a:avLst/>
          </a:prstGeom>
          <a:noFill/>
          <a:ln w="9525" cap="flat" cmpd="sng" algn="ctr">
            <a:solidFill>
              <a:schemeClr val="tx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uk-UA" sz="1800" i="0" u="none" strike="noStrike" cap="none" normalizeH="0" baseline="0" dirty="0" smtClean="0">
                <a:ln>
                  <a:noFill/>
                </a:ln>
                <a:solidFill>
                  <a:schemeClr val="tx1"/>
                </a:solidFill>
                <a:latin typeface="Bookman Old Style" panose="02050604050505020204" pitchFamily="18" charset="0"/>
              </a:rPr>
              <a:t>Полтава – 1 </a:t>
            </a:r>
          </a:p>
        </p:txBody>
      </p:sp>
      <p:sp>
        <p:nvSpPr>
          <p:cNvPr id="31" name="Прямокутник 30"/>
          <p:cNvSpPr/>
          <p:nvPr/>
        </p:nvSpPr>
        <p:spPr bwMode="auto">
          <a:xfrm>
            <a:off x="3851920" y="4351768"/>
            <a:ext cx="2160240" cy="360039"/>
          </a:xfrm>
          <a:prstGeom prst="rect">
            <a:avLst/>
          </a:prstGeom>
          <a:noFill/>
          <a:ln w="9525" cap="flat" cmpd="sng" algn="ctr">
            <a:solidFill>
              <a:schemeClr val="tx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uk-UA" dirty="0">
                <a:latin typeface="Bookman Old Style" panose="02050604050505020204" pitchFamily="18" charset="0"/>
              </a:rPr>
              <a:t>м</a:t>
            </a:r>
            <a:r>
              <a:rPr kumimoji="0" lang="uk-UA" sz="1800" i="0" u="none" strike="noStrike" cap="none" normalizeH="0" baseline="0" dirty="0" smtClean="0">
                <a:ln>
                  <a:noFill/>
                </a:ln>
                <a:solidFill>
                  <a:schemeClr val="tx1"/>
                </a:solidFill>
                <a:latin typeface="Bookman Old Style" panose="02050604050505020204" pitchFamily="18" charset="0"/>
              </a:rPr>
              <a:t>. Харків</a:t>
            </a:r>
          </a:p>
        </p:txBody>
      </p:sp>
      <p:sp>
        <p:nvSpPr>
          <p:cNvPr id="33" name="Прямокутник 32"/>
          <p:cNvSpPr/>
          <p:nvPr/>
        </p:nvSpPr>
        <p:spPr bwMode="auto">
          <a:xfrm>
            <a:off x="251520" y="4203045"/>
            <a:ext cx="3240360" cy="657484"/>
          </a:xfrm>
          <a:prstGeom prst="rect">
            <a:avLst/>
          </a:prstGeom>
          <a:noFill/>
          <a:ln w="9525" cap="flat" cmpd="sng" algn="ctr">
            <a:solidFill>
              <a:schemeClr val="tx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uk-UA" dirty="0" smtClean="0">
                <a:latin typeface="Bookman Old Style" panose="02050604050505020204" pitchFamily="18" charset="0"/>
              </a:rPr>
              <a:t>Північно-східний науковий центр</a:t>
            </a:r>
            <a:endParaRPr kumimoji="0" lang="uk-UA" sz="1800" i="0" u="none" strike="noStrike" cap="none" normalizeH="0" baseline="0" dirty="0" smtClean="0">
              <a:ln>
                <a:noFill/>
              </a:ln>
              <a:solidFill>
                <a:schemeClr val="tx1"/>
              </a:solidFill>
              <a:latin typeface="Bookman Old Style" panose="02050604050505020204" pitchFamily="18" charset="0"/>
            </a:endParaRPr>
          </a:p>
        </p:txBody>
      </p:sp>
      <p:sp>
        <p:nvSpPr>
          <p:cNvPr id="34" name="Прямокутник 33"/>
          <p:cNvSpPr/>
          <p:nvPr/>
        </p:nvSpPr>
        <p:spPr bwMode="auto">
          <a:xfrm>
            <a:off x="6732240" y="5495530"/>
            <a:ext cx="2160240" cy="360040"/>
          </a:xfrm>
          <a:prstGeom prst="rect">
            <a:avLst/>
          </a:prstGeom>
          <a:noFill/>
          <a:ln w="9525" cap="flat" cmpd="sng" algn="ctr">
            <a:solidFill>
              <a:schemeClr val="tx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uk-UA" sz="1800" i="0" u="none" strike="noStrike" cap="none" normalizeH="0" baseline="0" dirty="0" smtClean="0">
                <a:ln>
                  <a:noFill/>
                </a:ln>
                <a:solidFill>
                  <a:schemeClr val="tx1"/>
                </a:solidFill>
                <a:latin typeface="Bookman Old Style" panose="02050604050505020204" pitchFamily="18" charset="0"/>
              </a:rPr>
              <a:t>Донецьк – 7 </a:t>
            </a:r>
          </a:p>
        </p:txBody>
      </p:sp>
      <p:sp>
        <p:nvSpPr>
          <p:cNvPr id="35" name="Прямокутник 34"/>
          <p:cNvSpPr/>
          <p:nvPr/>
        </p:nvSpPr>
        <p:spPr bwMode="auto">
          <a:xfrm>
            <a:off x="6732240" y="6066874"/>
            <a:ext cx="2160240" cy="360040"/>
          </a:xfrm>
          <a:prstGeom prst="rect">
            <a:avLst/>
          </a:prstGeom>
          <a:noFill/>
          <a:ln w="9525" cap="flat" cmpd="sng" algn="ctr">
            <a:solidFill>
              <a:schemeClr val="tx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uk-UA" sz="1800" i="0" u="none" strike="noStrike" cap="none" normalizeH="0" baseline="0" dirty="0" smtClean="0">
                <a:ln>
                  <a:noFill/>
                </a:ln>
                <a:solidFill>
                  <a:schemeClr val="tx1"/>
                </a:solidFill>
                <a:latin typeface="Bookman Old Style" panose="02050604050505020204" pitchFamily="18" charset="0"/>
              </a:rPr>
              <a:t>Луганськ – 2 </a:t>
            </a:r>
          </a:p>
        </p:txBody>
      </p:sp>
      <p:sp>
        <p:nvSpPr>
          <p:cNvPr id="38" name="Прямокутник 37"/>
          <p:cNvSpPr/>
          <p:nvPr/>
        </p:nvSpPr>
        <p:spPr bwMode="auto">
          <a:xfrm>
            <a:off x="3851920" y="5785767"/>
            <a:ext cx="2160240" cy="350910"/>
          </a:xfrm>
          <a:prstGeom prst="rect">
            <a:avLst/>
          </a:prstGeom>
          <a:noFill/>
          <a:ln w="9525" cap="flat" cmpd="sng" algn="ctr">
            <a:solidFill>
              <a:schemeClr val="tx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uk-UA" dirty="0">
                <a:latin typeface="Bookman Old Style" panose="02050604050505020204" pitchFamily="18" charset="0"/>
              </a:rPr>
              <a:t>м</a:t>
            </a:r>
            <a:r>
              <a:rPr kumimoji="0" lang="uk-UA" sz="1800" i="0" u="none" strike="noStrike" cap="none" normalizeH="0" baseline="0" dirty="0" smtClean="0">
                <a:ln>
                  <a:noFill/>
                </a:ln>
                <a:solidFill>
                  <a:schemeClr val="tx1"/>
                </a:solidFill>
                <a:latin typeface="Bookman Old Style" panose="02050604050505020204" pitchFamily="18" charset="0"/>
              </a:rPr>
              <a:t>. Донецьк</a:t>
            </a:r>
          </a:p>
        </p:txBody>
      </p:sp>
      <p:sp>
        <p:nvSpPr>
          <p:cNvPr id="40" name="Прямокутник 39"/>
          <p:cNvSpPr/>
          <p:nvPr/>
        </p:nvSpPr>
        <p:spPr bwMode="auto">
          <a:xfrm>
            <a:off x="251520" y="5632480"/>
            <a:ext cx="3240360" cy="657484"/>
          </a:xfrm>
          <a:prstGeom prst="rect">
            <a:avLst/>
          </a:prstGeom>
          <a:noFill/>
          <a:ln w="9525" cap="flat" cmpd="sng" algn="ctr">
            <a:solidFill>
              <a:schemeClr val="tx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uk-UA" dirty="0" smtClean="0">
                <a:latin typeface="Bookman Old Style" panose="02050604050505020204" pitchFamily="18" charset="0"/>
              </a:rPr>
              <a:t>Донецький науковий центр</a:t>
            </a:r>
            <a:endParaRPr kumimoji="0" lang="uk-UA" sz="1800" i="0" u="none" strike="noStrike" cap="none" normalizeH="0" baseline="0" dirty="0" smtClean="0">
              <a:ln>
                <a:noFill/>
              </a:ln>
              <a:solidFill>
                <a:schemeClr val="tx1"/>
              </a:solidFill>
              <a:latin typeface="Bookman Old Style" panose="02050604050505020204" pitchFamily="18" charset="0"/>
            </a:endParaRPr>
          </a:p>
        </p:txBody>
      </p:sp>
      <p:cxnSp>
        <p:nvCxnSpPr>
          <p:cNvPr id="5" name="Пряма сполучна лінія 4"/>
          <p:cNvCxnSpPr>
            <a:stCxn id="23" idx="3"/>
            <a:endCxn id="21" idx="1"/>
          </p:cNvCxnSpPr>
          <p:nvPr/>
        </p:nvCxnSpPr>
        <p:spPr bwMode="auto">
          <a:xfrm>
            <a:off x="3491880" y="2814447"/>
            <a:ext cx="360040" cy="0"/>
          </a:xfrm>
          <a:prstGeom prst="line">
            <a:avLst/>
          </a:prstGeom>
          <a:solidFill>
            <a:schemeClr val="accent1"/>
          </a:solidFill>
          <a:ln w="9525" cap="flat" cmpd="sng" algn="ctr">
            <a:solidFill>
              <a:schemeClr val="tx2"/>
            </a:solidFill>
            <a:prstDash val="solid"/>
            <a:round/>
            <a:headEnd type="none" w="med" len="med"/>
            <a:tailEnd type="none" w="med" len="med"/>
          </a:ln>
          <a:effectLst/>
        </p:spPr>
      </p:cxnSp>
      <p:cxnSp>
        <p:nvCxnSpPr>
          <p:cNvPr id="13" name="Пряма сполучна лінія 12"/>
          <p:cNvCxnSpPr>
            <a:stCxn id="33" idx="3"/>
            <a:endCxn id="31" idx="1"/>
          </p:cNvCxnSpPr>
          <p:nvPr/>
        </p:nvCxnSpPr>
        <p:spPr bwMode="auto">
          <a:xfrm>
            <a:off x="3491880" y="4531787"/>
            <a:ext cx="360040" cy="1"/>
          </a:xfrm>
          <a:prstGeom prst="line">
            <a:avLst/>
          </a:prstGeom>
          <a:solidFill>
            <a:schemeClr val="accent1"/>
          </a:solidFill>
          <a:ln w="9525" cap="flat" cmpd="sng" algn="ctr">
            <a:solidFill>
              <a:schemeClr val="tx2"/>
            </a:solidFill>
            <a:prstDash val="solid"/>
            <a:round/>
            <a:headEnd type="none" w="med" len="med"/>
            <a:tailEnd type="none" w="med" len="med"/>
          </a:ln>
          <a:effectLst/>
        </p:spPr>
      </p:cxnSp>
      <p:cxnSp>
        <p:nvCxnSpPr>
          <p:cNvPr id="42" name="Пряма сполучна лінія 41"/>
          <p:cNvCxnSpPr>
            <a:stCxn id="40" idx="3"/>
            <a:endCxn id="38" idx="1"/>
          </p:cNvCxnSpPr>
          <p:nvPr/>
        </p:nvCxnSpPr>
        <p:spPr bwMode="auto">
          <a:xfrm>
            <a:off x="3491880" y="5961222"/>
            <a:ext cx="360040" cy="0"/>
          </a:xfrm>
          <a:prstGeom prst="line">
            <a:avLst/>
          </a:prstGeom>
          <a:solidFill>
            <a:schemeClr val="accent1"/>
          </a:solidFill>
          <a:ln w="9525" cap="flat" cmpd="sng" algn="ctr">
            <a:solidFill>
              <a:schemeClr val="tx2"/>
            </a:solidFill>
            <a:prstDash val="solid"/>
            <a:round/>
            <a:headEnd type="none" w="med" len="med"/>
            <a:tailEnd type="none" w="med" len="med"/>
          </a:ln>
          <a:effectLst/>
        </p:spPr>
      </p:cxnSp>
      <p:cxnSp>
        <p:nvCxnSpPr>
          <p:cNvPr id="44" name="Пряма зі стрілкою 43"/>
          <p:cNvCxnSpPr>
            <a:stCxn id="17" idx="3"/>
            <a:endCxn id="7" idx="1"/>
          </p:cNvCxnSpPr>
          <p:nvPr/>
        </p:nvCxnSpPr>
        <p:spPr bwMode="auto">
          <a:xfrm>
            <a:off x="6012160" y="1664804"/>
            <a:ext cx="720080" cy="0"/>
          </a:xfrm>
          <a:prstGeom prst="straightConnector1">
            <a:avLst/>
          </a:prstGeom>
          <a:solidFill>
            <a:schemeClr val="accent1"/>
          </a:solidFill>
          <a:ln w="9525" cap="flat" cmpd="sng" algn="ctr">
            <a:solidFill>
              <a:schemeClr val="tx2"/>
            </a:solidFill>
            <a:prstDash val="solid"/>
            <a:round/>
            <a:headEnd type="none" w="med" len="med"/>
            <a:tailEnd type="triangle"/>
          </a:ln>
          <a:effectLst/>
        </p:spPr>
      </p:cxnSp>
      <p:cxnSp>
        <p:nvCxnSpPr>
          <p:cNvPr id="46" name="Пряма зі стрілкою 45"/>
          <p:cNvCxnSpPr>
            <a:stCxn id="21" idx="3"/>
            <a:endCxn id="19" idx="1"/>
          </p:cNvCxnSpPr>
          <p:nvPr/>
        </p:nvCxnSpPr>
        <p:spPr bwMode="auto">
          <a:xfrm>
            <a:off x="6012160" y="2814447"/>
            <a:ext cx="720080" cy="0"/>
          </a:xfrm>
          <a:prstGeom prst="straightConnector1">
            <a:avLst/>
          </a:prstGeom>
          <a:solidFill>
            <a:schemeClr val="accent1"/>
          </a:solidFill>
          <a:ln w="9525" cap="flat" cmpd="sng" algn="ctr">
            <a:solidFill>
              <a:schemeClr val="tx2"/>
            </a:solidFill>
            <a:prstDash val="solid"/>
            <a:round/>
            <a:headEnd type="none" w="med" len="med"/>
            <a:tailEnd type="triangle"/>
          </a:ln>
          <a:effectLst/>
        </p:spPr>
      </p:cxnSp>
      <p:cxnSp>
        <p:nvCxnSpPr>
          <p:cNvPr id="47" name="Пряма зі стрілкою 46"/>
          <p:cNvCxnSpPr>
            <a:stCxn id="31" idx="3"/>
            <a:endCxn id="29" idx="1"/>
          </p:cNvCxnSpPr>
          <p:nvPr/>
        </p:nvCxnSpPr>
        <p:spPr bwMode="auto">
          <a:xfrm>
            <a:off x="6012160" y="4531788"/>
            <a:ext cx="720080" cy="0"/>
          </a:xfrm>
          <a:prstGeom prst="straightConnector1">
            <a:avLst/>
          </a:prstGeom>
          <a:solidFill>
            <a:schemeClr val="accent1"/>
          </a:solidFill>
          <a:ln w="9525" cap="flat" cmpd="sng" algn="ctr">
            <a:solidFill>
              <a:schemeClr val="tx2"/>
            </a:solidFill>
            <a:prstDash val="solid"/>
            <a:round/>
            <a:headEnd type="none" w="med" len="med"/>
            <a:tailEnd type="triangle"/>
          </a:ln>
          <a:effectLst/>
        </p:spPr>
      </p:cxnSp>
      <p:cxnSp>
        <p:nvCxnSpPr>
          <p:cNvPr id="50" name="Пряма зі стрілкою 49"/>
          <p:cNvCxnSpPr>
            <a:stCxn id="21" idx="3"/>
          </p:cNvCxnSpPr>
          <p:nvPr/>
        </p:nvCxnSpPr>
        <p:spPr bwMode="auto">
          <a:xfrm flipV="1">
            <a:off x="6012160" y="2240869"/>
            <a:ext cx="720080" cy="573578"/>
          </a:xfrm>
          <a:prstGeom prst="straightConnector1">
            <a:avLst/>
          </a:prstGeom>
          <a:solidFill>
            <a:schemeClr val="accent1"/>
          </a:solidFill>
          <a:ln w="9525" cap="flat" cmpd="sng" algn="ctr">
            <a:solidFill>
              <a:schemeClr val="tx2"/>
            </a:solidFill>
            <a:prstDash val="solid"/>
            <a:round/>
            <a:headEnd type="none" w="med" len="med"/>
            <a:tailEnd type="triangle"/>
          </a:ln>
          <a:effectLst/>
        </p:spPr>
      </p:cxnSp>
      <p:cxnSp>
        <p:nvCxnSpPr>
          <p:cNvPr id="52" name="Пряма зі стрілкою 51"/>
          <p:cNvCxnSpPr>
            <a:stCxn id="21" idx="3"/>
          </p:cNvCxnSpPr>
          <p:nvPr/>
        </p:nvCxnSpPr>
        <p:spPr bwMode="auto">
          <a:xfrm>
            <a:off x="6012160" y="2814447"/>
            <a:ext cx="706400" cy="586884"/>
          </a:xfrm>
          <a:prstGeom prst="straightConnector1">
            <a:avLst/>
          </a:prstGeom>
          <a:solidFill>
            <a:schemeClr val="accent1"/>
          </a:solidFill>
          <a:ln w="9525" cap="flat" cmpd="sng" algn="ctr">
            <a:solidFill>
              <a:schemeClr val="tx2"/>
            </a:solidFill>
            <a:prstDash val="solid"/>
            <a:round/>
            <a:headEnd type="none" w="med" len="med"/>
            <a:tailEnd type="triangle"/>
          </a:ln>
          <a:effectLst/>
        </p:spPr>
      </p:cxnSp>
      <p:cxnSp>
        <p:nvCxnSpPr>
          <p:cNvPr id="4" name="Пряма зі стрілкою 3"/>
          <p:cNvCxnSpPr>
            <a:stCxn id="31" idx="3"/>
            <a:endCxn id="28" idx="1"/>
          </p:cNvCxnSpPr>
          <p:nvPr/>
        </p:nvCxnSpPr>
        <p:spPr bwMode="auto">
          <a:xfrm flipV="1">
            <a:off x="6012160" y="3960487"/>
            <a:ext cx="720080" cy="571301"/>
          </a:xfrm>
          <a:prstGeom prst="straightConnector1">
            <a:avLst/>
          </a:prstGeom>
          <a:solidFill>
            <a:schemeClr val="accent1"/>
          </a:solidFill>
          <a:ln w="9525" cap="flat" cmpd="sng" algn="ctr">
            <a:solidFill>
              <a:schemeClr val="tx2"/>
            </a:solidFill>
            <a:prstDash val="solid"/>
            <a:round/>
            <a:headEnd type="none" w="med" len="med"/>
            <a:tailEnd type="triangle"/>
          </a:ln>
          <a:effectLst/>
        </p:spPr>
      </p:cxnSp>
      <p:cxnSp>
        <p:nvCxnSpPr>
          <p:cNvPr id="8" name="Пряма зі стрілкою 7"/>
          <p:cNvCxnSpPr>
            <a:stCxn id="31" idx="3"/>
            <a:endCxn id="30" idx="1"/>
          </p:cNvCxnSpPr>
          <p:nvPr/>
        </p:nvCxnSpPr>
        <p:spPr bwMode="auto">
          <a:xfrm>
            <a:off x="6012160" y="4531788"/>
            <a:ext cx="720080" cy="572418"/>
          </a:xfrm>
          <a:prstGeom prst="straightConnector1">
            <a:avLst/>
          </a:prstGeom>
          <a:solidFill>
            <a:schemeClr val="accent1"/>
          </a:solidFill>
          <a:ln w="9525" cap="flat" cmpd="sng" algn="ctr">
            <a:solidFill>
              <a:schemeClr val="tx2"/>
            </a:solidFill>
            <a:prstDash val="solid"/>
            <a:round/>
            <a:headEnd type="none" w="med" len="med"/>
            <a:tailEnd type="triangle"/>
          </a:ln>
          <a:effectLst/>
        </p:spPr>
      </p:cxnSp>
      <p:cxnSp>
        <p:nvCxnSpPr>
          <p:cNvPr id="14" name="Пряма зі стрілкою 13"/>
          <p:cNvCxnSpPr>
            <a:stCxn id="38" idx="3"/>
            <a:endCxn id="34" idx="1"/>
          </p:cNvCxnSpPr>
          <p:nvPr/>
        </p:nvCxnSpPr>
        <p:spPr bwMode="auto">
          <a:xfrm flipV="1">
            <a:off x="6012160" y="5675550"/>
            <a:ext cx="720080" cy="285672"/>
          </a:xfrm>
          <a:prstGeom prst="straightConnector1">
            <a:avLst/>
          </a:prstGeom>
          <a:solidFill>
            <a:schemeClr val="accent1"/>
          </a:solidFill>
          <a:ln w="9525" cap="flat" cmpd="sng" algn="ctr">
            <a:solidFill>
              <a:schemeClr val="tx2"/>
            </a:solidFill>
            <a:prstDash val="solid"/>
            <a:round/>
            <a:headEnd type="none" w="med" len="med"/>
            <a:tailEnd type="triangle"/>
          </a:ln>
          <a:effectLst/>
        </p:spPr>
      </p:cxnSp>
      <p:cxnSp>
        <p:nvCxnSpPr>
          <p:cNvPr id="16" name="Пряма зі стрілкою 15"/>
          <p:cNvCxnSpPr>
            <a:stCxn id="38" idx="3"/>
            <a:endCxn id="35" idx="1"/>
          </p:cNvCxnSpPr>
          <p:nvPr/>
        </p:nvCxnSpPr>
        <p:spPr bwMode="auto">
          <a:xfrm>
            <a:off x="6012160" y="5961222"/>
            <a:ext cx="720080" cy="285672"/>
          </a:xfrm>
          <a:prstGeom prst="straightConnector1">
            <a:avLst/>
          </a:prstGeom>
          <a:solidFill>
            <a:schemeClr val="accent1"/>
          </a:solidFill>
          <a:ln w="9525" cap="flat" cmpd="sng" algn="ctr">
            <a:solidFill>
              <a:schemeClr val="tx2"/>
            </a:solidFill>
            <a:prstDash val="solid"/>
            <a:round/>
            <a:headEnd type="none" w="med" len="med"/>
            <a:tailEnd type="triangle"/>
          </a:ln>
          <a:effectLst/>
        </p:spPr>
      </p:cxnSp>
    </p:spTree>
    <p:extLst>
      <p:ext uri="{BB962C8B-B14F-4D97-AF65-F5344CB8AC3E}">
        <p14:creationId xmlns:p14="http://schemas.microsoft.com/office/powerpoint/2010/main" val="1756079623"/>
      </p:ext>
    </p:extLst>
  </p:cSld>
  <p:clrMapOvr>
    <a:masterClrMapping/>
  </p:clrMapOvr>
  <p:transition>
    <p:strips dir="ld"/>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792163"/>
          </a:xfrm>
        </p:spPr>
        <p:txBody>
          <a:bodyPr/>
          <a:lstStyle/>
          <a:p>
            <a:pPr algn="ctr"/>
            <a:r>
              <a:rPr lang="uk-UA" sz="2700" dirty="0" smtClean="0">
                <a:latin typeface="Bookman Old Style" panose="02050604050505020204" pitchFamily="18" charset="0"/>
              </a:rPr>
              <a:t>Регіональні центри НАН України</a:t>
            </a:r>
            <a:endParaRPr lang="uk-UA" sz="2700" dirty="0">
              <a:latin typeface="Bookman Old Style" panose="02050604050505020204" pitchFamily="18" charset="0"/>
            </a:endParaRPr>
          </a:p>
        </p:txBody>
      </p:sp>
      <p:sp>
        <p:nvSpPr>
          <p:cNvPr id="7" name="Прямокутник 6"/>
          <p:cNvSpPr/>
          <p:nvPr/>
        </p:nvSpPr>
        <p:spPr bwMode="auto">
          <a:xfrm>
            <a:off x="6732240" y="1484784"/>
            <a:ext cx="2160240" cy="360040"/>
          </a:xfrm>
          <a:prstGeom prst="rect">
            <a:avLst/>
          </a:prstGeom>
          <a:noFill/>
          <a:ln w="9525" cap="flat" cmpd="sng" algn="ctr">
            <a:solidFill>
              <a:schemeClr val="tx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uk-UA" sz="1800" i="0" u="none" strike="noStrike" cap="none" normalizeH="0" baseline="0" dirty="0" smtClean="0">
                <a:ln>
                  <a:noFill/>
                </a:ln>
                <a:solidFill>
                  <a:schemeClr val="tx1"/>
                </a:solidFill>
                <a:latin typeface="Bookman Old Style" panose="02050604050505020204" pitchFamily="18" charset="0"/>
              </a:rPr>
              <a:t>Сімферополь – 4</a:t>
            </a:r>
          </a:p>
        </p:txBody>
      </p:sp>
      <p:sp>
        <p:nvSpPr>
          <p:cNvPr id="18" name="Прямокутник 17"/>
          <p:cNvSpPr/>
          <p:nvPr/>
        </p:nvSpPr>
        <p:spPr bwMode="auto">
          <a:xfrm>
            <a:off x="6732240" y="2060848"/>
            <a:ext cx="2160240" cy="360040"/>
          </a:xfrm>
          <a:prstGeom prst="rect">
            <a:avLst/>
          </a:prstGeom>
          <a:noFill/>
          <a:ln w="9525" cap="flat" cmpd="sng" algn="ctr">
            <a:solidFill>
              <a:schemeClr val="tx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uk-UA" sz="1800" i="0" u="none" strike="noStrike" cap="none" normalizeH="0" baseline="0" dirty="0" smtClean="0">
                <a:ln>
                  <a:noFill/>
                </a:ln>
                <a:solidFill>
                  <a:schemeClr val="tx1"/>
                </a:solidFill>
                <a:latin typeface="Bookman Old Style" panose="02050604050505020204" pitchFamily="18" charset="0"/>
              </a:rPr>
              <a:t>Севастополь – 3</a:t>
            </a:r>
          </a:p>
        </p:txBody>
      </p:sp>
      <p:sp>
        <p:nvSpPr>
          <p:cNvPr id="19" name="Прямокутник 18"/>
          <p:cNvSpPr/>
          <p:nvPr/>
        </p:nvSpPr>
        <p:spPr bwMode="auto">
          <a:xfrm>
            <a:off x="6732240" y="2634427"/>
            <a:ext cx="2160240" cy="360040"/>
          </a:xfrm>
          <a:prstGeom prst="rect">
            <a:avLst/>
          </a:prstGeom>
          <a:noFill/>
          <a:ln w="9525" cap="flat" cmpd="sng" algn="ctr">
            <a:solidFill>
              <a:schemeClr val="tx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uk-UA" sz="1800" i="0" u="none" strike="noStrike" cap="none" normalizeH="0" baseline="0" dirty="0" smtClean="0">
                <a:ln>
                  <a:noFill/>
                </a:ln>
                <a:solidFill>
                  <a:schemeClr val="tx1"/>
                </a:solidFill>
                <a:latin typeface="Bookman Old Style" panose="02050604050505020204" pitchFamily="18" charset="0"/>
              </a:rPr>
              <a:t>Керч –</a:t>
            </a:r>
            <a:r>
              <a:rPr kumimoji="0" lang="uk-UA" sz="1800" i="0" u="none" strike="noStrike" cap="none" normalizeH="0" dirty="0" smtClean="0">
                <a:ln>
                  <a:noFill/>
                </a:ln>
                <a:solidFill>
                  <a:schemeClr val="tx1"/>
                </a:solidFill>
                <a:latin typeface="Bookman Old Style" panose="02050604050505020204" pitchFamily="18" charset="0"/>
              </a:rPr>
              <a:t> 1</a:t>
            </a:r>
            <a:endParaRPr kumimoji="0" lang="uk-UA" sz="1800" i="0" u="none" strike="noStrike" cap="none" normalizeH="0" baseline="0" dirty="0" smtClean="0">
              <a:ln>
                <a:noFill/>
              </a:ln>
              <a:solidFill>
                <a:schemeClr val="tx1"/>
              </a:solidFill>
              <a:latin typeface="Bookman Old Style" panose="02050604050505020204" pitchFamily="18" charset="0"/>
            </a:endParaRPr>
          </a:p>
        </p:txBody>
      </p:sp>
      <p:sp>
        <p:nvSpPr>
          <p:cNvPr id="20" name="Прямокутник 19"/>
          <p:cNvSpPr/>
          <p:nvPr/>
        </p:nvSpPr>
        <p:spPr bwMode="auto">
          <a:xfrm>
            <a:off x="6732241" y="3177543"/>
            <a:ext cx="2160240" cy="360040"/>
          </a:xfrm>
          <a:prstGeom prst="rect">
            <a:avLst/>
          </a:prstGeom>
          <a:noFill/>
          <a:ln w="9525" cap="flat" cmpd="sng" algn="ctr">
            <a:solidFill>
              <a:schemeClr val="tx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uk-UA" sz="1800" i="0" u="none" strike="noStrike" cap="none" normalizeH="0" baseline="0" dirty="0" smtClean="0">
                <a:ln>
                  <a:noFill/>
                </a:ln>
                <a:solidFill>
                  <a:schemeClr val="tx1"/>
                </a:solidFill>
                <a:latin typeface="Bookman Old Style" panose="02050604050505020204" pitchFamily="18" charset="0"/>
              </a:rPr>
              <a:t>Дніпро - 5</a:t>
            </a:r>
          </a:p>
        </p:txBody>
      </p:sp>
      <p:sp>
        <p:nvSpPr>
          <p:cNvPr id="21" name="Прямокутник 20"/>
          <p:cNvSpPr/>
          <p:nvPr/>
        </p:nvSpPr>
        <p:spPr bwMode="auto">
          <a:xfrm>
            <a:off x="3851920" y="2060849"/>
            <a:ext cx="2160240" cy="360040"/>
          </a:xfrm>
          <a:prstGeom prst="rect">
            <a:avLst/>
          </a:prstGeom>
          <a:noFill/>
          <a:ln w="9525" cap="flat" cmpd="sng" algn="ctr">
            <a:solidFill>
              <a:schemeClr val="tx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uk-UA" dirty="0" smtClean="0">
                <a:latin typeface="Bookman Old Style" panose="02050604050505020204" pitchFamily="18" charset="0"/>
              </a:rPr>
              <a:t>м. Сімферополь</a:t>
            </a:r>
            <a:endParaRPr kumimoji="0" lang="uk-UA" sz="1800" i="0" u="none" strike="noStrike" cap="none" normalizeH="0" baseline="0" dirty="0" smtClean="0">
              <a:ln>
                <a:noFill/>
              </a:ln>
              <a:solidFill>
                <a:schemeClr val="tx1"/>
              </a:solidFill>
              <a:latin typeface="Bookman Old Style" panose="02050604050505020204" pitchFamily="18" charset="0"/>
            </a:endParaRPr>
          </a:p>
        </p:txBody>
      </p:sp>
      <p:sp>
        <p:nvSpPr>
          <p:cNvPr id="28" name="Прямокутник 27"/>
          <p:cNvSpPr/>
          <p:nvPr/>
        </p:nvSpPr>
        <p:spPr bwMode="auto">
          <a:xfrm>
            <a:off x="6732240" y="3781584"/>
            <a:ext cx="2160240" cy="357806"/>
          </a:xfrm>
          <a:prstGeom prst="rect">
            <a:avLst/>
          </a:prstGeom>
          <a:noFill/>
          <a:ln w="9525" cap="flat" cmpd="sng" algn="ctr">
            <a:solidFill>
              <a:schemeClr val="tx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uk-UA" sz="1800" i="0" u="none" strike="noStrike" cap="none" normalizeH="0" baseline="0" dirty="0" smtClean="0">
                <a:ln>
                  <a:noFill/>
                </a:ln>
                <a:solidFill>
                  <a:schemeClr val="tx1"/>
                </a:solidFill>
                <a:latin typeface="Bookman Old Style" panose="02050604050505020204" pitchFamily="18" charset="0"/>
              </a:rPr>
              <a:t>Запоріжжя – 1</a:t>
            </a:r>
          </a:p>
        </p:txBody>
      </p:sp>
      <p:sp>
        <p:nvSpPr>
          <p:cNvPr id="29" name="Прямокутник 28"/>
          <p:cNvSpPr/>
          <p:nvPr/>
        </p:nvSpPr>
        <p:spPr bwMode="auto">
          <a:xfrm>
            <a:off x="6732240" y="4351768"/>
            <a:ext cx="2160240" cy="360040"/>
          </a:xfrm>
          <a:prstGeom prst="rect">
            <a:avLst/>
          </a:prstGeom>
          <a:noFill/>
          <a:ln w="9525" cap="flat" cmpd="sng" algn="ctr">
            <a:solidFill>
              <a:schemeClr val="tx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uk-UA" sz="1800" i="0" u="none" strike="noStrike" cap="none" normalizeH="0" baseline="0" dirty="0" smtClean="0">
                <a:ln>
                  <a:noFill/>
                </a:ln>
                <a:solidFill>
                  <a:schemeClr val="tx1"/>
                </a:solidFill>
                <a:latin typeface="Bookman Old Style" panose="02050604050505020204" pitchFamily="18" charset="0"/>
              </a:rPr>
              <a:t>Кривий Ріг - 1</a:t>
            </a:r>
          </a:p>
        </p:txBody>
      </p:sp>
      <p:sp>
        <p:nvSpPr>
          <p:cNvPr id="30" name="Прямокутник 29"/>
          <p:cNvSpPr/>
          <p:nvPr/>
        </p:nvSpPr>
        <p:spPr bwMode="auto">
          <a:xfrm>
            <a:off x="6732240" y="4924186"/>
            <a:ext cx="2160240" cy="360040"/>
          </a:xfrm>
          <a:prstGeom prst="rect">
            <a:avLst/>
          </a:prstGeom>
          <a:noFill/>
          <a:ln w="9525" cap="flat" cmpd="sng" algn="ctr">
            <a:solidFill>
              <a:schemeClr val="tx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uk-UA" sz="1800" i="0" u="none" strike="noStrike" cap="none" normalizeH="0" baseline="0" dirty="0" smtClean="0">
                <a:ln>
                  <a:noFill/>
                </a:ln>
                <a:solidFill>
                  <a:schemeClr val="tx1"/>
                </a:solidFill>
                <a:latin typeface="Bookman Old Style" panose="02050604050505020204" pitchFamily="18" charset="0"/>
              </a:rPr>
              <a:t>Одеса - 5</a:t>
            </a:r>
          </a:p>
        </p:txBody>
      </p:sp>
      <p:sp>
        <p:nvSpPr>
          <p:cNvPr id="31" name="Прямокутник 30"/>
          <p:cNvSpPr/>
          <p:nvPr/>
        </p:nvSpPr>
        <p:spPr bwMode="auto">
          <a:xfrm>
            <a:off x="3851920" y="3781585"/>
            <a:ext cx="2160240" cy="357806"/>
          </a:xfrm>
          <a:prstGeom prst="rect">
            <a:avLst/>
          </a:prstGeom>
          <a:noFill/>
          <a:ln w="9525" cap="flat" cmpd="sng" algn="ctr">
            <a:solidFill>
              <a:schemeClr val="tx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uk-UA" dirty="0">
                <a:latin typeface="Bookman Old Style" panose="02050604050505020204" pitchFamily="18" charset="0"/>
              </a:rPr>
              <a:t>м</a:t>
            </a:r>
            <a:r>
              <a:rPr lang="uk-UA" dirty="0" smtClean="0">
                <a:latin typeface="Bookman Old Style" panose="02050604050505020204" pitchFamily="18" charset="0"/>
              </a:rPr>
              <a:t>. Дніпро</a:t>
            </a:r>
            <a:endParaRPr kumimoji="0" lang="uk-UA" sz="1800" i="0" u="none" strike="noStrike" cap="none" normalizeH="0" baseline="0" dirty="0" smtClean="0">
              <a:ln>
                <a:noFill/>
              </a:ln>
              <a:solidFill>
                <a:schemeClr val="tx1"/>
              </a:solidFill>
              <a:latin typeface="Bookman Old Style" panose="02050604050505020204" pitchFamily="18" charset="0"/>
            </a:endParaRPr>
          </a:p>
        </p:txBody>
      </p:sp>
      <p:sp>
        <p:nvSpPr>
          <p:cNvPr id="33" name="Прямокутник 32"/>
          <p:cNvSpPr/>
          <p:nvPr/>
        </p:nvSpPr>
        <p:spPr bwMode="auto">
          <a:xfrm>
            <a:off x="251520" y="3631745"/>
            <a:ext cx="3240360" cy="657484"/>
          </a:xfrm>
          <a:prstGeom prst="rect">
            <a:avLst/>
          </a:prstGeom>
          <a:noFill/>
          <a:ln w="9525" cap="flat" cmpd="sng" algn="ctr">
            <a:solidFill>
              <a:schemeClr val="tx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uk-UA" dirty="0" smtClean="0">
                <a:latin typeface="Bookman Old Style" panose="02050604050505020204" pitchFamily="18" charset="0"/>
              </a:rPr>
              <a:t>Придніпровський науковий центр</a:t>
            </a:r>
            <a:endParaRPr kumimoji="0" lang="uk-UA" sz="1800" i="0" u="none" strike="noStrike" cap="none" normalizeH="0" baseline="0" dirty="0" smtClean="0">
              <a:ln>
                <a:noFill/>
              </a:ln>
              <a:solidFill>
                <a:schemeClr val="tx1"/>
              </a:solidFill>
              <a:latin typeface="Bookman Old Style" panose="02050604050505020204" pitchFamily="18" charset="0"/>
            </a:endParaRPr>
          </a:p>
        </p:txBody>
      </p:sp>
      <p:sp>
        <p:nvSpPr>
          <p:cNvPr id="34" name="Прямокутник 33"/>
          <p:cNvSpPr/>
          <p:nvPr/>
        </p:nvSpPr>
        <p:spPr bwMode="auto">
          <a:xfrm>
            <a:off x="6732240" y="5495530"/>
            <a:ext cx="2160240" cy="360040"/>
          </a:xfrm>
          <a:prstGeom prst="rect">
            <a:avLst/>
          </a:prstGeom>
          <a:noFill/>
          <a:ln w="9525" cap="flat" cmpd="sng" algn="ctr">
            <a:solidFill>
              <a:schemeClr val="tx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uk-UA" sz="1800" i="0" u="none" strike="noStrike" cap="none" normalizeH="0" baseline="0" dirty="0" smtClean="0">
                <a:ln>
                  <a:noFill/>
                </a:ln>
                <a:solidFill>
                  <a:schemeClr val="tx1"/>
                </a:solidFill>
                <a:latin typeface="Bookman Old Style" panose="02050604050505020204" pitchFamily="18" charset="0"/>
              </a:rPr>
              <a:t>Миколаїв - 1</a:t>
            </a:r>
          </a:p>
        </p:txBody>
      </p:sp>
      <p:sp>
        <p:nvSpPr>
          <p:cNvPr id="35" name="Прямокутник 34"/>
          <p:cNvSpPr/>
          <p:nvPr/>
        </p:nvSpPr>
        <p:spPr bwMode="auto">
          <a:xfrm>
            <a:off x="6732240" y="6066874"/>
            <a:ext cx="2160240" cy="360040"/>
          </a:xfrm>
          <a:prstGeom prst="rect">
            <a:avLst/>
          </a:prstGeom>
          <a:noFill/>
          <a:ln w="9525" cap="flat" cmpd="sng" algn="ctr">
            <a:solidFill>
              <a:schemeClr val="tx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uk-UA" sz="1800" i="0" u="none" strike="noStrike" cap="none" normalizeH="0" baseline="0" dirty="0" smtClean="0">
                <a:ln>
                  <a:noFill/>
                </a:ln>
                <a:solidFill>
                  <a:schemeClr val="tx1"/>
                </a:solidFill>
                <a:latin typeface="Bookman Old Style" panose="02050604050505020204" pitchFamily="18" charset="0"/>
              </a:rPr>
              <a:t>Херсон - 1</a:t>
            </a:r>
          </a:p>
        </p:txBody>
      </p:sp>
      <p:sp>
        <p:nvSpPr>
          <p:cNvPr id="38" name="Прямокутник 37"/>
          <p:cNvSpPr/>
          <p:nvPr/>
        </p:nvSpPr>
        <p:spPr bwMode="auto">
          <a:xfrm>
            <a:off x="3851920" y="5495531"/>
            <a:ext cx="2160240" cy="360040"/>
          </a:xfrm>
          <a:prstGeom prst="rect">
            <a:avLst/>
          </a:prstGeom>
          <a:noFill/>
          <a:ln w="9525" cap="flat" cmpd="sng" algn="ctr">
            <a:solidFill>
              <a:schemeClr val="tx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uk-UA" dirty="0" smtClean="0">
                <a:latin typeface="Bookman Old Style" panose="02050604050505020204" pitchFamily="18" charset="0"/>
              </a:rPr>
              <a:t>м. Одеса</a:t>
            </a:r>
            <a:endParaRPr kumimoji="0" lang="uk-UA" sz="1800" i="0" u="none" strike="noStrike" cap="none" normalizeH="0" baseline="0" dirty="0" smtClean="0">
              <a:ln>
                <a:noFill/>
              </a:ln>
              <a:solidFill>
                <a:schemeClr val="tx1"/>
              </a:solidFill>
              <a:latin typeface="Bookman Old Style" panose="02050604050505020204" pitchFamily="18" charset="0"/>
            </a:endParaRPr>
          </a:p>
        </p:txBody>
      </p:sp>
      <p:sp>
        <p:nvSpPr>
          <p:cNvPr id="40" name="Прямокутник 39"/>
          <p:cNvSpPr/>
          <p:nvPr/>
        </p:nvSpPr>
        <p:spPr bwMode="auto">
          <a:xfrm>
            <a:off x="262090" y="5345959"/>
            <a:ext cx="3240360" cy="657484"/>
          </a:xfrm>
          <a:prstGeom prst="rect">
            <a:avLst/>
          </a:prstGeom>
          <a:noFill/>
          <a:ln w="9525" cap="flat" cmpd="sng" algn="ctr">
            <a:solidFill>
              <a:schemeClr val="tx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uk-UA" dirty="0" smtClean="0">
                <a:latin typeface="Bookman Old Style" panose="02050604050505020204" pitchFamily="18" charset="0"/>
              </a:rPr>
              <a:t>Південний науковий центр</a:t>
            </a:r>
            <a:endParaRPr kumimoji="0" lang="uk-UA" sz="1800" i="0" u="none" strike="noStrike" cap="none" normalizeH="0" baseline="0" dirty="0" smtClean="0">
              <a:ln>
                <a:noFill/>
              </a:ln>
              <a:solidFill>
                <a:schemeClr val="tx1"/>
              </a:solidFill>
              <a:latin typeface="Bookman Old Style" panose="02050604050505020204" pitchFamily="18" charset="0"/>
            </a:endParaRPr>
          </a:p>
        </p:txBody>
      </p:sp>
      <p:sp>
        <p:nvSpPr>
          <p:cNvPr id="32" name="Прямокутник 31"/>
          <p:cNvSpPr/>
          <p:nvPr/>
        </p:nvSpPr>
        <p:spPr bwMode="auto">
          <a:xfrm>
            <a:off x="251520" y="1912126"/>
            <a:ext cx="3240360" cy="657484"/>
          </a:xfrm>
          <a:prstGeom prst="rect">
            <a:avLst/>
          </a:prstGeom>
          <a:noFill/>
          <a:ln w="9525" cap="flat" cmpd="sng" algn="ctr">
            <a:solidFill>
              <a:schemeClr val="tx2"/>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uk-UA" dirty="0" smtClean="0">
                <a:latin typeface="Bookman Old Style" panose="02050604050505020204" pitchFamily="18" charset="0"/>
              </a:rPr>
              <a:t>Кримський науковий центр</a:t>
            </a:r>
            <a:endParaRPr kumimoji="0" lang="uk-UA" sz="1800" i="0" u="none" strike="noStrike" cap="none" normalizeH="0" baseline="0" dirty="0" smtClean="0">
              <a:ln>
                <a:noFill/>
              </a:ln>
              <a:solidFill>
                <a:schemeClr val="tx1"/>
              </a:solidFill>
              <a:latin typeface="Bookman Old Style" panose="02050604050505020204" pitchFamily="18" charset="0"/>
            </a:endParaRPr>
          </a:p>
        </p:txBody>
      </p:sp>
      <p:cxnSp>
        <p:nvCxnSpPr>
          <p:cNvPr id="6" name="Пряма сполучна лінія 5"/>
          <p:cNvCxnSpPr>
            <a:stCxn id="32" idx="3"/>
            <a:endCxn id="21" idx="1"/>
          </p:cNvCxnSpPr>
          <p:nvPr/>
        </p:nvCxnSpPr>
        <p:spPr bwMode="auto">
          <a:xfrm>
            <a:off x="3491880" y="2240868"/>
            <a:ext cx="360040" cy="1"/>
          </a:xfrm>
          <a:prstGeom prst="line">
            <a:avLst/>
          </a:prstGeom>
          <a:solidFill>
            <a:schemeClr val="accent1"/>
          </a:solidFill>
          <a:ln w="9525" cap="flat" cmpd="sng" algn="ctr">
            <a:solidFill>
              <a:schemeClr val="tx2"/>
            </a:solidFill>
            <a:prstDash val="solid"/>
            <a:round/>
            <a:headEnd type="none" w="med" len="med"/>
            <a:tailEnd type="none" w="med" len="med"/>
          </a:ln>
          <a:effectLst/>
        </p:spPr>
      </p:cxnSp>
      <p:cxnSp>
        <p:nvCxnSpPr>
          <p:cNvPr id="10" name="Пряма сполучна лінія 9"/>
          <p:cNvCxnSpPr>
            <a:stCxn id="33" idx="3"/>
            <a:endCxn id="31" idx="1"/>
          </p:cNvCxnSpPr>
          <p:nvPr/>
        </p:nvCxnSpPr>
        <p:spPr bwMode="auto">
          <a:xfrm>
            <a:off x="3491880" y="3960487"/>
            <a:ext cx="360040" cy="1"/>
          </a:xfrm>
          <a:prstGeom prst="line">
            <a:avLst/>
          </a:prstGeom>
          <a:solidFill>
            <a:schemeClr val="accent1"/>
          </a:solidFill>
          <a:ln w="9525" cap="flat" cmpd="sng" algn="ctr">
            <a:solidFill>
              <a:schemeClr val="tx2"/>
            </a:solidFill>
            <a:prstDash val="solid"/>
            <a:round/>
            <a:headEnd type="none" w="med" len="med"/>
            <a:tailEnd type="none" w="med" len="med"/>
          </a:ln>
          <a:effectLst/>
        </p:spPr>
      </p:cxnSp>
      <p:cxnSp>
        <p:nvCxnSpPr>
          <p:cNvPr id="12" name="Пряма сполучна лінія 11"/>
          <p:cNvCxnSpPr>
            <a:stCxn id="40" idx="3"/>
            <a:endCxn id="38" idx="1"/>
          </p:cNvCxnSpPr>
          <p:nvPr/>
        </p:nvCxnSpPr>
        <p:spPr bwMode="auto">
          <a:xfrm>
            <a:off x="3502450" y="5674701"/>
            <a:ext cx="349470" cy="850"/>
          </a:xfrm>
          <a:prstGeom prst="line">
            <a:avLst/>
          </a:prstGeom>
          <a:solidFill>
            <a:schemeClr val="accent1"/>
          </a:solidFill>
          <a:ln w="9525" cap="flat" cmpd="sng" algn="ctr">
            <a:solidFill>
              <a:schemeClr val="tx2"/>
            </a:solidFill>
            <a:prstDash val="solid"/>
            <a:round/>
            <a:headEnd type="none" w="med" len="med"/>
            <a:tailEnd type="none" w="med" len="med"/>
          </a:ln>
          <a:effectLst/>
        </p:spPr>
      </p:cxnSp>
      <p:cxnSp>
        <p:nvCxnSpPr>
          <p:cNvPr id="24" name="Пряма зі стрілкою 23"/>
          <p:cNvCxnSpPr>
            <a:stCxn id="21" idx="3"/>
            <a:endCxn id="7" idx="1"/>
          </p:cNvCxnSpPr>
          <p:nvPr/>
        </p:nvCxnSpPr>
        <p:spPr bwMode="auto">
          <a:xfrm flipV="1">
            <a:off x="6012160" y="1664804"/>
            <a:ext cx="720080" cy="576065"/>
          </a:xfrm>
          <a:prstGeom prst="straightConnector1">
            <a:avLst/>
          </a:prstGeom>
          <a:solidFill>
            <a:schemeClr val="accent1"/>
          </a:solidFill>
          <a:ln w="9525" cap="flat" cmpd="sng" algn="ctr">
            <a:solidFill>
              <a:schemeClr val="tx2"/>
            </a:solidFill>
            <a:prstDash val="solid"/>
            <a:round/>
            <a:headEnd type="none" w="med" len="med"/>
            <a:tailEnd type="triangle"/>
          </a:ln>
          <a:effectLst/>
        </p:spPr>
      </p:cxnSp>
      <p:cxnSp>
        <p:nvCxnSpPr>
          <p:cNvPr id="26" name="Пряма зі стрілкою 25"/>
          <p:cNvCxnSpPr>
            <a:stCxn id="21" idx="3"/>
            <a:endCxn id="18" idx="1"/>
          </p:cNvCxnSpPr>
          <p:nvPr/>
        </p:nvCxnSpPr>
        <p:spPr bwMode="auto">
          <a:xfrm flipV="1">
            <a:off x="6012160" y="2240868"/>
            <a:ext cx="720080" cy="1"/>
          </a:xfrm>
          <a:prstGeom prst="straightConnector1">
            <a:avLst/>
          </a:prstGeom>
          <a:solidFill>
            <a:schemeClr val="accent1"/>
          </a:solidFill>
          <a:ln w="9525" cap="flat" cmpd="sng" algn="ctr">
            <a:solidFill>
              <a:schemeClr val="tx2"/>
            </a:solidFill>
            <a:prstDash val="solid"/>
            <a:round/>
            <a:headEnd type="none" w="med" len="med"/>
            <a:tailEnd type="triangle"/>
          </a:ln>
          <a:effectLst/>
        </p:spPr>
      </p:cxnSp>
      <p:cxnSp>
        <p:nvCxnSpPr>
          <p:cNvPr id="37" name="Пряма зі стрілкою 36"/>
          <p:cNvCxnSpPr>
            <a:stCxn id="21" idx="3"/>
            <a:endCxn id="19" idx="1"/>
          </p:cNvCxnSpPr>
          <p:nvPr/>
        </p:nvCxnSpPr>
        <p:spPr bwMode="auto">
          <a:xfrm>
            <a:off x="6012160" y="2240869"/>
            <a:ext cx="720080" cy="573578"/>
          </a:xfrm>
          <a:prstGeom prst="straightConnector1">
            <a:avLst/>
          </a:prstGeom>
          <a:solidFill>
            <a:schemeClr val="accent1"/>
          </a:solidFill>
          <a:ln w="9525" cap="flat" cmpd="sng" algn="ctr">
            <a:solidFill>
              <a:schemeClr val="tx2"/>
            </a:solidFill>
            <a:prstDash val="solid"/>
            <a:round/>
            <a:headEnd type="none" w="med" len="med"/>
            <a:tailEnd type="triangle"/>
          </a:ln>
          <a:effectLst/>
        </p:spPr>
      </p:cxnSp>
      <p:cxnSp>
        <p:nvCxnSpPr>
          <p:cNvPr id="41" name="Пряма зі стрілкою 40"/>
          <p:cNvCxnSpPr>
            <a:stCxn id="31" idx="3"/>
            <a:endCxn id="20" idx="1"/>
          </p:cNvCxnSpPr>
          <p:nvPr/>
        </p:nvCxnSpPr>
        <p:spPr bwMode="auto">
          <a:xfrm flipV="1">
            <a:off x="6012160" y="3357563"/>
            <a:ext cx="720081" cy="602925"/>
          </a:xfrm>
          <a:prstGeom prst="straightConnector1">
            <a:avLst/>
          </a:prstGeom>
          <a:solidFill>
            <a:schemeClr val="accent1"/>
          </a:solidFill>
          <a:ln w="9525" cap="flat" cmpd="sng" algn="ctr">
            <a:solidFill>
              <a:schemeClr val="tx2"/>
            </a:solidFill>
            <a:prstDash val="solid"/>
            <a:round/>
            <a:headEnd type="none" w="med" len="med"/>
            <a:tailEnd type="triangle"/>
          </a:ln>
          <a:effectLst/>
        </p:spPr>
      </p:cxnSp>
      <p:cxnSp>
        <p:nvCxnSpPr>
          <p:cNvPr id="45" name="Пряма зі стрілкою 44"/>
          <p:cNvCxnSpPr>
            <a:stCxn id="31" idx="3"/>
            <a:endCxn id="28" idx="1"/>
          </p:cNvCxnSpPr>
          <p:nvPr/>
        </p:nvCxnSpPr>
        <p:spPr bwMode="auto">
          <a:xfrm flipV="1">
            <a:off x="6012160" y="3960487"/>
            <a:ext cx="720080" cy="1"/>
          </a:xfrm>
          <a:prstGeom prst="straightConnector1">
            <a:avLst/>
          </a:prstGeom>
          <a:solidFill>
            <a:schemeClr val="accent1"/>
          </a:solidFill>
          <a:ln w="9525" cap="flat" cmpd="sng" algn="ctr">
            <a:solidFill>
              <a:schemeClr val="tx2"/>
            </a:solidFill>
            <a:prstDash val="solid"/>
            <a:round/>
            <a:headEnd type="none" w="med" len="med"/>
            <a:tailEnd type="triangle"/>
          </a:ln>
          <a:effectLst/>
        </p:spPr>
      </p:cxnSp>
      <p:cxnSp>
        <p:nvCxnSpPr>
          <p:cNvPr id="49" name="Пряма зі стрілкою 48"/>
          <p:cNvCxnSpPr>
            <a:stCxn id="31" idx="3"/>
            <a:endCxn id="29" idx="1"/>
          </p:cNvCxnSpPr>
          <p:nvPr/>
        </p:nvCxnSpPr>
        <p:spPr bwMode="auto">
          <a:xfrm>
            <a:off x="6012160" y="3960488"/>
            <a:ext cx="720080" cy="571300"/>
          </a:xfrm>
          <a:prstGeom prst="straightConnector1">
            <a:avLst/>
          </a:prstGeom>
          <a:solidFill>
            <a:schemeClr val="accent1"/>
          </a:solidFill>
          <a:ln w="9525" cap="flat" cmpd="sng" algn="ctr">
            <a:solidFill>
              <a:schemeClr val="tx2"/>
            </a:solidFill>
            <a:prstDash val="solid"/>
            <a:round/>
            <a:headEnd type="none" w="med" len="med"/>
            <a:tailEnd type="triangle"/>
          </a:ln>
          <a:effectLst/>
        </p:spPr>
      </p:cxnSp>
      <p:cxnSp>
        <p:nvCxnSpPr>
          <p:cNvPr id="53" name="Пряма зі стрілкою 52"/>
          <p:cNvCxnSpPr>
            <a:stCxn id="38" idx="3"/>
            <a:endCxn id="30" idx="1"/>
          </p:cNvCxnSpPr>
          <p:nvPr/>
        </p:nvCxnSpPr>
        <p:spPr bwMode="auto">
          <a:xfrm flipV="1">
            <a:off x="6012160" y="5104206"/>
            <a:ext cx="720080" cy="571345"/>
          </a:xfrm>
          <a:prstGeom prst="straightConnector1">
            <a:avLst/>
          </a:prstGeom>
          <a:solidFill>
            <a:schemeClr val="accent1"/>
          </a:solidFill>
          <a:ln w="9525" cap="flat" cmpd="sng" algn="ctr">
            <a:solidFill>
              <a:schemeClr val="tx2"/>
            </a:solidFill>
            <a:prstDash val="solid"/>
            <a:round/>
            <a:headEnd type="none" w="med" len="med"/>
            <a:tailEnd type="triangle"/>
          </a:ln>
          <a:effectLst/>
        </p:spPr>
      </p:cxnSp>
      <p:cxnSp>
        <p:nvCxnSpPr>
          <p:cNvPr id="55" name="Пряма зі стрілкою 54"/>
          <p:cNvCxnSpPr>
            <a:stCxn id="38" idx="3"/>
            <a:endCxn id="34" idx="1"/>
          </p:cNvCxnSpPr>
          <p:nvPr/>
        </p:nvCxnSpPr>
        <p:spPr bwMode="auto">
          <a:xfrm flipV="1">
            <a:off x="6012160" y="5675550"/>
            <a:ext cx="720080" cy="1"/>
          </a:xfrm>
          <a:prstGeom prst="straightConnector1">
            <a:avLst/>
          </a:prstGeom>
          <a:solidFill>
            <a:schemeClr val="accent1"/>
          </a:solidFill>
          <a:ln w="9525" cap="flat" cmpd="sng" algn="ctr">
            <a:solidFill>
              <a:schemeClr val="tx2"/>
            </a:solidFill>
            <a:prstDash val="solid"/>
            <a:round/>
            <a:headEnd type="none" w="med" len="med"/>
            <a:tailEnd type="triangle"/>
          </a:ln>
          <a:effectLst/>
        </p:spPr>
      </p:cxnSp>
      <p:cxnSp>
        <p:nvCxnSpPr>
          <p:cNvPr id="57" name="Пряма зі стрілкою 56"/>
          <p:cNvCxnSpPr>
            <a:stCxn id="38" idx="3"/>
            <a:endCxn id="35" idx="1"/>
          </p:cNvCxnSpPr>
          <p:nvPr/>
        </p:nvCxnSpPr>
        <p:spPr bwMode="auto">
          <a:xfrm>
            <a:off x="6012160" y="5675551"/>
            <a:ext cx="720080" cy="571343"/>
          </a:xfrm>
          <a:prstGeom prst="straightConnector1">
            <a:avLst/>
          </a:prstGeom>
          <a:solidFill>
            <a:schemeClr val="accent1"/>
          </a:solidFill>
          <a:ln w="9525" cap="flat" cmpd="sng" algn="ctr">
            <a:solidFill>
              <a:schemeClr val="tx2"/>
            </a:solidFill>
            <a:prstDash val="solid"/>
            <a:round/>
            <a:headEnd type="none" w="med" len="med"/>
            <a:tailEnd type="triangle"/>
          </a:ln>
          <a:effectLst/>
        </p:spPr>
      </p:cxnSp>
    </p:spTree>
    <p:extLst>
      <p:ext uri="{BB962C8B-B14F-4D97-AF65-F5344CB8AC3E}">
        <p14:creationId xmlns:p14="http://schemas.microsoft.com/office/powerpoint/2010/main" val="4196506217"/>
      </p:ext>
    </p:extLst>
  </p:cSld>
  <p:clrMapOvr>
    <a:masterClrMapping/>
  </p:clrMapOvr>
  <p:transition>
    <p:strips dir="ld"/>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792163"/>
          </a:xfrm>
        </p:spPr>
        <p:txBody>
          <a:bodyPr/>
          <a:lstStyle/>
          <a:p>
            <a:pPr algn="ctr"/>
            <a:r>
              <a:rPr lang="uk-UA" sz="2700" dirty="0" smtClean="0">
                <a:latin typeface="Bookman Old Style" panose="02050604050505020204" pitchFamily="18" charset="0"/>
              </a:rPr>
              <a:t>Вищі державні наукові центри у країнах «Великої вісімки»</a:t>
            </a:r>
            <a:endParaRPr lang="uk-UA" sz="2700" dirty="0">
              <a:latin typeface="Bookman Old Style" panose="02050604050505020204" pitchFamily="18" charset="0"/>
            </a:endParaRPr>
          </a:p>
        </p:txBody>
      </p:sp>
      <p:graphicFrame>
        <p:nvGraphicFramePr>
          <p:cNvPr id="4" name="Таблиця 3"/>
          <p:cNvGraphicFramePr>
            <a:graphicFrameLocks noGrp="1"/>
          </p:cNvGraphicFramePr>
          <p:nvPr>
            <p:extLst>
              <p:ext uri="{D42A27DB-BD31-4B8C-83A1-F6EECF244321}">
                <p14:modId xmlns:p14="http://schemas.microsoft.com/office/powerpoint/2010/main" val="1274612139"/>
              </p:ext>
            </p:extLst>
          </p:nvPr>
        </p:nvGraphicFramePr>
        <p:xfrm>
          <a:off x="0" y="1052735"/>
          <a:ext cx="9144000" cy="5805264"/>
        </p:xfrm>
        <a:graphic>
          <a:graphicData uri="http://schemas.openxmlformats.org/drawingml/2006/table">
            <a:tbl>
              <a:tblPr firstRow="1" bandRow="1">
                <a:tableStyleId>{5C22544A-7EE6-4342-B048-85BDC9FD1C3A}</a:tableStyleId>
              </a:tblPr>
              <a:tblGrid>
                <a:gridCol w="1763688">
                  <a:extLst>
                    <a:ext uri="{9D8B030D-6E8A-4147-A177-3AD203B41FA5}">
                      <a16:colId xmlns="" xmlns:a16="http://schemas.microsoft.com/office/drawing/2014/main" val="1512893115"/>
                    </a:ext>
                  </a:extLst>
                </a:gridCol>
                <a:gridCol w="3096344">
                  <a:extLst>
                    <a:ext uri="{9D8B030D-6E8A-4147-A177-3AD203B41FA5}">
                      <a16:colId xmlns="" xmlns:a16="http://schemas.microsoft.com/office/drawing/2014/main" val="776091586"/>
                    </a:ext>
                  </a:extLst>
                </a:gridCol>
                <a:gridCol w="4283968">
                  <a:extLst>
                    <a:ext uri="{9D8B030D-6E8A-4147-A177-3AD203B41FA5}">
                      <a16:colId xmlns="" xmlns:a16="http://schemas.microsoft.com/office/drawing/2014/main" val="2659521899"/>
                    </a:ext>
                  </a:extLst>
                </a:gridCol>
              </a:tblGrid>
              <a:tr h="586959">
                <a:tc>
                  <a:txBody>
                    <a:bodyPr/>
                    <a:lstStyle/>
                    <a:p>
                      <a:pPr algn="ctr">
                        <a:spcAft>
                          <a:spcPts val="0"/>
                        </a:spcAft>
                      </a:pPr>
                      <a:r>
                        <a:rPr lang="uk-UA" sz="1800" b="1" dirty="0">
                          <a:effectLst/>
                          <a:latin typeface="Bookman Old Style" panose="02050604050505020204" pitchFamily="18" charset="0"/>
                          <a:ea typeface="Times New Roman" panose="02020603050405020304" pitchFamily="18" charset="0"/>
                          <a:cs typeface="Times New Roman" panose="02020603050405020304" pitchFamily="18" charset="0"/>
                        </a:rPr>
                        <a:t>Країна</a:t>
                      </a:r>
                      <a:endParaRPr lang="uk-UA" sz="1800" dirty="0">
                        <a:effectLst/>
                        <a:latin typeface="Bookman Old Style" panose="020506040505050202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0"/>
                        </a:spcAft>
                      </a:pPr>
                      <a:r>
                        <a:rPr lang="uk-UA" sz="1800">
                          <a:effectLst/>
                          <a:latin typeface="Bookman Old Style" panose="02050604050505020204" pitchFamily="18" charset="0"/>
                          <a:ea typeface="Times New Roman" panose="02020603050405020304" pitchFamily="18" charset="0"/>
                          <a:cs typeface="Times New Roman" panose="02020603050405020304" pitchFamily="18" charset="0"/>
                        </a:rPr>
                        <a:t>Вищий державний науковий центр</a:t>
                      </a:r>
                    </a:p>
                  </a:txBody>
                  <a:tcPr marL="68580" marR="68580" marT="0" marB="0" anchor="ctr"/>
                </a:tc>
                <a:tc>
                  <a:txBody>
                    <a:bodyPr/>
                    <a:lstStyle/>
                    <a:p>
                      <a:pPr algn="ctr">
                        <a:spcAft>
                          <a:spcPts val="0"/>
                        </a:spcAft>
                      </a:pPr>
                      <a:r>
                        <a:rPr lang="uk-UA" sz="1800">
                          <a:effectLst/>
                          <a:latin typeface="Bookman Old Style" panose="02050604050505020204" pitchFamily="18" charset="0"/>
                          <a:ea typeface="Times New Roman" panose="02020603050405020304" pitchFamily="18" charset="0"/>
                          <a:cs typeface="Times New Roman" panose="02020603050405020304" pitchFamily="18" charset="0"/>
                        </a:rPr>
                        <a:t>Характеристика</a:t>
                      </a:r>
                    </a:p>
                  </a:txBody>
                  <a:tcPr marL="68580" marR="68580" marT="0" marB="0" anchor="ctr"/>
                </a:tc>
                <a:extLst>
                  <a:ext uri="{0D108BD9-81ED-4DB2-BD59-A6C34878D82A}">
                    <a16:rowId xmlns="" xmlns:a16="http://schemas.microsoft.com/office/drawing/2014/main" val="87966515"/>
                  </a:ext>
                </a:extLst>
              </a:tr>
              <a:tr h="586959">
                <a:tc>
                  <a:txBody>
                    <a:bodyPr/>
                    <a:lstStyle/>
                    <a:p>
                      <a:pPr algn="ctr">
                        <a:spcAft>
                          <a:spcPts val="0"/>
                        </a:spcAft>
                      </a:pPr>
                      <a:r>
                        <a:rPr lang="uk-UA" sz="1800" b="0" i="1" dirty="0">
                          <a:effectLst/>
                          <a:latin typeface="Bookman Old Style" panose="02050604050505020204" pitchFamily="18" charset="0"/>
                          <a:ea typeface="Times New Roman" panose="02020603050405020304" pitchFamily="18" charset="0"/>
                          <a:cs typeface="Times New Roman" panose="02020603050405020304" pitchFamily="18" charset="0"/>
                        </a:rPr>
                        <a:t>1</a:t>
                      </a:r>
                      <a:endParaRPr lang="uk-UA" sz="1800" dirty="0">
                        <a:effectLst/>
                        <a:latin typeface="Bookman Old Style" panose="020506040505050202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0"/>
                        </a:spcAft>
                      </a:pPr>
                      <a:r>
                        <a:rPr lang="uk-UA" sz="1800" i="1">
                          <a:effectLst/>
                          <a:latin typeface="Bookman Old Style" panose="02050604050505020204" pitchFamily="18" charset="0"/>
                          <a:ea typeface="Times New Roman" panose="02020603050405020304" pitchFamily="18" charset="0"/>
                          <a:cs typeface="Times New Roman" panose="02020603050405020304" pitchFamily="18" charset="0"/>
                        </a:rPr>
                        <a:t>2</a:t>
                      </a:r>
                      <a:endParaRPr lang="uk-UA" sz="1800">
                        <a:effectLst/>
                        <a:latin typeface="Bookman Old Style" panose="020506040505050202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0"/>
                        </a:spcAft>
                      </a:pPr>
                      <a:r>
                        <a:rPr lang="uk-UA" sz="1800" i="1">
                          <a:effectLst/>
                          <a:latin typeface="Bookman Old Style" panose="02050604050505020204" pitchFamily="18" charset="0"/>
                          <a:ea typeface="Times New Roman" panose="02020603050405020304" pitchFamily="18" charset="0"/>
                          <a:cs typeface="Times New Roman" panose="02020603050405020304" pitchFamily="18" charset="0"/>
                        </a:rPr>
                        <a:t>3</a:t>
                      </a:r>
                      <a:endParaRPr lang="uk-UA" sz="1800">
                        <a:effectLst/>
                        <a:latin typeface="Bookman Old Style" panose="020506040505050202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 xmlns:a16="http://schemas.microsoft.com/office/drawing/2014/main" val="1516444992"/>
                  </a:ext>
                </a:extLst>
              </a:tr>
              <a:tr h="1157836">
                <a:tc>
                  <a:txBody>
                    <a:bodyPr/>
                    <a:lstStyle/>
                    <a:p>
                      <a:pPr algn="just">
                        <a:spcAft>
                          <a:spcPts val="0"/>
                        </a:spcAft>
                      </a:pPr>
                      <a:r>
                        <a:rPr lang="uk-UA" sz="1800" b="1" dirty="0">
                          <a:effectLst/>
                          <a:latin typeface="Bookman Old Style" panose="02050604050505020204" pitchFamily="18" charset="0"/>
                          <a:ea typeface="Times New Roman" panose="02020603050405020304" pitchFamily="18" charset="0"/>
                          <a:cs typeface="Times New Roman" panose="02020603050405020304" pitchFamily="18" charset="0"/>
                        </a:rPr>
                        <a:t>США</a:t>
                      </a:r>
                      <a:endParaRPr lang="uk-UA" sz="1800" dirty="0">
                        <a:effectLst/>
                        <a:latin typeface="Bookman Old Style" panose="020506040505050202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spcAft>
                          <a:spcPts val="0"/>
                        </a:spcAft>
                      </a:pPr>
                      <a:r>
                        <a:rPr lang="uk-UA" sz="1800" dirty="0">
                          <a:effectLst/>
                          <a:latin typeface="Bookman Old Style" panose="02050604050505020204" pitchFamily="18" charset="0"/>
                          <a:ea typeface="Times New Roman" panose="02020603050405020304" pitchFamily="18" charset="0"/>
                          <a:cs typeface="Times New Roman" panose="02020603050405020304" pitchFamily="18" charset="0"/>
                        </a:rPr>
                        <a:t>Національна академія наук США</a:t>
                      </a:r>
                    </a:p>
                  </a:txBody>
                  <a:tcPr marL="68580" marR="68580" marT="0" marB="0"/>
                </a:tc>
                <a:tc>
                  <a:txBody>
                    <a:bodyPr/>
                    <a:lstStyle/>
                    <a:p>
                      <a:pPr algn="just">
                        <a:spcAft>
                          <a:spcPts val="0"/>
                        </a:spcAft>
                      </a:pPr>
                      <a:r>
                        <a:rPr lang="uk-UA" sz="1800" dirty="0">
                          <a:effectLst/>
                          <a:latin typeface="Bookman Old Style" panose="02050604050505020204" pitchFamily="18" charset="0"/>
                          <a:ea typeface="Times New Roman" panose="02020603050405020304" pitchFamily="18" charset="0"/>
                          <a:cs typeface="Times New Roman" panose="02020603050405020304" pitchFamily="18" charset="0"/>
                        </a:rPr>
                        <a:t>Провідна наукова організація, «радник нації в питаннях науки</a:t>
                      </a:r>
                      <a:r>
                        <a:rPr lang="uk-UA" sz="1800" dirty="0" smtClean="0">
                          <a:effectLst/>
                          <a:latin typeface="Bookman Old Style" panose="02050604050505020204" pitchFamily="18" charset="0"/>
                          <a:ea typeface="Times New Roman" panose="02020603050405020304" pitchFamily="18" charset="0"/>
                          <a:cs typeface="Times New Roman" panose="02020603050405020304" pitchFamily="18" charset="0"/>
                        </a:rPr>
                        <a:t>, техніки і медицини.</a:t>
                      </a:r>
                      <a:endParaRPr lang="uk-UA" sz="1800" dirty="0">
                        <a:effectLst/>
                        <a:latin typeface="Bookman Old Style" panose="020506040505050202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 xmlns:a16="http://schemas.microsoft.com/office/drawing/2014/main" val="882690340"/>
                  </a:ext>
                </a:extLst>
              </a:tr>
              <a:tr h="868378">
                <a:tc>
                  <a:txBody>
                    <a:bodyPr/>
                    <a:lstStyle/>
                    <a:p>
                      <a:pPr algn="just">
                        <a:spcAft>
                          <a:spcPts val="0"/>
                        </a:spcAft>
                      </a:pPr>
                      <a:r>
                        <a:rPr lang="uk-UA" sz="1800" b="1" dirty="0">
                          <a:effectLst/>
                          <a:latin typeface="Bookman Old Style" panose="02050604050505020204" pitchFamily="18" charset="0"/>
                          <a:ea typeface="Times New Roman" panose="02020603050405020304" pitchFamily="18" charset="0"/>
                          <a:cs typeface="Times New Roman" panose="02020603050405020304" pitchFamily="18" charset="0"/>
                        </a:rPr>
                        <a:t>Японія</a:t>
                      </a:r>
                      <a:endParaRPr lang="uk-UA" sz="1800" dirty="0">
                        <a:effectLst/>
                        <a:latin typeface="Bookman Old Style" panose="020506040505050202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spcAft>
                          <a:spcPts val="0"/>
                        </a:spcAft>
                      </a:pPr>
                      <a:r>
                        <a:rPr lang="uk-UA" sz="1800" b="0" i="0" dirty="0">
                          <a:effectLst/>
                          <a:latin typeface="Bookman Old Style" panose="02050604050505020204" pitchFamily="18" charset="0"/>
                          <a:ea typeface="Times New Roman" panose="02020603050405020304" pitchFamily="18" charset="0"/>
                          <a:cs typeface="Times New Roman" panose="02020603050405020304" pitchFamily="18" charset="0"/>
                        </a:rPr>
                        <a:t>Академія наук Японії </a:t>
                      </a:r>
                    </a:p>
                  </a:txBody>
                  <a:tcPr marL="68580" marR="68580" marT="0" marB="0"/>
                </a:tc>
                <a:tc>
                  <a:txBody>
                    <a:bodyPr/>
                    <a:lstStyle/>
                    <a:p>
                      <a:pPr algn="just">
                        <a:spcAft>
                          <a:spcPts val="0"/>
                        </a:spcAft>
                      </a:pPr>
                      <a:r>
                        <a:rPr lang="uk-UA" sz="1800" dirty="0" smtClean="0">
                          <a:effectLst/>
                          <a:latin typeface="Bookman Old Style" panose="02050604050505020204" pitchFamily="18" charset="0"/>
                          <a:ea typeface="Times New Roman" panose="02020603050405020304" pitchFamily="18" charset="0"/>
                          <a:cs typeface="Times New Roman" panose="02020603050405020304" pitchFamily="18" charset="0"/>
                        </a:rPr>
                        <a:t>Почесна організація,</a:t>
                      </a:r>
                      <a:r>
                        <a:rPr lang="uk-UA" sz="1800" baseline="0" dirty="0" smtClean="0">
                          <a:effectLst/>
                          <a:latin typeface="Bookman Old Style" panose="02050604050505020204" pitchFamily="18" charset="0"/>
                          <a:ea typeface="Times New Roman" panose="02020603050405020304" pitchFamily="18" charset="0"/>
                          <a:cs typeface="Times New Roman" panose="02020603050405020304" pitchFamily="18" charset="0"/>
                        </a:rPr>
                        <a:t> </a:t>
                      </a:r>
                      <a:r>
                        <a:rPr lang="uk-UA" sz="1800" dirty="0" smtClean="0">
                          <a:effectLst/>
                          <a:latin typeface="Bookman Old Style" panose="02050604050505020204" pitchFamily="18" charset="0"/>
                          <a:ea typeface="Times New Roman" panose="02020603050405020304" pitchFamily="18" charset="0"/>
                          <a:cs typeface="Times New Roman" panose="02020603050405020304" pitchFamily="18" charset="0"/>
                        </a:rPr>
                        <a:t>що </a:t>
                      </a:r>
                      <a:r>
                        <a:rPr lang="uk-UA" sz="1800" dirty="0">
                          <a:effectLst/>
                          <a:latin typeface="Bookman Old Style" panose="02050604050505020204" pitchFamily="18" charset="0"/>
                          <a:ea typeface="Times New Roman" panose="02020603050405020304" pitchFamily="18" charset="0"/>
                          <a:cs typeface="Times New Roman" panose="02020603050405020304" pitchFamily="18" charset="0"/>
                        </a:rPr>
                        <a:t>об'єднує провідних японських вчених</a:t>
                      </a:r>
                    </a:p>
                  </a:txBody>
                  <a:tcPr marL="68580" marR="68580" marT="0" marB="0"/>
                </a:tc>
                <a:extLst>
                  <a:ext uri="{0D108BD9-81ED-4DB2-BD59-A6C34878D82A}">
                    <a16:rowId xmlns="" xmlns:a16="http://schemas.microsoft.com/office/drawing/2014/main" val="1418899968"/>
                  </a:ext>
                </a:extLst>
              </a:tr>
              <a:tr h="1157836">
                <a:tc>
                  <a:txBody>
                    <a:bodyPr/>
                    <a:lstStyle/>
                    <a:p>
                      <a:pPr algn="just">
                        <a:spcAft>
                          <a:spcPts val="0"/>
                        </a:spcAft>
                      </a:pPr>
                      <a:r>
                        <a:rPr lang="uk-UA" sz="1800" b="1" dirty="0">
                          <a:effectLst/>
                          <a:latin typeface="Bookman Old Style" panose="02050604050505020204" pitchFamily="18" charset="0"/>
                          <a:ea typeface="Times New Roman" panose="02020603050405020304" pitchFamily="18" charset="0"/>
                          <a:cs typeface="Times New Roman" panose="02020603050405020304" pitchFamily="18" charset="0"/>
                        </a:rPr>
                        <a:t>Франція</a:t>
                      </a:r>
                      <a:endParaRPr lang="uk-UA" sz="1800" dirty="0">
                        <a:effectLst/>
                        <a:latin typeface="Bookman Old Style" panose="020506040505050202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spcAft>
                          <a:spcPts val="0"/>
                        </a:spcAft>
                      </a:pPr>
                      <a:r>
                        <a:rPr lang="uk-UA" sz="1800" b="0" i="0" dirty="0">
                          <a:effectLst/>
                          <a:latin typeface="Bookman Old Style" panose="02050604050505020204" pitchFamily="18" charset="0"/>
                          <a:ea typeface="Times New Roman" panose="02020603050405020304" pitchFamily="18" charset="0"/>
                          <a:cs typeface="Times New Roman" panose="02020603050405020304" pitchFamily="18" charset="0"/>
                        </a:rPr>
                        <a:t>Французька академія наук</a:t>
                      </a:r>
                    </a:p>
                  </a:txBody>
                  <a:tcPr marL="68580" marR="68580" marT="0" marB="0"/>
                </a:tc>
                <a:tc>
                  <a:txBody>
                    <a:bodyPr/>
                    <a:lstStyle/>
                    <a:p>
                      <a:pPr algn="just">
                        <a:spcAft>
                          <a:spcPts val="0"/>
                        </a:spcAft>
                      </a:pPr>
                      <a:r>
                        <a:rPr lang="uk-UA" sz="1800" dirty="0">
                          <a:effectLst/>
                          <a:latin typeface="Bookman Old Style" panose="02050604050505020204" pitchFamily="18" charset="0"/>
                          <a:ea typeface="Times New Roman" panose="02020603050405020304" pitchFamily="18" charset="0"/>
                          <a:cs typeface="Times New Roman" panose="02020603050405020304" pitchFamily="18" charset="0"/>
                        </a:rPr>
                        <a:t>Наукове товариство для заохочення й захисту духу французьких наукових досліджень</a:t>
                      </a:r>
                    </a:p>
                  </a:txBody>
                  <a:tcPr marL="68580" marR="68580" marT="0" marB="0"/>
                </a:tc>
                <a:extLst>
                  <a:ext uri="{0D108BD9-81ED-4DB2-BD59-A6C34878D82A}">
                    <a16:rowId xmlns="" xmlns:a16="http://schemas.microsoft.com/office/drawing/2014/main" val="4211489035"/>
                  </a:ext>
                </a:extLst>
              </a:tr>
              <a:tr h="1447296">
                <a:tc>
                  <a:txBody>
                    <a:bodyPr/>
                    <a:lstStyle/>
                    <a:p>
                      <a:pPr algn="just">
                        <a:spcAft>
                          <a:spcPts val="0"/>
                        </a:spcAft>
                      </a:pPr>
                      <a:r>
                        <a:rPr lang="uk-UA" sz="1800" b="1">
                          <a:effectLst/>
                          <a:latin typeface="Bookman Old Style" panose="02050604050505020204" pitchFamily="18" charset="0"/>
                          <a:ea typeface="Times New Roman" panose="02020603050405020304" pitchFamily="18" charset="0"/>
                          <a:cs typeface="Times New Roman" panose="02020603050405020304" pitchFamily="18" charset="0"/>
                        </a:rPr>
                        <a:t>Німеччина </a:t>
                      </a:r>
                      <a:endParaRPr lang="uk-UA" sz="1800">
                        <a:effectLst/>
                        <a:latin typeface="Bookman Old Style" panose="020506040505050202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spcAft>
                          <a:spcPts val="0"/>
                        </a:spcAft>
                      </a:pPr>
                      <a:r>
                        <a:rPr lang="uk-UA" sz="1800" b="0" i="0" dirty="0">
                          <a:effectLst/>
                          <a:latin typeface="Bookman Old Style" panose="02050604050505020204" pitchFamily="18" charset="0"/>
                          <a:ea typeface="Times New Roman" panose="02020603050405020304" pitchFamily="18" charset="0"/>
                          <a:cs typeface="Times New Roman" panose="02020603050405020304" pitchFamily="18" charset="0"/>
                        </a:rPr>
                        <a:t>Товариство </a:t>
                      </a:r>
                      <a:r>
                        <a:rPr lang="uk-UA" sz="1800" b="0" i="0" dirty="0" err="1">
                          <a:effectLst/>
                          <a:latin typeface="Bookman Old Style" panose="02050604050505020204" pitchFamily="18" charset="0"/>
                          <a:ea typeface="Times New Roman" panose="02020603050405020304" pitchFamily="18" charset="0"/>
                          <a:cs typeface="Times New Roman" panose="02020603050405020304" pitchFamily="18" charset="0"/>
                        </a:rPr>
                        <a:t>Лейбніца</a:t>
                      </a:r>
                      <a:endParaRPr lang="uk-UA" sz="1800" b="0" i="0" dirty="0">
                        <a:effectLst/>
                        <a:latin typeface="Bookman Old Style" panose="020506040505050202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spcAft>
                          <a:spcPts val="0"/>
                        </a:spcAft>
                      </a:pPr>
                      <a:r>
                        <a:rPr lang="uk-UA" sz="1800" dirty="0">
                          <a:effectLst/>
                          <a:latin typeface="Bookman Old Style" panose="02050604050505020204" pitchFamily="18" charset="0"/>
                          <a:ea typeface="Times New Roman" panose="02020603050405020304" pitchFamily="18" charset="0"/>
                          <a:cs typeface="Times New Roman" panose="02020603050405020304" pitchFamily="18" charset="0"/>
                        </a:rPr>
                        <a:t>Найбільше й найважливіше наукове товариство, що представляє 300-річну традицію Академії наук НДР.</a:t>
                      </a:r>
                    </a:p>
                  </a:txBody>
                  <a:tcPr marL="68580" marR="68580" marT="0" marB="0"/>
                </a:tc>
                <a:extLst>
                  <a:ext uri="{0D108BD9-81ED-4DB2-BD59-A6C34878D82A}">
                    <a16:rowId xmlns="" xmlns:a16="http://schemas.microsoft.com/office/drawing/2014/main" val="2615069992"/>
                  </a:ext>
                </a:extLst>
              </a:tr>
            </a:tbl>
          </a:graphicData>
        </a:graphic>
      </p:graphicFrame>
    </p:spTree>
    <p:extLst>
      <p:ext uri="{BB962C8B-B14F-4D97-AF65-F5344CB8AC3E}">
        <p14:creationId xmlns:p14="http://schemas.microsoft.com/office/powerpoint/2010/main" val="463564296"/>
      </p:ext>
    </p:extLst>
  </p:cSld>
  <p:clrMapOvr>
    <a:masterClrMapping/>
  </p:clrMapOvr>
  <p:transition>
    <p:strips dir="ld"/>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792163"/>
          </a:xfrm>
        </p:spPr>
        <p:txBody>
          <a:bodyPr/>
          <a:lstStyle/>
          <a:p>
            <a:pPr algn="ctr"/>
            <a:r>
              <a:rPr lang="uk-UA" sz="2700" dirty="0" smtClean="0">
                <a:latin typeface="Bookman Old Style" panose="02050604050505020204" pitchFamily="18" charset="0"/>
              </a:rPr>
              <a:t>Вищі державні наукові центри у країнах «Великої вісімки»</a:t>
            </a:r>
            <a:endParaRPr lang="uk-UA" sz="2700" dirty="0">
              <a:latin typeface="Bookman Old Style" panose="02050604050505020204" pitchFamily="18" charset="0"/>
            </a:endParaRPr>
          </a:p>
        </p:txBody>
      </p:sp>
      <p:graphicFrame>
        <p:nvGraphicFramePr>
          <p:cNvPr id="4" name="Таблиця 3"/>
          <p:cNvGraphicFramePr>
            <a:graphicFrameLocks noGrp="1"/>
          </p:cNvGraphicFramePr>
          <p:nvPr>
            <p:extLst>
              <p:ext uri="{D42A27DB-BD31-4B8C-83A1-F6EECF244321}">
                <p14:modId xmlns:p14="http://schemas.microsoft.com/office/powerpoint/2010/main" val="1046741796"/>
              </p:ext>
            </p:extLst>
          </p:nvPr>
        </p:nvGraphicFramePr>
        <p:xfrm>
          <a:off x="0" y="1052735"/>
          <a:ext cx="9144000" cy="5805265"/>
        </p:xfrm>
        <a:graphic>
          <a:graphicData uri="http://schemas.openxmlformats.org/drawingml/2006/table">
            <a:tbl>
              <a:tblPr firstRow="1" bandRow="1">
                <a:tableStyleId>{5C22544A-7EE6-4342-B048-85BDC9FD1C3A}</a:tableStyleId>
              </a:tblPr>
              <a:tblGrid>
                <a:gridCol w="1763688">
                  <a:extLst>
                    <a:ext uri="{9D8B030D-6E8A-4147-A177-3AD203B41FA5}">
                      <a16:colId xmlns="" xmlns:a16="http://schemas.microsoft.com/office/drawing/2014/main" val="1512893115"/>
                    </a:ext>
                  </a:extLst>
                </a:gridCol>
                <a:gridCol w="3096344">
                  <a:extLst>
                    <a:ext uri="{9D8B030D-6E8A-4147-A177-3AD203B41FA5}">
                      <a16:colId xmlns="" xmlns:a16="http://schemas.microsoft.com/office/drawing/2014/main" val="776091586"/>
                    </a:ext>
                  </a:extLst>
                </a:gridCol>
                <a:gridCol w="4283968">
                  <a:extLst>
                    <a:ext uri="{9D8B030D-6E8A-4147-A177-3AD203B41FA5}">
                      <a16:colId xmlns="" xmlns:a16="http://schemas.microsoft.com/office/drawing/2014/main" val="2659521899"/>
                    </a:ext>
                  </a:extLst>
                </a:gridCol>
              </a:tblGrid>
              <a:tr h="597129">
                <a:tc>
                  <a:txBody>
                    <a:bodyPr/>
                    <a:lstStyle/>
                    <a:p>
                      <a:pPr algn="ctr">
                        <a:spcAft>
                          <a:spcPts val="0"/>
                        </a:spcAft>
                      </a:pPr>
                      <a:r>
                        <a:rPr lang="uk-UA" sz="1800" b="0" i="1" dirty="0">
                          <a:effectLst/>
                          <a:latin typeface="Bookman Old Style" panose="02050604050505020204" pitchFamily="18" charset="0"/>
                          <a:ea typeface="Times New Roman" panose="02020603050405020304" pitchFamily="18" charset="0"/>
                          <a:cs typeface="Times New Roman" panose="02020603050405020304" pitchFamily="18" charset="0"/>
                        </a:rPr>
                        <a:t>1</a:t>
                      </a:r>
                      <a:endParaRPr lang="uk-UA" sz="1800" dirty="0">
                        <a:effectLst/>
                        <a:latin typeface="Bookman Old Style" panose="020506040505050202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0"/>
                        </a:spcAft>
                      </a:pPr>
                      <a:r>
                        <a:rPr lang="uk-UA" sz="1800" i="1">
                          <a:effectLst/>
                          <a:latin typeface="Bookman Old Style" panose="02050604050505020204" pitchFamily="18" charset="0"/>
                          <a:ea typeface="Times New Roman" panose="02020603050405020304" pitchFamily="18" charset="0"/>
                          <a:cs typeface="Times New Roman" panose="02020603050405020304" pitchFamily="18" charset="0"/>
                        </a:rPr>
                        <a:t>2</a:t>
                      </a:r>
                      <a:endParaRPr lang="uk-UA" sz="1800">
                        <a:effectLst/>
                        <a:latin typeface="Bookman Old Style" panose="020506040505050202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algn="ctr">
                        <a:spcAft>
                          <a:spcPts val="0"/>
                        </a:spcAft>
                      </a:pPr>
                      <a:r>
                        <a:rPr lang="uk-UA" sz="1800" i="1">
                          <a:effectLst/>
                          <a:latin typeface="Bookman Old Style" panose="02050604050505020204" pitchFamily="18" charset="0"/>
                          <a:ea typeface="Times New Roman" panose="02020603050405020304" pitchFamily="18" charset="0"/>
                          <a:cs typeface="Times New Roman" panose="02020603050405020304" pitchFamily="18" charset="0"/>
                        </a:rPr>
                        <a:t>3</a:t>
                      </a:r>
                      <a:endParaRPr lang="uk-UA" sz="1800">
                        <a:effectLst/>
                        <a:latin typeface="Bookman Old Style" panose="020506040505050202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 xmlns:a16="http://schemas.microsoft.com/office/drawing/2014/main" val="1516444992"/>
                  </a:ext>
                </a:extLst>
              </a:tr>
              <a:tr h="1674439">
                <a:tc>
                  <a:txBody>
                    <a:bodyPr/>
                    <a:lstStyle/>
                    <a:p>
                      <a:pPr algn="just">
                        <a:spcAft>
                          <a:spcPts val="0"/>
                        </a:spcAft>
                      </a:pPr>
                      <a:r>
                        <a:rPr lang="uk-UA" sz="1800" b="1" dirty="0">
                          <a:effectLst/>
                          <a:latin typeface="Bookman Old Style" panose="02050604050505020204" pitchFamily="18" charset="0"/>
                          <a:ea typeface="Times New Roman" panose="02020603050405020304" pitchFamily="18" charset="0"/>
                          <a:cs typeface="Times New Roman" panose="02020603050405020304" pitchFamily="18" charset="0"/>
                        </a:rPr>
                        <a:t>Велика Британія</a:t>
                      </a:r>
                    </a:p>
                  </a:txBody>
                  <a:tcPr marL="68580" marR="68580" marT="0" marB="0"/>
                </a:tc>
                <a:tc>
                  <a:txBody>
                    <a:bodyPr/>
                    <a:lstStyle/>
                    <a:p>
                      <a:pPr algn="just">
                        <a:spcAft>
                          <a:spcPts val="0"/>
                        </a:spcAft>
                      </a:pPr>
                      <a:r>
                        <a:rPr lang="uk-UA" sz="1800" b="0" dirty="0">
                          <a:effectLst/>
                          <a:latin typeface="Bookman Old Style" panose="02050604050505020204" pitchFamily="18" charset="0"/>
                          <a:ea typeface="Times New Roman" panose="02020603050405020304" pitchFamily="18" charset="0"/>
                          <a:cs typeface="Times New Roman" panose="02020603050405020304" pitchFamily="18" charset="0"/>
                        </a:rPr>
                        <a:t>Лондонське королівське товариство</a:t>
                      </a:r>
                    </a:p>
                  </a:txBody>
                  <a:tcPr marL="68580" marR="68580" marT="0" marB="0"/>
                </a:tc>
                <a:tc>
                  <a:txBody>
                    <a:bodyPr/>
                    <a:lstStyle/>
                    <a:p>
                      <a:pPr algn="just">
                        <a:spcAft>
                          <a:spcPts val="0"/>
                        </a:spcAft>
                      </a:pPr>
                      <a:r>
                        <a:rPr lang="uk-UA" sz="1800">
                          <a:effectLst/>
                          <a:latin typeface="Bookman Old Style" panose="02050604050505020204" pitchFamily="18" charset="0"/>
                          <a:ea typeface="Times New Roman" panose="02020603050405020304" pitchFamily="18" charset="0"/>
                          <a:cs typeface="Times New Roman" panose="02020603050405020304" pitchFamily="18" charset="0"/>
                        </a:rPr>
                        <a:t>Провідне наукове товариство, найстаріше у світі, діє як дорадчий орган при вирішенні основних питань наукової політики, виступаючи як національна академія наук.</a:t>
                      </a:r>
                    </a:p>
                  </a:txBody>
                  <a:tcPr marL="68580" marR="68580" marT="0" marB="0"/>
                </a:tc>
                <a:extLst>
                  <a:ext uri="{0D108BD9-81ED-4DB2-BD59-A6C34878D82A}">
                    <a16:rowId xmlns="" xmlns:a16="http://schemas.microsoft.com/office/drawing/2014/main" val="882690340"/>
                  </a:ext>
                </a:extLst>
              </a:tr>
              <a:tr h="883425">
                <a:tc>
                  <a:txBody>
                    <a:bodyPr/>
                    <a:lstStyle/>
                    <a:p>
                      <a:pPr>
                        <a:spcAft>
                          <a:spcPts val="0"/>
                        </a:spcAft>
                      </a:pPr>
                      <a:r>
                        <a:rPr lang="uk-UA" sz="1800" b="1" dirty="0">
                          <a:effectLst/>
                          <a:latin typeface="Bookman Old Style" panose="02050604050505020204" pitchFamily="18" charset="0"/>
                          <a:ea typeface="Times New Roman" panose="02020603050405020304" pitchFamily="18" charset="0"/>
                          <a:cs typeface="Times New Roman" panose="02020603050405020304" pitchFamily="18" charset="0"/>
                        </a:rPr>
                        <a:t>Італія </a:t>
                      </a:r>
                    </a:p>
                  </a:txBody>
                  <a:tcPr marL="68580" marR="68580" marT="0" marB="0"/>
                </a:tc>
                <a:tc>
                  <a:txBody>
                    <a:bodyPr/>
                    <a:lstStyle/>
                    <a:p>
                      <a:pPr>
                        <a:spcAft>
                          <a:spcPts val="0"/>
                        </a:spcAft>
                      </a:pPr>
                      <a:r>
                        <a:rPr lang="uk-UA" sz="1800" b="0" dirty="0">
                          <a:effectLst/>
                          <a:latin typeface="Bookman Old Style" panose="02050604050505020204" pitchFamily="18" charset="0"/>
                          <a:ea typeface="Times New Roman" panose="02020603050405020304" pitchFamily="18" charset="0"/>
                          <a:cs typeface="Times New Roman" panose="02020603050405020304" pitchFamily="18" charset="0"/>
                        </a:rPr>
                        <a:t>Національна рада з досліджень</a:t>
                      </a:r>
                    </a:p>
                  </a:txBody>
                  <a:tcPr marL="68580" marR="68580" marT="0" marB="0"/>
                </a:tc>
                <a:tc>
                  <a:txBody>
                    <a:bodyPr/>
                    <a:lstStyle/>
                    <a:p>
                      <a:pPr>
                        <a:spcAft>
                          <a:spcPts val="0"/>
                        </a:spcAft>
                      </a:pPr>
                      <a:r>
                        <a:rPr lang="uk-UA" sz="1800" dirty="0">
                          <a:effectLst/>
                          <a:latin typeface="Bookman Old Style" panose="02050604050505020204" pitchFamily="18" charset="0"/>
                          <a:ea typeface="Times New Roman" panose="02020603050405020304" pitchFamily="18" charset="0"/>
                          <a:cs typeface="Times New Roman" panose="02020603050405020304" pitchFamily="18" charset="0"/>
                        </a:rPr>
                        <a:t>Формує наукові традиції країни, співпрацює з науковими інститутами</a:t>
                      </a:r>
                    </a:p>
                  </a:txBody>
                  <a:tcPr marL="68580" marR="68580" marT="0" marB="0"/>
                </a:tc>
                <a:extLst>
                  <a:ext uri="{0D108BD9-81ED-4DB2-BD59-A6C34878D82A}">
                    <a16:rowId xmlns="" xmlns:a16="http://schemas.microsoft.com/office/drawing/2014/main" val="1418899968"/>
                  </a:ext>
                </a:extLst>
              </a:tr>
              <a:tr h="1177898">
                <a:tc>
                  <a:txBody>
                    <a:bodyPr/>
                    <a:lstStyle/>
                    <a:p>
                      <a:pPr>
                        <a:spcAft>
                          <a:spcPts val="0"/>
                        </a:spcAft>
                      </a:pPr>
                      <a:r>
                        <a:rPr lang="uk-UA" sz="1800" b="1" dirty="0">
                          <a:effectLst/>
                          <a:latin typeface="Bookman Old Style" panose="02050604050505020204" pitchFamily="18" charset="0"/>
                          <a:ea typeface="Times New Roman" panose="02020603050405020304" pitchFamily="18" charset="0"/>
                          <a:cs typeface="Times New Roman" panose="02020603050405020304" pitchFamily="18" charset="0"/>
                        </a:rPr>
                        <a:t>Канада </a:t>
                      </a:r>
                    </a:p>
                  </a:txBody>
                  <a:tcPr marL="68580" marR="68580" marT="0" marB="0"/>
                </a:tc>
                <a:tc>
                  <a:txBody>
                    <a:bodyPr/>
                    <a:lstStyle/>
                    <a:p>
                      <a:pPr>
                        <a:spcAft>
                          <a:spcPts val="0"/>
                        </a:spcAft>
                      </a:pPr>
                      <a:r>
                        <a:rPr lang="uk-UA" sz="1800" b="0" dirty="0">
                          <a:effectLst/>
                          <a:latin typeface="Bookman Old Style" panose="02050604050505020204" pitchFamily="18" charset="0"/>
                          <a:ea typeface="Times New Roman" panose="02020603050405020304" pitchFamily="18" charset="0"/>
                          <a:cs typeface="Times New Roman" panose="02020603050405020304" pitchFamily="18" charset="0"/>
                        </a:rPr>
                        <a:t>Національна дослідницька Рада Канади</a:t>
                      </a:r>
                    </a:p>
                  </a:txBody>
                  <a:tcPr marL="68580" marR="68580" marT="0" marB="0"/>
                </a:tc>
                <a:tc>
                  <a:txBody>
                    <a:bodyPr/>
                    <a:lstStyle/>
                    <a:p>
                      <a:pPr>
                        <a:spcAft>
                          <a:spcPts val="0"/>
                        </a:spcAft>
                      </a:pPr>
                      <a:r>
                        <a:rPr lang="uk-UA" sz="1800" dirty="0">
                          <a:effectLst/>
                          <a:latin typeface="Bookman Old Style" panose="02050604050505020204" pitchFamily="18" charset="0"/>
                          <a:ea typeface="Times New Roman" panose="02020603050405020304" pitchFamily="18" charset="0"/>
                          <a:cs typeface="Times New Roman" panose="02020603050405020304" pitchFamily="18" charset="0"/>
                        </a:rPr>
                        <a:t>Основна організація з питань досліджень та розвитку науки в країні</a:t>
                      </a:r>
                    </a:p>
                  </a:txBody>
                  <a:tcPr marL="68580" marR="68580" marT="0" marB="0"/>
                </a:tc>
                <a:extLst>
                  <a:ext uri="{0D108BD9-81ED-4DB2-BD59-A6C34878D82A}">
                    <a16:rowId xmlns="" xmlns:a16="http://schemas.microsoft.com/office/drawing/2014/main" val="4211489035"/>
                  </a:ext>
                </a:extLst>
              </a:tr>
              <a:tr h="1472374">
                <a:tc>
                  <a:txBody>
                    <a:bodyPr/>
                    <a:lstStyle/>
                    <a:p>
                      <a:pPr>
                        <a:spcAft>
                          <a:spcPts val="0"/>
                        </a:spcAft>
                      </a:pPr>
                      <a:r>
                        <a:rPr lang="uk-UA" sz="1800" b="1" dirty="0">
                          <a:effectLst/>
                          <a:latin typeface="Bookman Old Style" panose="02050604050505020204" pitchFamily="18" charset="0"/>
                          <a:ea typeface="Times New Roman" panose="02020603050405020304" pitchFamily="18" charset="0"/>
                          <a:cs typeface="Times New Roman" panose="02020603050405020304" pitchFamily="18" charset="0"/>
                        </a:rPr>
                        <a:t>Росія</a:t>
                      </a:r>
                    </a:p>
                  </a:txBody>
                  <a:tcPr marL="68580" marR="68580" marT="0" marB="0"/>
                </a:tc>
                <a:tc>
                  <a:txBody>
                    <a:bodyPr/>
                    <a:lstStyle/>
                    <a:p>
                      <a:pPr>
                        <a:spcAft>
                          <a:spcPts val="0"/>
                        </a:spcAft>
                      </a:pPr>
                      <a:r>
                        <a:rPr lang="uk-UA" sz="1800" b="0" dirty="0">
                          <a:effectLst/>
                          <a:latin typeface="Bookman Old Style" panose="02050604050505020204" pitchFamily="18" charset="0"/>
                          <a:ea typeface="Times New Roman" panose="02020603050405020304" pitchFamily="18" charset="0"/>
                          <a:cs typeface="Times New Roman" panose="02020603050405020304" pitchFamily="18" charset="0"/>
                        </a:rPr>
                        <a:t>Російська академія наук</a:t>
                      </a:r>
                    </a:p>
                  </a:txBody>
                  <a:tcPr marL="68580" marR="68580" marT="0" marB="0"/>
                </a:tc>
                <a:tc>
                  <a:txBody>
                    <a:bodyPr/>
                    <a:lstStyle/>
                    <a:p>
                      <a:pPr>
                        <a:spcAft>
                          <a:spcPts val="0"/>
                        </a:spcAft>
                      </a:pPr>
                      <a:r>
                        <a:rPr lang="uk-UA" sz="1800" dirty="0">
                          <a:effectLst/>
                          <a:latin typeface="Bookman Old Style" panose="02050604050505020204" pitchFamily="18" charset="0"/>
                          <a:ea typeface="Times New Roman" panose="02020603050405020304" pitchFamily="18" charset="0"/>
                          <a:cs typeface="Times New Roman" panose="02020603050405020304" pitchFamily="18" charset="0"/>
                        </a:rPr>
                        <a:t>Вища наукова </a:t>
                      </a:r>
                      <a:r>
                        <a:rPr lang="uk-UA" sz="1800" dirty="0" smtClean="0">
                          <a:effectLst/>
                          <a:latin typeface="Bookman Old Style" panose="02050604050505020204" pitchFamily="18" charset="0"/>
                          <a:ea typeface="Times New Roman" panose="02020603050405020304" pitchFamily="18" charset="0"/>
                          <a:cs typeface="Times New Roman" panose="02020603050405020304" pitchFamily="18" charset="0"/>
                        </a:rPr>
                        <a:t>установа Російської Федерації, </a:t>
                      </a:r>
                      <a:r>
                        <a:rPr lang="uk-UA" sz="1800" dirty="0">
                          <a:effectLst/>
                          <a:latin typeface="Bookman Old Style" panose="02050604050505020204" pitchFamily="18" charset="0"/>
                          <a:ea typeface="Times New Roman" panose="02020603050405020304" pitchFamily="18" charset="0"/>
                          <a:cs typeface="Times New Roman" panose="02020603050405020304" pitchFamily="18" charset="0"/>
                        </a:rPr>
                        <a:t>провідний </a:t>
                      </a:r>
                      <a:r>
                        <a:rPr lang="uk-UA" sz="1800" dirty="0" smtClean="0">
                          <a:effectLst/>
                          <a:latin typeface="Bookman Old Style" panose="02050604050505020204" pitchFamily="18" charset="0"/>
                          <a:ea typeface="Times New Roman" panose="02020603050405020304" pitchFamily="18" charset="0"/>
                          <a:cs typeface="Times New Roman" panose="02020603050405020304" pitchFamily="18" charset="0"/>
                        </a:rPr>
                        <a:t>центр фундаментальних</a:t>
                      </a:r>
                      <a:r>
                        <a:rPr lang="uk-UA" sz="1800" baseline="0" dirty="0" smtClean="0">
                          <a:effectLst/>
                          <a:latin typeface="Bookman Old Style" panose="02050604050505020204" pitchFamily="18" charset="0"/>
                          <a:ea typeface="Times New Roman" panose="02020603050405020304" pitchFamily="18" charset="0"/>
                          <a:cs typeface="Times New Roman" panose="02020603050405020304" pitchFamily="18" charset="0"/>
                        </a:rPr>
                        <a:t> наукових досліджень.</a:t>
                      </a:r>
                      <a:endParaRPr lang="uk-UA" sz="1800" dirty="0">
                        <a:effectLst/>
                        <a:latin typeface="Bookman Old Style" panose="020506040505050202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 xmlns:a16="http://schemas.microsoft.com/office/drawing/2014/main" val="2615069992"/>
                  </a:ext>
                </a:extLst>
              </a:tr>
            </a:tbl>
          </a:graphicData>
        </a:graphic>
      </p:graphicFrame>
    </p:spTree>
    <p:extLst>
      <p:ext uri="{BB962C8B-B14F-4D97-AF65-F5344CB8AC3E}">
        <p14:creationId xmlns:p14="http://schemas.microsoft.com/office/powerpoint/2010/main" val="3370029861"/>
      </p:ext>
    </p:extLst>
  </p:cSld>
  <p:clrMapOvr>
    <a:masterClrMapping/>
  </p:clrMapOvr>
  <p:transition>
    <p:strips dir="ld"/>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a:stretch>
            <a:fillRect/>
          </a:stretch>
        </p:blipFill>
        <p:spPr>
          <a:xfrm>
            <a:off x="1763687" y="2564904"/>
            <a:ext cx="5616624" cy="3930948"/>
          </a:xfrm>
          <a:prstGeom prst="rect">
            <a:avLst/>
          </a:prstGeom>
        </p:spPr>
      </p:pic>
      <p:sp>
        <p:nvSpPr>
          <p:cNvPr id="3" name="Прямокутник 2"/>
          <p:cNvSpPr/>
          <p:nvPr/>
        </p:nvSpPr>
        <p:spPr>
          <a:xfrm>
            <a:off x="-1" y="1484784"/>
            <a:ext cx="9144000" cy="646331"/>
          </a:xfrm>
          <a:prstGeom prst="rect">
            <a:avLst/>
          </a:prstGeom>
        </p:spPr>
        <p:txBody>
          <a:bodyPr wrap="square">
            <a:spAutoFit/>
          </a:bodyPr>
          <a:lstStyle/>
          <a:p>
            <a:pPr algn="ctr"/>
            <a:r>
              <a:rPr lang="uk-UA" sz="3600" dirty="0">
                <a:latin typeface="Bookman Old Style" panose="02050604050505020204" pitchFamily="18" charset="0"/>
              </a:rPr>
              <a:t>Герб бухгалтера</a:t>
            </a:r>
          </a:p>
        </p:txBody>
      </p:sp>
    </p:spTree>
    <p:extLst>
      <p:ext uri="{BB962C8B-B14F-4D97-AF65-F5344CB8AC3E}">
        <p14:creationId xmlns:p14="http://schemas.microsoft.com/office/powerpoint/2010/main" val="2111907889"/>
      </p:ext>
    </p:extLst>
  </p:cSld>
  <p:clrMapOvr>
    <a:masterClrMapping/>
  </p:clrMapOvr>
  <p:transition>
    <p:strips dir="ld"/>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кутник 1"/>
          <p:cNvSpPr/>
          <p:nvPr/>
        </p:nvSpPr>
        <p:spPr>
          <a:xfrm>
            <a:off x="3388" y="4983"/>
            <a:ext cx="9144000" cy="584775"/>
          </a:xfrm>
          <a:prstGeom prst="rect">
            <a:avLst/>
          </a:prstGeom>
        </p:spPr>
        <p:txBody>
          <a:bodyPr wrap="square">
            <a:spAutoFit/>
          </a:bodyPr>
          <a:lstStyle/>
          <a:p>
            <a:pPr algn="ctr"/>
            <a:r>
              <a:rPr lang="uk-UA" sz="3200" dirty="0">
                <a:latin typeface="Bookman Old Style" panose="02050604050505020204" pitchFamily="18" charset="0"/>
              </a:rPr>
              <a:t>Класифікація теорій проф. Г.І. Рузавіна</a:t>
            </a:r>
          </a:p>
        </p:txBody>
      </p:sp>
      <p:graphicFrame>
        <p:nvGraphicFramePr>
          <p:cNvPr id="3" name="Таблиця 2"/>
          <p:cNvGraphicFramePr>
            <a:graphicFrameLocks noGrp="1"/>
          </p:cNvGraphicFramePr>
          <p:nvPr>
            <p:extLst>
              <p:ext uri="{D42A27DB-BD31-4B8C-83A1-F6EECF244321}">
                <p14:modId xmlns:p14="http://schemas.microsoft.com/office/powerpoint/2010/main" val="953166668"/>
              </p:ext>
            </p:extLst>
          </p:nvPr>
        </p:nvGraphicFramePr>
        <p:xfrm>
          <a:off x="-36511" y="1124744"/>
          <a:ext cx="9177123" cy="5669280"/>
        </p:xfrm>
        <a:graphic>
          <a:graphicData uri="http://schemas.openxmlformats.org/drawingml/2006/table">
            <a:tbl>
              <a:tblPr firstRow="1" firstCol="1">
                <a:tableStyleId>{7DF18680-E054-41AD-8BC1-D1AEF772440D}</a:tableStyleId>
              </a:tblPr>
              <a:tblGrid>
                <a:gridCol w="1944215">
                  <a:extLst>
                    <a:ext uri="{9D8B030D-6E8A-4147-A177-3AD203B41FA5}">
                      <a16:colId xmlns:a16="http://schemas.microsoft.com/office/drawing/2014/main" xmlns="" val="252569419"/>
                    </a:ext>
                  </a:extLst>
                </a:gridCol>
                <a:gridCol w="7232908">
                  <a:extLst>
                    <a:ext uri="{9D8B030D-6E8A-4147-A177-3AD203B41FA5}">
                      <a16:colId xmlns:a16="http://schemas.microsoft.com/office/drawing/2014/main" xmlns="" val="1723520428"/>
                    </a:ext>
                  </a:extLst>
                </a:gridCol>
              </a:tblGrid>
              <a:tr h="299757">
                <a:tc>
                  <a:txBody>
                    <a:bodyPr/>
                    <a:lstStyle/>
                    <a:p>
                      <a:pPr algn="ctr">
                        <a:lnSpc>
                          <a:spcPct val="100000"/>
                        </a:lnSpc>
                        <a:spcAft>
                          <a:spcPts val="0"/>
                        </a:spcAft>
                      </a:pPr>
                      <a:r>
                        <a:rPr lang="uk-UA" sz="2400" dirty="0" err="1" smtClean="0">
                          <a:solidFill>
                            <a:schemeClr val="tx1"/>
                          </a:solidFill>
                          <a:effectLst/>
                          <a:latin typeface="Bookman Old Style" panose="02050604050505020204" pitchFamily="18" charset="0"/>
                        </a:rPr>
                        <a:t>Класифіка-ція</a:t>
                      </a:r>
                      <a:r>
                        <a:rPr lang="uk-UA" sz="2400" dirty="0" smtClean="0">
                          <a:solidFill>
                            <a:schemeClr val="tx1"/>
                          </a:solidFill>
                          <a:effectLst/>
                          <a:latin typeface="Bookman Old Style" panose="02050604050505020204" pitchFamily="18" charset="0"/>
                        </a:rPr>
                        <a:t> </a:t>
                      </a:r>
                      <a:r>
                        <a:rPr lang="uk-UA" sz="2400" dirty="0">
                          <a:solidFill>
                            <a:schemeClr val="tx1"/>
                          </a:solidFill>
                          <a:effectLst/>
                          <a:latin typeface="Bookman Old Style" panose="02050604050505020204" pitchFamily="18" charset="0"/>
                        </a:rPr>
                        <a:t>теорій</a:t>
                      </a:r>
                      <a:endParaRPr lang="uk-UA" sz="2400" dirty="0">
                        <a:solidFill>
                          <a:schemeClr val="tx1"/>
                        </a:solidFill>
                        <a:effectLst/>
                        <a:latin typeface="Bookman Old Style" panose="02050604050505020204" pitchFamily="18" charset="0"/>
                        <a:ea typeface="Calibri" panose="020F0502020204030204" pitchFamily="34" charset="0"/>
                        <a:cs typeface="Times New Roman" panose="02020603050405020304" pitchFamily="18" charset="0"/>
                      </a:endParaRPr>
                    </a:p>
                  </a:txBody>
                  <a:tcPr marL="48873" marR="48873" marT="0" marB="0"/>
                </a:tc>
                <a:tc>
                  <a:txBody>
                    <a:bodyPr/>
                    <a:lstStyle/>
                    <a:p>
                      <a:pPr algn="ctr">
                        <a:lnSpc>
                          <a:spcPct val="100000"/>
                        </a:lnSpc>
                        <a:spcAft>
                          <a:spcPts val="0"/>
                        </a:spcAft>
                      </a:pPr>
                      <a:r>
                        <a:rPr lang="uk-UA" sz="2200" dirty="0">
                          <a:solidFill>
                            <a:schemeClr val="tx1"/>
                          </a:solidFill>
                          <a:effectLst/>
                          <a:latin typeface="Bookman Old Style" panose="02050604050505020204" pitchFamily="18" charset="0"/>
                        </a:rPr>
                        <a:t>Характеристика</a:t>
                      </a:r>
                      <a:endParaRPr lang="uk-UA" sz="2200" dirty="0">
                        <a:solidFill>
                          <a:schemeClr val="tx1"/>
                        </a:solidFill>
                        <a:effectLst/>
                        <a:latin typeface="Bookman Old Style" panose="02050604050505020204" pitchFamily="18" charset="0"/>
                        <a:ea typeface="Calibri" panose="020F0502020204030204" pitchFamily="34" charset="0"/>
                        <a:cs typeface="Times New Roman" panose="02020603050405020304" pitchFamily="18" charset="0"/>
                      </a:endParaRPr>
                    </a:p>
                  </a:txBody>
                  <a:tcPr marL="48873" marR="48873" marT="0" marB="0" anchor="ctr"/>
                </a:tc>
                <a:extLst>
                  <a:ext uri="{0D108BD9-81ED-4DB2-BD59-A6C34878D82A}">
                    <a16:rowId xmlns:a16="http://schemas.microsoft.com/office/drawing/2014/main" xmlns="" val="2517767252"/>
                  </a:ext>
                </a:extLst>
              </a:tr>
              <a:tr h="4237032">
                <a:tc>
                  <a:txBody>
                    <a:bodyPr/>
                    <a:lstStyle/>
                    <a:p>
                      <a:pPr indent="-201295" algn="l">
                        <a:lnSpc>
                          <a:spcPct val="100000"/>
                        </a:lnSpc>
                        <a:spcAft>
                          <a:spcPts val="0"/>
                        </a:spcAft>
                      </a:pPr>
                      <a:r>
                        <a:rPr lang="uk-UA" sz="2000" dirty="0" err="1" smtClean="0">
                          <a:solidFill>
                            <a:schemeClr val="tx1"/>
                          </a:solidFill>
                          <a:effectLst/>
                          <a:latin typeface="Bookman Old Style" panose="02050604050505020204" pitchFamily="18" charset="0"/>
                        </a:rPr>
                        <a:t>Феноменоло-гічні</a:t>
                      </a:r>
                      <a:r>
                        <a:rPr lang="uk-UA" sz="2000" dirty="0" smtClean="0">
                          <a:solidFill>
                            <a:schemeClr val="tx1"/>
                          </a:solidFill>
                          <a:effectLst/>
                          <a:latin typeface="Bookman Old Style" panose="02050604050505020204" pitchFamily="18" charset="0"/>
                        </a:rPr>
                        <a:t> </a:t>
                      </a:r>
                      <a:r>
                        <a:rPr lang="uk-UA" sz="2000" dirty="0">
                          <a:solidFill>
                            <a:schemeClr val="tx1"/>
                          </a:solidFill>
                          <a:effectLst/>
                          <a:latin typeface="Bookman Old Style" panose="02050604050505020204" pitchFamily="18" charset="0"/>
                        </a:rPr>
                        <a:t>і </a:t>
                      </a:r>
                      <a:r>
                        <a:rPr lang="uk-UA" sz="2000" dirty="0" err="1" smtClean="0">
                          <a:solidFill>
                            <a:schemeClr val="tx1"/>
                          </a:solidFill>
                          <a:effectLst/>
                          <a:latin typeface="Bookman Old Style" panose="02050604050505020204" pitchFamily="18" charset="0"/>
                        </a:rPr>
                        <a:t>нефеномено</a:t>
                      </a:r>
                      <a:r>
                        <a:rPr lang="uk-UA" sz="2000" dirty="0" smtClean="0">
                          <a:solidFill>
                            <a:schemeClr val="tx1"/>
                          </a:solidFill>
                          <a:effectLst/>
                          <a:latin typeface="Bookman Old Style" panose="02050604050505020204" pitchFamily="18" charset="0"/>
                        </a:rPr>
                        <a:t>-логічні </a:t>
                      </a:r>
                      <a:endParaRPr lang="uk-UA" sz="2000" dirty="0">
                        <a:solidFill>
                          <a:schemeClr val="tx1"/>
                        </a:solidFill>
                        <a:effectLst/>
                        <a:latin typeface="Bookman Old Style" panose="02050604050505020204" pitchFamily="18" charset="0"/>
                        <a:ea typeface="Times New Roman" panose="02020603050405020304" pitchFamily="18" charset="0"/>
                        <a:cs typeface="Times New Roman" panose="02020603050405020304" pitchFamily="18" charset="0"/>
                      </a:endParaRPr>
                    </a:p>
                  </a:txBody>
                  <a:tcPr marL="48873" marR="48873" marT="0" marB="0" anchor="ctr"/>
                </a:tc>
                <a:tc>
                  <a:txBody>
                    <a:bodyPr/>
                    <a:lstStyle/>
                    <a:p>
                      <a:pPr algn="just">
                        <a:lnSpc>
                          <a:spcPct val="100000"/>
                        </a:lnSpc>
                        <a:spcAft>
                          <a:spcPts val="0"/>
                        </a:spcAft>
                      </a:pPr>
                      <a:r>
                        <a:rPr lang="uk-UA" sz="1800" spc="20" dirty="0">
                          <a:solidFill>
                            <a:schemeClr val="tx1"/>
                          </a:solidFill>
                          <a:effectLst/>
                          <a:latin typeface="Bookman Old Style" panose="02050604050505020204" pitchFamily="18" charset="0"/>
                        </a:rPr>
                        <a:t>Ця класифікація ґрунтується на глибині розкриття специфічних особливостей і закономірностей процесів, що вивчаються. Вона передбачає розгляд поняття “теорія” у широкому розумінні, коли до теорій можна віднести певну групу принципів чи ідей, узагальнене знання тощо. Феноменологічні (емпіричні, описові) теорії характеризуються тим, що глибина пізнання в них обмежується сферою явищ. Саме тому проф. В.Ф. </a:t>
                      </a:r>
                      <a:r>
                        <a:rPr lang="uk-UA" sz="1800" spc="20" dirty="0" err="1">
                          <a:solidFill>
                            <a:schemeClr val="tx1"/>
                          </a:solidFill>
                          <a:effectLst/>
                          <a:latin typeface="Bookman Old Style" panose="02050604050505020204" pitchFamily="18" charset="0"/>
                        </a:rPr>
                        <a:t>Юлов</a:t>
                      </a:r>
                      <a:r>
                        <a:rPr lang="uk-UA" sz="1800" spc="20" dirty="0">
                          <a:solidFill>
                            <a:schemeClr val="tx1"/>
                          </a:solidFill>
                          <a:effectLst/>
                          <a:latin typeface="Bookman Old Style" panose="02050604050505020204" pitchFamily="18" charset="0"/>
                        </a:rPr>
                        <a:t> сукупність емпіричних законів називає феноменологічною теорією. Нефеноменологічні (пояснювальні, аналітичні) теорії характеризуються тим, що глибина пізнання в них стосується теоретичного рівня мислення. К. Поппер називає пояснювальними теорії, що описують визначені структурні властивості світу і дають нам змогу за допомогою початкових умов – </a:t>
                      </a:r>
                      <a:r>
                        <a:rPr lang="uk-UA" sz="1800" spc="20" dirty="0" err="1">
                          <a:solidFill>
                            <a:schemeClr val="tx1"/>
                          </a:solidFill>
                          <a:effectLst/>
                          <a:latin typeface="Bookman Old Style" panose="02050604050505020204" pitchFamily="18" charset="0"/>
                        </a:rPr>
                        <a:t>дедуктувати</a:t>
                      </a:r>
                      <a:r>
                        <a:rPr lang="uk-UA" sz="1800" spc="20" dirty="0">
                          <a:solidFill>
                            <a:schemeClr val="tx1"/>
                          </a:solidFill>
                          <a:effectLst/>
                          <a:latin typeface="Bookman Old Style" panose="02050604050505020204" pitchFamily="18" charset="0"/>
                        </a:rPr>
                        <a:t> наслідки, які повинні бути пояснені. К. Попперу також належить популяризація вислову, що теорії – це сітки, які закидають в океан незвіданого і одержують улов нових знань</a:t>
                      </a:r>
                      <a:endParaRPr lang="uk-UA" sz="1800" dirty="0">
                        <a:solidFill>
                          <a:schemeClr val="tx1"/>
                        </a:solidFill>
                        <a:effectLst/>
                        <a:latin typeface="Bookman Old Style" panose="02050604050505020204" pitchFamily="18" charset="0"/>
                        <a:ea typeface="Calibri" panose="020F0502020204030204" pitchFamily="34" charset="0"/>
                        <a:cs typeface="Times New Roman" panose="02020603050405020304" pitchFamily="18" charset="0"/>
                      </a:endParaRPr>
                    </a:p>
                  </a:txBody>
                  <a:tcPr marL="48873" marR="48873" marT="0" marB="0"/>
                </a:tc>
                <a:extLst>
                  <a:ext uri="{0D108BD9-81ED-4DB2-BD59-A6C34878D82A}">
                    <a16:rowId xmlns:a16="http://schemas.microsoft.com/office/drawing/2014/main" xmlns="" val="3262018838"/>
                  </a:ext>
                </a:extLst>
              </a:tr>
            </a:tbl>
          </a:graphicData>
        </a:graphic>
      </p:graphicFrame>
    </p:spTree>
    <p:extLst>
      <p:ext uri="{BB962C8B-B14F-4D97-AF65-F5344CB8AC3E}">
        <p14:creationId xmlns:p14="http://schemas.microsoft.com/office/powerpoint/2010/main" val="981171288"/>
      </p:ext>
    </p:extLst>
  </p:cSld>
  <p:clrMapOvr>
    <a:masterClrMapping/>
  </p:clrMapOvr>
  <p:transition>
    <p:strips dir="ld"/>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кутник 1"/>
          <p:cNvSpPr/>
          <p:nvPr/>
        </p:nvSpPr>
        <p:spPr>
          <a:xfrm>
            <a:off x="3388" y="4983"/>
            <a:ext cx="9144000" cy="584775"/>
          </a:xfrm>
          <a:prstGeom prst="rect">
            <a:avLst/>
          </a:prstGeom>
        </p:spPr>
        <p:txBody>
          <a:bodyPr wrap="square">
            <a:spAutoFit/>
          </a:bodyPr>
          <a:lstStyle/>
          <a:p>
            <a:pPr algn="ctr"/>
            <a:r>
              <a:rPr lang="uk-UA" sz="3200" dirty="0">
                <a:latin typeface="Bookman Old Style" panose="02050604050505020204" pitchFamily="18" charset="0"/>
              </a:rPr>
              <a:t>Класифікація теорій проф. Г.І. Рузавіна</a:t>
            </a:r>
          </a:p>
        </p:txBody>
      </p:sp>
      <p:graphicFrame>
        <p:nvGraphicFramePr>
          <p:cNvPr id="3" name="Таблиця 2"/>
          <p:cNvGraphicFramePr>
            <a:graphicFrameLocks noGrp="1"/>
          </p:cNvGraphicFramePr>
          <p:nvPr>
            <p:extLst>
              <p:ext uri="{D42A27DB-BD31-4B8C-83A1-F6EECF244321}">
                <p14:modId xmlns:p14="http://schemas.microsoft.com/office/powerpoint/2010/main" val="351923900"/>
              </p:ext>
            </p:extLst>
          </p:nvPr>
        </p:nvGraphicFramePr>
        <p:xfrm>
          <a:off x="-33123" y="762000"/>
          <a:ext cx="9177123" cy="6096000"/>
        </p:xfrm>
        <a:graphic>
          <a:graphicData uri="http://schemas.openxmlformats.org/drawingml/2006/table">
            <a:tbl>
              <a:tblPr firstCol="1">
                <a:tableStyleId>{7DF18680-E054-41AD-8BC1-D1AEF772440D}</a:tableStyleId>
              </a:tblPr>
              <a:tblGrid>
                <a:gridCol w="1544276">
                  <a:extLst>
                    <a:ext uri="{9D8B030D-6E8A-4147-A177-3AD203B41FA5}">
                      <a16:colId xmlns:a16="http://schemas.microsoft.com/office/drawing/2014/main" xmlns="" val="252569419"/>
                    </a:ext>
                  </a:extLst>
                </a:gridCol>
                <a:gridCol w="7632847">
                  <a:extLst>
                    <a:ext uri="{9D8B030D-6E8A-4147-A177-3AD203B41FA5}">
                      <a16:colId xmlns:a16="http://schemas.microsoft.com/office/drawing/2014/main" xmlns="" val="1723520428"/>
                    </a:ext>
                  </a:extLst>
                </a:gridCol>
              </a:tblGrid>
              <a:tr h="2154614">
                <a:tc>
                  <a:txBody>
                    <a:bodyPr/>
                    <a:lstStyle/>
                    <a:p>
                      <a:pPr indent="0" algn="l">
                        <a:lnSpc>
                          <a:spcPct val="100000"/>
                        </a:lnSpc>
                        <a:spcAft>
                          <a:spcPts val="0"/>
                        </a:spcAft>
                      </a:pPr>
                      <a:r>
                        <a:rPr lang="uk-UA" sz="2000" spc="-40" baseline="0" dirty="0" smtClean="0">
                          <a:solidFill>
                            <a:schemeClr val="tx1"/>
                          </a:solidFill>
                          <a:effectLst/>
                          <a:latin typeface="Bookman Old Style" panose="02050604050505020204" pitchFamily="18" charset="0"/>
                        </a:rPr>
                        <a:t>Детерміністичні </a:t>
                      </a:r>
                      <a:r>
                        <a:rPr lang="uk-UA" sz="2000" spc="-40" baseline="0" dirty="0">
                          <a:solidFill>
                            <a:schemeClr val="tx1"/>
                          </a:solidFill>
                          <a:effectLst/>
                          <a:latin typeface="Bookman Old Style" panose="02050604050505020204" pitchFamily="18" charset="0"/>
                        </a:rPr>
                        <a:t>і </a:t>
                      </a:r>
                      <a:r>
                        <a:rPr lang="uk-UA" sz="2000" spc="-40" baseline="0" dirty="0" err="1" smtClean="0">
                          <a:solidFill>
                            <a:schemeClr val="tx1"/>
                          </a:solidFill>
                          <a:effectLst/>
                          <a:latin typeface="Bookman Old Style" panose="02050604050505020204" pitchFamily="18" charset="0"/>
                        </a:rPr>
                        <a:t>стохасти-чні</a:t>
                      </a:r>
                      <a:endParaRPr lang="uk-UA" sz="2000" spc="-40" baseline="0" dirty="0">
                        <a:solidFill>
                          <a:schemeClr val="tx1"/>
                        </a:solidFill>
                        <a:effectLst/>
                        <a:latin typeface="Bookman Old Style" panose="02050604050505020204" pitchFamily="18" charset="0"/>
                        <a:ea typeface="Times New Roman" panose="02020603050405020304" pitchFamily="18" charset="0"/>
                        <a:cs typeface="Times New Roman" panose="02020603050405020304" pitchFamily="18" charset="0"/>
                      </a:endParaRPr>
                    </a:p>
                  </a:txBody>
                  <a:tcPr marL="48873" marR="48873" marT="0" marB="0" anchor="ctr"/>
                </a:tc>
                <a:tc>
                  <a:txBody>
                    <a:bodyPr/>
                    <a:lstStyle/>
                    <a:p>
                      <a:pPr algn="just">
                        <a:lnSpc>
                          <a:spcPct val="100000"/>
                        </a:lnSpc>
                        <a:spcAft>
                          <a:spcPts val="0"/>
                        </a:spcAft>
                      </a:pPr>
                      <a:r>
                        <a:rPr lang="uk-UA" sz="2000" dirty="0">
                          <a:effectLst/>
                          <a:latin typeface="Bookman Old Style" panose="02050604050505020204" pitchFamily="18" charset="0"/>
                        </a:rPr>
                        <a:t>Виділяють за ступенем точності передбачень. Детерміністичні теорії визначають достовірні передбачення, а стохастичні (</a:t>
                      </a:r>
                      <a:r>
                        <a:rPr lang="uk-UA" sz="2000" dirty="0" err="1">
                          <a:effectLst/>
                          <a:latin typeface="Bookman Old Style" panose="02050604050505020204" pitchFamily="18" charset="0"/>
                        </a:rPr>
                        <a:t>імовірнісно</a:t>
                      </a:r>
                      <a:r>
                        <a:rPr lang="uk-UA" sz="2000" dirty="0">
                          <a:effectLst/>
                          <a:latin typeface="Bookman Old Style" panose="02050604050505020204" pitchFamily="18" charset="0"/>
                        </a:rPr>
                        <a:t>-статистичні) – імовірнісні, випадкові передбачення і стосуються сфер реальності, які характеризуються значною невизначеністю і ризиком. Стохастичні теорії будуються на основі статистичної інформації у формі статистичних узагальнень і гіпотез.</a:t>
                      </a:r>
                      <a:endParaRPr lang="uk-UA" sz="2000" dirty="0">
                        <a:effectLst/>
                        <a:latin typeface="Bookman Old Style" panose="02050604050505020204" pitchFamily="18" charset="0"/>
                        <a:ea typeface="Calibri" panose="020F0502020204030204" pitchFamily="34" charset="0"/>
                        <a:cs typeface="Times New Roman" panose="02020603050405020304" pitchFamily="18" charset="0"/>
                      </a:endParaRPr>
                    </a:p>
                  </a:txBody>
                  <a:tcPr marL="48873" marR="48873" marT="0" marB="0"/>
                </a:tc>
                <a:extLst>
                  <a:ext uri="{0D108BD9-81ED-4DB2-BD59-A6C34878D82A}">
                    <a16:rowId xmlns:a16="http://schemas.microsoft.com/office/drawing/2014/main" xmlns="" val="3907748551"/>
                  </a:ext>
                </a:extLst>
              </a:tr>
              <a:tr h="1346634">
                <a:tc>
                  <a:txBody>
                    <a:bodyPr/>
                    <a:lstStyle/>
                    <a:p>
                      <a:pPr indent="0" algn="l">
                        <a:lnSpc>
                          <a:spcPct val="100000"/>
                        </a:lnSpc>
                        <a:spcAft>
                          <a:spcPts val="0"/>
                        </a:spcAft>
                      </a:pPr>
                      <a:r>
                        <a:rPr lang="uk-UA" sz="2000" spc="-40" baseline="0" dirty="0" smtClean="0">
                          <a:solidFill>
                            <a:schemeClr val="tx1"/>
                          </a:solidFill>
                          <a:effectLst/>
                          <a:latin typeface="Bookman Old Style" panose="02050604050505020204" pitchFamily="18" charset="0"/>
                        </a:rPr>
                        <a:t>Динамічні </a:t>
                      </a:r>
                      <a:r>
                        <a:rPr lang="uk-UA" sz="2000" spc="-40" baseline="0" dirty="0">
                          <a:solidFill>
                            <a:schemeClr val="tx1"/>
                          </a:solidFill>
                          <a:effectLst/>
                          <a:latin typeface="Bookman Old Style" panose="02050604050505020204" pitchFamily="18" charset="0"/>
                        </a:rPr>
                        <a:t>і статичні</a:t>
                      </a:r>
                      <a:endParaRPr lang="uk-UA" sz="2000" spc="-40" baseline="0" dirty="0">
                        <a:solidFill>
                          <a:schemeClr val="tx1"/>
                        </a:solidFill>
                        <a:effectLst/>
                        <a:latin typeface="Bookman Old Style" panose="02050604050505020204" pitchFamily="18" charset="0"/>
                        <a:ea typeface="Times New Roman" panose="02020603050405020304" pitchFamily="18" charset="0"/>
                        <a:cs typeface="Times New Roman" panose="02020603050405020304" pitchFamily="18" charset="0"/>
                      </a:endParaRPr>
                    </a:p>
                  </a:txBody>
                  <a:tcPr marL="48873" marR="48873" marT="0" marB="0" anchor="ctr"/>
                </a:tc>
                <a:tc>
                  <a:txBody>
                    <a:bodyPr/>
                    <a:lstStyle/>
                    <a:p>
                      <a:pPr algn="just">
                        <a:lnSpc>
                          <a:spcPct val="100000"/>
                        </a:lnSpc>
                        <a:spcAft>
                          <a:spcPts val="0"/>
                        </a:spcAft>
                      </a:pPr>
                      <a:r>
                        <a:rPr lang="uk-UA" sz="2000" dirty="0">
                          <a:effectLst/>
                          <a:latin typeface="Bookman Old Style" panose="02050604050505020204" pitchFamily="18" charset="0"/>
                        </a:rPr>
                        <a:t>В основі цієї класифікації – рівновага і рух природних чи соціальних систем. Статичні теорії описують взаємозв’язки між елементами систем на певний момент часу, а динамічні – характеризують аналіз системи при переході від одного стану до іншого</a:t>
                      </a:r>
                      <a:endParaRPr lang="uk-UA" sz="2000" dirty="0">
                        <a:effectLst/>
                        <a:latin typeface="Bookman Old Style" panose="02050604050505020204" pitchFamily="18" charset="0"/>
                        <a:ea typeface="Calibri" panose="020F0502020204030204" pitchFamily="34" charset="0"/>
                        <a:cs typeface="Times New Roman" panose="02020603050405020304" pitchFamily="18" charset="0"/>
                      </a:endParaRPr>
                    </a:p>
                  </a:txBody>
                  <a:tcPr marL="48873" marR="48873" marT="0" marB="0"/>
                </a:tc>
                <a:extLst>
                  <a:ext uri="{0D108BD9-81ED-4DB2-BD59-A6C34878D82A}">
                    <a16:rowId xmlns:a16="http://schemas.microsoft.com/office/drawing/2014/main" xmlns="" val="4213537489"/>
                  </a:ext>
                </a:extLst>
              </a:tr>
              <a:tr h="1885288">
                <a:tc>
                  <a:txBody>
                    <a:bodyPr/>
                    <a:lstStyle/>
                    <a:p>
                      <a:pPr indent="0" algn="l">
                        <a:lnSpc>
                          <a:spcPct val="100000"/>
                        </a:lnSpc>
                        <a:spcAft>
                          <a:spcPts val="0"/>
                        </a:spcAft>
                      </a:pPr>
                      <a:r>
                        <a:rPr lang="uk-UA" sz="2000" spc="-40" baseline="0" dirty="0">
                          <a:solidFill>
                            <a:schemeClr val="tx1"/>
                          </a:solidFill>
                          <a:effectLst/>
                          <a:latin typeface="Bookman Old Style" panose="02050604050505020204" pitchFamily="18" charset="0"/>
                        </a:rPr>
                        <a:t>Формальні і змістові </a:t>
                      </a:r>
                      <a:endParaRPr lang="uk-UA" sz="2000" spc="-40" baseline="0" dirty="0">
                        <a:solidFill>
                          <a:schemeClr val="tx1"/>
                        </a:solidFill>
                        <a:effectLst/>
                        <a:latin typeface="Bookman Old Style" panose="02050604050505020204" pitchFamily="18" charset="0"/>
                        <a:ea typeface="Times New Roman" panose="02020603050405020304" pitchFamily="18" charset="0"/>
                        <a:cs typeface="Times New Roman" panose="02020603050405020304" pitchFamily="18" charset="0"/>
                      </a:endParaRPr>
                    </a:p>
                  </a:txBody>
                  <a:tcPr marL="48873" marR="48873" marT="0" marB="0" anchor="ctr"/>
                </a:tc>
                <a:tc>
                  <a:txBody>
                    <a:bodyPr/>
                    <a:lstStyle/>
                    <a:p>
                      <a:pPr algn="just">
                        <a:lnSpc>
                          <a:spcPct val="100000"/>
                        </a:lnSpc>
                        <a:spcAft>
                          <a:spcPts val="0"/>
                        </a:spcAft>
                      </a:pPr>
                      <a:r>
                        <a:rPr lang="uk-UA" sz="2000" dirty="0">
                          <a:effectLst/>
                          <a:latin typeface="Bookman Old Style" panose="02050604050505020204" pitchFamily="18" charset="0"/>
                        </a:rPr>
                        <a:t>Такий поділ здійснюють за глибиною охоплення явища. Як зазначає проф. В.І. </a:t>
                      </a:r>
                      <a:r>
                        <a:rPr lang="uk-UA" sz="2000" dirty="0" err="1">
                          <a:effectLst/>
                          <a:latin typeface="Bookman Old Style" panose="02050604050505020204" pitchFamily="18" charset="0"/>
                        </a:rPr>
                        <a:t>Моісеєв</a:t>
                      </a:r>
                      <a:r>
                        <a:rPr lang="uk-UA" sz="2000" dirty="0">
                          <a:effectLst/>
                          <a:latin typeface="Bookman Old Style" panose="02050604050505020204" pitchFamily="18" charset="0"/>
                        </a:rPr>
                        <a:t>, його виникнення пов’язане з вирішенням “парадоксу” категоричності. Формальні теорії досліджують загальну структуру чи форму явищ, предметів і процесів на основі абстрагування від конкретного, а змістовні – конкретні властивості і відношення</a:t>
                      </a:r>
                      <a:endParaRPr lang="uk-UA" sz="2000" dirty="0">
                        <a:effectLst/>
                        <a:latin typeface="Bookman Old Style" panose="02050604050505020204" pitchFamily="18" charset="0"/>
                        <a:ea typeface="Calibri" panose="020F0502020204030204" pitchFamily="34" charset="0"/>
                        <a:cs typeface="Times New Roman" panose="02020603050405020304" pitchFamily="18" charset="0"/>
                      </a:endParaRPr>
                    </a:p>
                  </a:txBody>
                  <a:tcPr marL="48873" marR="48873" marT="0" marB="0"/>
                </a:tc>
                <a:extLst>
                  <a:ext uri="{0D108BD9-81ED-4DB2-BD59-A6C34878D82A}">
                    <a16:rowId xmlns:a16="http://schemas.microsoft.com/office/drawing/2014/main" xmlns="" val="1873177692"/>
                  </a:ext>
                </a:extLst>
              </a:tr>
            </a:tbl>
          </a:graphicData>
        </a:graphic>
      </p:graphicFrame>
    </p:spTree>
    <p:extLst>
      <p:ext uri="{BB962C8B-B14F-4D97-AF65-F5344CB8AC3E}">
        <p14:creationId xmlns:p14="http://schemas.microsoft.com/office/powerpoint/2010/main" val="1270724622"/>
      </p:ext>
    </p:extLst>
  </p:cSld>
  <p:clrMapOvr>
    <a:masterClrMapping/>
  </p:clrMapOvr>
  <p:transition>
    <p:strips dir="l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288" y="228600"/>
            <a:ext cx="8353425" cy="563563"/>
          </a:xfrm>
        </p:spPr>
        <p:txBody>
          <a:bodyPr/>
          <a:lstStyle/>
          <a:p>
            <a:pPr algn="ctr">
              <a:defRPr/>
            </a:pPr>
            <a:r>
              <a:rPr lang="uk-UA" sz="5000" i="0" dirty="0" smtClean="0">
                <a:solidFill>
                  <a:schemeClr val="accent4">
                    <a:lumMod val="50000"/>
                  </a:schemeClr>
                </a:solidFill>
                <a:latin typeface="Bookman Old Style" panose="02050604050505020204" pitchFamily="18" charset="0"/>
              </a:rPr>
              <a:t>ЗМІСТ</a:t>
            </a:r>
            <a:endParaRPr lang="uk-UA" sz="5000" i="0" dirty="0">
              <a:solidFill>
                <a:schemeClr val="accent4">
                  <a:lumMod val="50000"/>
                </a:schemeClr>
              </a:solidFill>
              <a:latin typeface="Bookman Old Style" panose="02050604050505020204" pitchFamily="18" charset="0"/>
            </a:endParaRPr>
          </a:p>
        </p:txBody>
      </p:sp>
      <p:sp>
        <p:nvSpPr>
          <p:cNvPr id="3" name="Місце для вмісту 2"/>
          <p:cNvSpPr>
            <a:spLocks noGrp="1"/>
          </p:cNvSpPr>
          <p:nvPr>
            <p:ph idx="1"/>
          </p:nvPr>
        </p:nvSpPr>
        <p:spPr>
          <a:xfrm>
            <a:off x="395228" y="1628800"/>
            <a:ext cx="8353425" cy="4104456"/>
          </a:xfrm>
        </p:spPr>
        <p:txBody>
          <a:bodyPr/>
          <a:lstStyle/>
          <a:p>
            <a:pPr marL="0" indent="0">
              <a:spcBef>
                <a:spcPts val="0"/>
              </a:spcBef>
              <a:spcAft>
                <a:spcPts val="0"/>
              </a:spcAft>
              <a:buClr>
                <a:schemeClr val="accent1"/>
              </a:buClr>
              <a:buNone/>
              <a:defRPr/>
            </a:pPr>
            <a:r>
              <a:rPr lang="uk-UA" dirty="0">
                <a:solidFill>
                  <a:schemeClr val="accent4">
                    <a:lumMod val="75000"/>
                  </a:schemeClr>
                </a:solidFill>
                <a:latin typeface="Bookman Old Style" panose="02050604050505020204" pitchFamily="18" charset="0"/>
              </a:rPr>
              <a:t>3.1</a:t>
            </a:r>
            <a:r>
              <a:rPr lang="uk-UA" dirty="0">
                <a:solidFill>
                  <a:schemeClr val="accent4">
                    <a:lumMod val="75000"/>
                  </a:schemeClr>
                </a:solidFill>
                <a:latin typeface="Bookman Old Style" panose="02050604050505020204" pitchFamily="18" charset="0"/>
              </a:rPr>
              <a:t>. Особливості управління та адміністрування як галузі </a:t>
            </a:r>
            <a:r>
              <a:rPr lang="uk-UA" dirty="0">
                <a:solidFill>
                  <a:schemeClr val="accent4">
                    <a:lumMod val="75000"/>
                  </a:schemeClr>
                </a:solidFill>
                <a:latin typeface="Bookman Old Style" panose="02050604050505020204" pitchFamily="18" charset="0"/>
              </a:rPr>
              <a:t>знань</a:t>
            </a:r>
          </a:p>
          <a:p>
            <a:pPr marL="0" indent="0">
              <a:spcBef>
                <a:spcPts val="0"/>
              </a:spcBef>
              <a:spcAft>
                <a:spcPts val="0"/>
              </a:spcAft>
              <a:buClr>
                <a:schemeClr val="accent1"/>
              </a:buClr>
              <a:buNone/>
              <a:defRPr/>
            </a:pPr>
            <a:r>
              <a:rPr lang="uk-UA" dirty="0">
                <a:solidFill>
                  <a:schemeClr val="accent4">
                    <a:lumMod val="75000"/>
                  </a:schemeClr>
                </a:solidFill>
                <a:latin typeface="Bookman Old Style" panose="02050604050505020204" pitchFamily="18" charset="0"/>
              </a:rPr>
              <a:t/>
            </a:r>
            <a:br>
              <a:rPr lang="uk-UA" dirty="0">
                <a:solidFill>
                  <a:schemeClr val="accent4">
                    <a:lumMod val="75000"/>
                  </a:schemeClr>
                </a:solidFill>
                <a:latin typeface="Bookman Old Style" panose="02050604050505020204" pitchFamily="18" charset="0"/>
              </a:rPr>
            </a:br>
            <a:r>
              <a:rPr lang="uk-UA" dirty="0">
                <a:solidFill>
                  <a:schemeClr val="accent4">
                    <a:lumMod val="75000"/>
                  </a:schemeClr>
                </a:solidFill>
                <a:latin typeface="Bookman Old Style" panose="02050604050505020204" pitchFamily="18" charset="0"/>
              </a:rPr>
              <a:t>3.2. Теорії та методологія управління та </a:t>
            </a:r>
            <a:r>
              <a:rPr lang="uk-UA" dirty="0">
                <a:solidFill>
                  <a:schemeClr val="accent4">
                    <a:lumMod val="75000"/>
                  </a:schemeClr>
                </a:solidFill>
                <a:latin typeface="Bookman Old Style" panose="02050604050505020204" pitchFamily="18" charset="0"/>
              </a:rPr>
              <a:t>адміністрування</a:t>
            </a:r>
          </a:p>
          <a:p>
            <a:pPr marL="0" indent="0">
              <a:spcBef>
                <a:spcPts val="0"/>
              </a:spcBef>
              <a:spcAft>
                <a:spcPts val="0"/>
              </a:spcAft>
              <a:buClr>
                <a:schemeClr val="accent1"/>
              </a:buClr>
              <a:buNone/>
              <a:defRPr/>
            </a:pPr>
            <a:r>
              <a:rPr lang="uk-UA" dirty="0">
                <a:solidFill>
                  <a:schemeClr val="accent4">
                    <a:lumMod val="75000"/>
                  </a:schemeClr>
                </a:solidFill>
                <a:latin typeface="Bookman Old Style" panose="02050604050505020204" pitchFamily="18" charset="0"/>
              </a:rPr>
              <a:t/>
            </a:r>
            <a:br>
              <a:rPr lang="uk-UA" dirty="0">
                <a:solidFill>
                  <a:schemeClr val="accent4">
                    <a:lumMod val="75000"/>
                  </a:schemeClr>
                </a:solidFill>
                <a:latin typeface="Bookman Old Style" panose="02050604050505020204" pitchFamily="18" charset="0"/>
              </a:rPr>
            </a:br>
            <a:r>
              <a:rPr lang="uk-UA" dirty="0">
                <a:solidFill>
                  <a:schemeClr val="accent4">
                    <a:lumMod val="75000"/>
                  </a:schemeClr>
                </a:solidFill>
                <a:latin typeface="Bookman Old Style" panose="02050604050505020204" pitchFamily="18" charset="0"/>
              </a:rPr>
              <a:t>3.3. Українські вчені – творці управління та адміністрування </a:t>
            </a:r>
            <a:r>
              <a:rPr lang="uk-UA" dirty="0"/>
              <a:t/>
            </a:r>
            <a:br>
              <a:rPr lang="uk-UA" dirty="0"/>
            </a:br>
            <a:endParaRPr lang="uk-UA" dirty="0" smtClean="0">
              <a:solidFill>
                <a:schemeClr val="accent4">
                  <a:lumMod val="75000"/>
                </a:schemeClr>
              </a:solidFill>
              <a:latin typeface="Bookman Old Style" panose="02050604050505020204" pitchFamily="18" charset="0"/>
            </a:endParaRPr>
          </a:p>
        </p:txBody>
      </p:sp>
    </p:spTree>
  </p:cSld>
  <p:clrMapOvr>
    <a:masterClrMapping/>
  </p:clrMapOvr>
  <p:transition>
    <p:strips dir="ld"/>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кутник 3"/>
          <p:cNvSpPr/>
          <p:nvPr/>
        </p:nvSpPr>
        <p:spPr>
          <a:xfrm>
            <a:off x="-8530" y="2850"/>
            <a:ext cx="9118031" cy="584775"/>
          </a:xfrm>
          <a:prstGeom prst="rect">
            <a:avLst/>
          </a:prstGeom>
          <a:ln>
            <a:solidFill>
              <a:srgbClr val="3186E3"/>
            </a:solidFill>
          </a:ln>
        </p:spPr>
        <p:style>
          <a:lnRef idx="3">
            <a:schemeClr val="lt1"/>
          </a:lnRef>
          <a:fillRef idx="1">
            <a:schemeClr val="accent1"/>
          </a:fillRef>
          <a:effectRef idx="1">
            <a:schemeClr val="accent1"/>
          </a:effectRef>
          <a:fontRef idx="minor">
            <a:schemeClr val="lt1"/>
          </a:fontRef>
        </p:style>
        <p:txBody>
          <a:bodyPr wrap="square">
            <a:spAutoFit/>
          </a:bodyPr>
          <a:lstStyle/>
          <a:p>
            <a:pPr algn="ctr"/>
            <a:r>
              <a:rPr lang="uk-UA" sz="3200" dirty="0">
                <a:latin typeface="Bookman Old Style" panose="02050604050505020204" pitchFamily="18" charset="0"/>
              </a:rPr>
              <a:t>Класифікація бухгалтерських теорій</a:t>
            </a:r>
          </a:p>
        </p:txBody>
      </p:sp>
      <p:graphicFrame>
        <p:nvGraphicFramePr>
          <p:cNvPr id="5" name="Таблиця 4"/>
          <p:cNvGraphicFramePr>
            <a:graphicFrameLocks noGrp="1"/>
          </p:cNvGraphicFramePr>
          <p:nvPr>
            <p:extLst>
              <p:ext uri="{D42A27DB-BD31-4B8C-83A1-F6EECF244321}">
                <p14:modId xmlns:p14="http://schemas.microsoft.com/office/powerpoint/2010/main" val="174991824"/>
              </p:ext>
            </p:extLst>
          </p:nvPr>
        </p:nvGraphicFramePr>
        <p:xfrm>
          <a:off x="0" y="587625"/>
          <a:ext cx="9144000" cy="6379464"/>
        </p:xfrm>
        <a:graphic>
          <a:graphicData uri="http://schemas.openxmlformats.org/drawingml/2006/table">
            <a:tbl>
              <a:tblPr>
                <a:tableStyleId>{35758FB7-9AC5-4552-8A53-C91805E547FA}</a:tableStyleId>
              </a:tblPr>
              <a:tblGrid>
                <a:gridCol w="1942202">
                  <a:extLst>
                    <a:ext uri="{9D8B030D-6E8A-4147-A177-3AD203B41FA5}">
                      <a16:colId xmlns:a16="http://schemas.microsoft.com/office/drawing/2014/main" xmlns="" val="3487098769"/>
                    </a:ext>
                  </a:extLst>
                </a:gridCol>
                <a:gridCol w="7201798">
                  <a:extLst>
                    <a:ext uri="{9D8B030D-6E8A-4147-A177-3AD203B41FA5}">
                      <a16:colId xmlns:a16="http://schemas.microsoft.com/office/drawing/2014/main" xmlns="" val="3374819023"/>
                    </a:ext>
                  </a:extLst>
                </a:gridCol>
              </a:tblGrid>
              <a:tr h="294599">
                <a:tc>
                  <a:txBody>
                    <a:bodyPr/>
                    <a:lstStyle/>
                    <a:p>
                      <a:pPr algn="ctr">
                        <a:lnSpc>
                          <a:spcPct val="115000"/>
                        </a:lnSpc>
                        <a:spcAft>
                          <a:spcPts val="0"/>
                        </a:spcAft>
                      </a:pPr>
                      <a:r>
                        <a:rPr lang="uk-UA" sz="2400" b="1" dirty="0">
                          <a:effectLst/>
                          <a:latin typeface="Bookman Old Style" panose="02050604050505020204" pitchFamily="18" charset="0"/>
                        </a:rPr>
                        <a:t>Теорія</a:t>
                      </a:r>
                      <a:r>
                        <a:rPr lang="uk-UA" sz="2200" b="1" dirty="0">
                          <a:effectLst/>
                          <a:latin typeface="Bookman Old Style" panose="02050604050505020204" pitchFamily="18" charset="0"/>
                        </a:rPr>
                        <a:t> </a:t>
                      </a:r>
                      <a:endParaRPr lang="uk-UA" sz="2200" b="1" dirty="0">
                        <a:effectLst/>
                        <a:latin typeface="Bookman Old Style" panose="02050604050505020204" pitchFamily="18" charset="0"/>
                        <a:ea typeface="Calibri" panose="020F0502020204030204" pitchFamily="34" charset="0"/>
                        <a:cs typeface="Times New Roman" panose="02020603050405020304" pitchFamily="18" charset="0"/>
                      </a:endParaRPr>
                    </a:p>
                  </a:txBody>
                  <a:tcPr marL="47184" marR="47184" marT="0" marB="0"/>
                </a:tc>
                <a:tc>
                  <a:txBody>
                    <a:bodyPr/>
                    <a:lstStyle/>
                    <a:p>
                      <a:pPr algn="ctr">
                        <a:lnSpc>
                          <a:spcPct val="115000"/>
                        </a:lnSpc>
                        <a:spcAft>
                          <a:spcPts val="0"/>
                        </a:spcAft>
                      </a:pPr>
                      <a:r>
                        <a:rPr lang="uk-UA" sz="2400" b="1" dirty="0">
                          <a:effectLst/>
                          <a:latin typeface="Bookman Old Style" panose="02050604050505020204" pitchFamily="18" charset="0"/>
                        </a:rPr>
                        <a:t>Основні положення </a:t>
                      </a:r>
                      <a:endParaRPr lang="uk-UA" sz="2400" b="1" dirty="0">
                        <a:effectLst/>
                        <a:latin typeface="Bookman Old Style" panose="02050604050505020204" pitchFamily="18" charset="0"/>
                        <a:ea typeface="Calibri" panose="020F0502020204030204" pitchFamily="34" charset="0"/>
                        <a:cs typeface="Times New Roman" panose="02020603050405020304" pitchFamily="18" charset="0"/>
                      </a:endParaRPr>
                    </a:p>
                  </a:txBody>
                  <a:tcPr marL="47184" marR="47184" marT="0" marB="0"/>
                </a:tc>
                <a:extLst>
                  <a:ext uri="{0D108BD9-81ED-4DB2-BD59-A6C34878D82A}">
                    <a16:rowId xmlns:a16="http://schemas.microsoft.com/office/drawing/2014/main" xmlns="" val="3537405455"/>
                  </a:ext>
                </a:extLst>
              </a:tr>
              <a:tr h="2112289">
                <a:tc>
                  <a:txBody>
                    <a:bodyPr/>
                    <a:lstStyle/>
                    <a:p>
                      <a:pPr algn="ctr">
                        <a:lnSpc>
                          <a:spcPct val="115000"/>
                        </a:lnSpc>
                        <a:spcAft>
                          <a:spcPts val="0"/>
                        </a:spcAft>
                      </a:pPr>
                      <a:r>
                        <a:rPr lang="uk-UA" sz="2200" dirty="0">
                          <a:effectLst/>
                          <a:latin typeface="Bookman Old Style" panose="02050604050505020204" pitchFamily="18" charset="0"/>
                        </a:rPr>
                        <a:t>Обмінна </a:t>
                      </a:r>
                      <a:endParaRPr lang="uk-UA" sz="2200" dirty="0">
                        <a:effectLst/>
                        <a:latin typeface="Bookman Old Style" panose="02050604050505020204" pitchFamily="18" charset="0"/>
                        <a:ea typeface="Calibri" panose="020F0502020204030204" pitchFamily="34" charset="0"/>
                        <a:cs typeface="Times New Roman" panose="02020603050405020304" pitchFamily="18" charset="0"/>
                      </a:endParaRPr>
                    </a:p>
                  </a:txBody>
                  <a:tcPr marL="47184" marR="47184" marT="0" marB="0" anchor="ctr"/>
                </a:tc>
                <a:tc>
                  <a:txBody>
                    <a:bodyPr/>
                    <a:lstStyle/>
                    <a:p>
                      <a:pPr algn="just">
                        <a:lnSpc>
                          <a:spcPct val="115000"/>
                        </a:lnSpc>
                        <a:spcAft>
                          <a:spcPts val="0"/>
                        </a:spcAft>
                      </a:pPr>
                      <a:r>
                        <a:rPr lang="uk-UA" sz="2000" dirty="0">
                          <a:effectLst/>
                          <a:latin typeface="Bookman Old Style" panose="02050604050505020204" pitchFamily="18" charset="0"/>
                        </a:rPr>
                        <a:t>Була висунута у ХХ ст. Є. Є. </a:t>
                      </a:r>
                      <a:r>
                        <a:rPr lang="uk-UA" sz="2000" dirty="0" err="1">
                          <a:effectLst/>
                          <a:latin typeface="Bookman Old Style" panose="02050604050505020204" pitchFamily="18" charset="0"/>
                        </a:rPr>
                        <a:t>Сиверсом</a:t>
                      </a:r>
                      <a:r>
                        <a:rPr lang="uk-UA" sz="2000" dirty="0">
                          <a:effectLst/>
                          <a:latin typeface="Bookman Old Style" panose="02050604050505020204" pitchFamily="18" charset="0"/>
                        </a:rPr>
                        <a:t> і А. М. Вольфом, розвинена в подальшому М. А. </a:t>
                      </a:r>
                      <a:r>
                        <a:rPr lang="uk-UA" sz="2000" dirty="0" err="1">
                          <a:effectLst/>
                          <a:latin typeface="Bookman Old Style" panose="02050604050505020204" pitchFamily="18" charset="0"/>
                        </a:rPr>
                        <a:t>Блатовим</a:t>
                      </a:r>
                      <a:r>
                        <a:rPr lang="uk-UA" sz="2000" dirty="0">
                          <a:effectLst/>
                          <a:latin typeface="Bookman Old Style" panose="02050604050505020204" pitchFamily="18" charset="0"/>
                        </a:rPr>
                        <a:t>. Виокремлює три головних групи цінностей: речові, грошові й умовні. Під умовними розуміють зобов’язання провести сплату. Цінності розглядають як потоки у формі міни – обміну одних цінностей на інші, але обмін має бути завжди еквівалентним. Подвійний запис є природним наслідком обміну (міни)</a:t>
                      </a:r>
                      <a:endParaRPr lang="uk-UA" sz="2000" dirty="0">
                        <a:effectLst/>
                        <a:latin typeface="Bookman Old Style" panose="02050604050505020204" pitchFamily="18" charset="0"/>
                        <a:ea typeface="Calibri" panose="020F0502020204030204" pitchFamily="34" charset="0"/>
                        <a:cs typeface="Times New Roman" panose="02020603050405020304" pitchFamily="18" charset="0"/>
                      </a:endParaRPr>
                    </a:p>
                  </a:txBody>
                  <a:tcPr marL="47184" marR="47184" marT="0" marB="0"/>
                </a:tc>
                <a:extLst>
                  <a:ext uri="{0D108BD9-81ED-4DB2-BD59-A6C34878D82A}">
                    <a16:rowId xmlns:a16="http://schemas.microsoft.com/office/drawing/2014/main" xmlns="" val="3303807625"/>
                  </a:ext>
                </a:extLst>
              </a:tr>
              <a:tr h="2378703">
                <a:tc>
                  <a:txBody>
                    <a:bodyPr/>
                    <a:lstStyle/>
                    <a:p>
                      <a:pPr algn="ctr">
                        <a:lnSpc>
                          <a:spcPct val="115000"/>
                        </a:lnSpc>
                        <a:spcAft>
                          <a:spcPts val="0"/>
                        </a:spcAft>
                      </a:pPr>
                      <a:r>
                        <a:rPr lang="uk-UA" sz="2200" dirty="0">
                          <a:effectLst/>
                          <a:latin typeface="Bookman Old Style" panose="02050604050505020204" pitchFamily="18" charset="0"/>
                        </a:rPr>
                        <a:t>Логічна або </a:t>
                      </a:r>
                      <a:r>
                        <a:rPr lang="uk-UA" sz="2200" dirty="0" smtClean="0">
                          <a:effectLst/>
                          <a:latin typeface="Bookman Old Style" panose="02050604050505020204" pitchFamily="18" charset="0"/>
                        </a:rPr>
                        <a:t>філософська </a:t>
                      </a:r>
                      <a:endParaRPr lang="uk-UA" sz="2200" dirty="0">
                        <a:effectLst/>
                        <a:latin typeface="Bookman Old Style" panose="02050604050505020204" pitchFamily="18" charset="0"/>
                        <a:ea typeface="Calibri" panose="020F0502020204030204" pitchFamily="34" charset="0"/>
                        <a:cs typeface="Times New Roman" panose="02020603050405020304" pitchFamily="18" charset="0"/>
                      </a:endParaRPr>
                    </a:p>
                  </a:txBody>
                  <a:tcPr marL="47184" marR="47184" marT="0" marB="0" anchor="ctr"/>
                </a:tc>
                <a:tc>
                  <a:txBody>
                    <a:bodyPr/>
                    <a:lstStyle/>
                    <a:p>
                      <a:pPr algn="just">
                        <a:lnSpc>
                          <a:spcPct val="115000"/>
                        </a:lnSpc>
                        <a:spcAft>
                          <a:spcPts val="0"/>
                        </a:spcAft>
                      </a:pPr>
                      <a:r>
                        <a:rPr lang="uk-UA" sz="2000" dirty="0">
                          <a:effectLst/>
                          <a:latin typeface="Bookman Old Style" panose="02050604050505020204" pitchFamily="18" charset="0"/>
                        </a:rPr>
                        <a:t>Передбачає виникнення причинно-наслідкових зв’язків (ХІХ ХХ ст. – Л. </a:t>
                      </a:r>
                      <a:r>
                        <a:rPr lang="uk-UA" sz="2000" dirty="0" err="1">
                          <a:effectLst/>
                          <a:latin typeface="Bookman Old Style" panose="02050604050505020204" pitchFamily="18" charset="0"/>
                        </a:rPr>
                        <a:t>Гомберг</a:t>
                      </a:r>
                      <a:r>
                        <a:rPr lang="uk-UA" sz="2000" dirty="0">
                          <a:effectLst/>
                          <a:latin typeface="Bookman Old Style" panose="02050604050505020204" pitchFamily="18" charset="0"/>
                        </a:rPr>
                        <a:t>, М.С. </a:t>
                      </a:r>
                      <a:r>
                        <a:rPr lang="uk-UA" sz="2000" dirty="0" err="1">
                          <a:effectLst/>
                          <a:latin typeface="Bookman Old Style" panose="02050604050505020204" pitchFamily="18" charset="0"/>
                        </a:rPr>
                        <a:t>Помазков</a:t>
                      </a:r>
                      <a:r>
                        <a:rPr lang="uk-UA" sz="2000" dirty="0">
                          <a:effectLst/>
                          <a:latin typeface="Bookman Old Style" panose="02050604050505020204" pitchFamily="18" charset="0"/>
                        </a:rPr>
                        <a:t> називав її філософською). Її сутність полягала в тому, що всі господарські операції розглядались незалежно від того, хто їх виконує (суб'єкт) і з яким майном ці операції проводяться (об'єкт). Автор вважав, що завданням облікових наук є дослідження господарської діяльності з метою з'ясування раціональності економіки</a:t>
                      </a:r>
                      <a:endParaRPr lang="uk-UA" sz="2000" dirty="0">
                        <a:effectLst/>
                        <a:latin typeface="Bookman Old Style" panose="02050604050505020204" pitchFamily="18" charset="0"/>
                        <a:ea typeface="Calibri" panose="020F0502020204030204" pitchFamily="34" charset="0"/>
                        <a:cs typeface="Times New Roman" panose="02020603050405020304" pitchFamily="18" charset="0"/>
                      </a:endParaRPr>
                    </a:p>
                  </a:txBody>
                  <a:tcPr marL="47184" marR="47184" marT="0" marB="0"/>
                </a:tc>
                <a:extLst>
                  <a:ext uri="{0D108BD9-81ED-4DB2-BD59-A6C34878D82A}">
                    <a16:rowId xmlns:a16="http://schemas.microsoft.com/office/drawing/2014/main" xmlns="" val="835409649"/>
                  </a:ext>
                </a:extLst>
              </a:tr>
            </a:tbl>
          </a:graphicData>
        </a:graphic>
      </p:graphicFrame>
    </p:spTree>
    <p:extLst>
      <p:ext uri="{BB962C8B-B14F-4D97-AF65-F5344CB8AC3E}">
        <p14:creationId xmlns:p14="http://schemas.microsoft.com/office/powerpoint/2010/main" val="3034460507"/>
      </p:ext>
    </p:extLst>
  </p:cSld>
  <p:clrMapOvr>
    <a:masterClrMapping/>
  </p:clrMapOvr>
  <p:transition>
    <p:strips dir="ld"/>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кутник 3"/>
          <p:cNvSpPr/>
          <p:nvPr/>
        </p:nvSpPr>
        <p:spPr>
          <a:xfrm>
            <a:off x="-8530" y="2850"/>
            <a:ext cx="9118031" cy="584775"/>
          </a:xfrm>
          <a:prstGeom prst="rect">
            <a:avLst/>
          </a:prstGeom>
          <a:ln>
            <a:solidFill>
              <a:srgbClr val="3186E3"/>
            </a:solidFill>
          </a:ln>
        </p:spPr>
        <p:style>
          <a:lnRef idx="3">
            <a:schemeClr val="lt1"/>
          </a:lnRef>
          <a:fillRef idx="1">
            <a:schemeClr val="accent1"/>
          </a:fillRef>
          <a:effectRef idx="1">
            <a:schemeClr val="accent1"/>
          </a:effectRef>
          <a:fontRef idx="minor">
            <a:schemeClr val="lt1"/>
          </a:fontRef>
        </p:style>
        <p:txBody>
          <a:bodyPr wrap="square">
            <a:spAutoFit/>
          </a:bodyPr>
          <a:lstStyle/>
          <a:p>
            <a:pPr algn="ctr"/>
            <a:r>
              <a:rPr lang="uk-UA" sz="3200" dirty="0">
                <a:latin typeface="Bookman Old Style" panose="02050604050505020204" pitchFamily="18" charset="0"/>
              </a:rPr>
              <a:t>Класифікація бухгалтерських теорій</a:t>
            </a:r>
          </a:p>
        </p:txBody>
      </p:sp>
      <p:graphicFrame>
        <p:nvGraphicFramePr>
          <p:cNvPr id="5" name="Таблиця 4"/>
          <p:cNvGraphicFramePr>
            <a:graphicFrameLocks noGrp="1"/>
          </p:cNvGraphicFramePr>
          <p:nvPr>
            <p:extLst>
              <p:ext uri="{D42A27DB-BD31-4B8C-83A1-F6EECF244321}">
                <p14:modId xmlns:p14="http://schemas.microsoft.com/office/powerpoint/2010/main" val="3117800419"/>
              </p:ext>
            </p:extLst>
          </p:nvPr>
        </p:nvGraphicFramePr>
        <p:xfrm>
          <a:off x="0" y="587625"/>
          <a:ext cx="9144000" cy="6291071"/>
        </p:xfrm>
        <a:graphic>
          <a:graphicData uri="http://schemas.openxmlformats.org/drawingml/2006/table">
            <a:tbl>
              <a:tblPr>
                <a:tableStyleId>{35758FB7-9AC5-4552-8A53-C91805E547FA}</a:tableStyleId>
              </a:tblPr>
              <a:tblGrid>
                <a:gridCol w="1942202">
                  <a:extLst>
                    <a:ext uri="{9D8B030D-6E8A-4147-A177-3AD203B41FA5}">
                      <a16:colId xmlns:a16="http://schemas.microsoft.com/office/drawing/2014/main" xmlns="" val="3487098769"/>
                    </a:ext>
                  </a:extLst>
                </a:gridCol>
                <a:gridCol w="7201798">
                  <a:extLst>
                    <a:ext uri="{9D8B030D-6E8A-4147-A177-3AD203B41FA5}">
                      <a16:colId xmlns:a16="http://schemas.microsoft.com/office/drawing/2014/main" xmlns="" val="3374819023"/>
                    </a:ext>
                  </a:extLst>
                </a:gridCol>
              </a:tblGrid>
              <a:tr h="399928">
                <a:tc>
                  <a:txBody>
                    <a:bodyPr/>
                    <a:lstStyle/>
                    <a:p>
                      <a:pPr algn="ctr">
                        <a:lnSpc>
                          <a:spcPct val="115000"/>
                        </a:lnSpc>
                        <a:spcAft>
                          <a:spcPts val="0"/>
                        </a:spcAft>
                      </a:pPr>
                      <a:r>
                        <a:rPr lang="uk-UA" sz="2400" b="1" dirty="0">
                          <a:effectLst/>
                          <a:latin typeface="Bookman Old Style" panose="02050604050505020204" pitchFamily="18" charset="0"/>
                        </a:rPr>
                        <a:t>Теорія</a:t>
                      </a:r>
                      <a:r>
                        <a:rPr lang="uk-UA" sz="2200" b="1" dirty="0">
                          <a:effectLst/>
                          <a:latin typeface="Bookman Old Style" panose="02050604050505020204" pitchFamily="18" charset="0"/>
                        </a:rPr>
                        <a:t> </a:t>
                      </a:r>
                      <a:endParaRPr lang="uk-UA" sz="2200" b="1" dirty="0">
                        <a:effectLst/>
                        <a:latin typeface="Bookman Old Style" panose="02050604050505020204" pitchFamily="18" charset="0"/>
                        <a:ea typeface="Calibri" panose="020F0502020204030204" pitchFamily="34" charset="0"/>
                        <a:cs typeface="Times New Roman" panose="02020603050405020304" pitchFamily="18" charset="0"/>
                      </a:endParaRPr>
                    </a:p>
                  </a:txBody>
                  <a:tcPr marL="47184" marR="47184" marT="0" marB="0"/>
                </a:tc>
                <a:tc>
                  <a:txBody>
                    <a:bodyPr/>
                    <a:lstStyle/>
                    <a:p>
                      <a:pPr algn="ctr">
                        <a:lnSpc>
                          <a:spcPct val="115000"/>
                        </a:lnSpc>
                        <a:spcAft>
                          <a:spcPts val="0"/>
                        </a:spcAft>
                      </a:pPr>
                      <a:r>
                        <a:rPr lang="uk-UA" sz="2400" b="1" dirty="0">
                          <a:effectLst/>
                          <a:latin typeface="Bookman Old Style" panose="02050604050505020204" pitchFamily="18" charset="0"/>
                        </a:rPr>
                        <a:t>Основні положення </a:t>
                      </a:r>
                      <a:endParaRPr lang="uk-UA" sz="2400" b="1" dirty="0">
                        <a:effectLst/>
                        <a:latin typeface="Bookman Old Style" panose="02050604050505020204" pitchFamily="18" charset="0"/>
                        <a:ea typeface="Calibri" panose="020F0502020204030204" pitchFamily="34" charset="0"/>
                        <a:cs typeface="Times New Roman" panose="02020603050405020304" pitchFamily="18" charset="0"/>
                      </a:endParaRPr>
                    </a:p>
                  </a:txBody>
                  <a:tcPr marL="47184" marR="47184" marT="0" marB="0"/>
                </a:tc>
                <a:extLst>
                  <a:ext uri="{0D108BD9-81ED-4DB2-BD59-A6C34878D82A}">
                    <a16:rowId xmlns:a16="http://schemas.microsoft.com/office/drawing/2014/main" xmlns="" val="3537405455"/>
                  </a:ext>
                </a:extLst>
              </a:tr>
              <a:tr h="3340145">
                <a:tc>
                  <a:txBody>
                    <a:bodyPr/>
                    <a:lstStyle/>
                    <a:p>
                      <a:pPr algn="ctr">
                        <a:lnSpc>
                          <a:spcPct val="115000"/>
                        </a:lnSpc>
                        <a:spcAft>
                          <a:spcPts val="0"/>
                        </a:spcAft>
                      </a:pPr>
                      <a:r>
                        <a:rPr lang="uk-UA" sz="2200" dirty="0">
                          <a:effectLst/>
                          <a:latin typeface="Bookman Old Style" panose="02050604050505020204" pitchFamily="18" charset="0"/>
                        </a:rPr>
                        <a:t>Балансова </a:t>
                      </a:r>
                      <a:endParaRPr lang="uk-UA" sz="2200" dirty="0">
                        <a:effectLst/>
                        <a:latin typeface="Bookman Old Style" panose="02050604050505020204" pitchFamily="18" charset="0"/>
                        <a:ea typeface="Calibri" panose="020F0502020204030204" pitchFamily="34" charset="0"/>
                        <a:cs typeface="Times New Roman" panose="02020603050405020304" pitchFamily="18" charset="0"/>
                      </a:endParaRPr>
                    </a:p>
                  </a:txBody>
                  <a:tcPr marL="47184" marR="47184" marT="0" marB="0" anchor="ctr"/>
                </a:tc>
                <a:tc>
                  <a:txBody>
                    <a:bodyPr/>
                    <a:lstStyle/>
                    <a:p>
                      <a:pPr algn="just">
                        <a:spcAft>
                          <a:spcPts val="0"/>
                        </a:spcAft>
                      </a:pPr>
                      <a:r>
                        <a:rPr lang="uk-UA" sz="2400" dirty="0" err="1">
                          <a:effectLst/>
                          <a:latin typeface="Bookman Old Style" panose="02050604050505020204" pitchFamily="18" charset="0"/>
                        </a:rPr>
                        <a:t>Грунтується</a:t>
                      </a:r>
                      <a:r>
                        <a:rPr lang="uk-UA" sz="2400" dirty="0">
                          <a:effectLst/>
                          <a:latin typeface="Bookman Old Style" panose="02050604050505020204" pitchFamily="18" charset="0"/>
                        </a:rPr>
                        <a:t> на рівності активу й пасиву (ХІХ ст. – Ф. </a:t>
                      </a:r>
                      <a:r>
                        <a:rPr lang="uk-UA" sz="2400" dirty="0" err="1">
                          <a:effectLst/>
                          <a:latin typeface="Bookman Old Style" panose="02050604050505020204" pitchFamily="18" charset="0"/>
                        </a:rPr>
                        <a:t>Гюглі</a:t>
                      </a:r>
                      <a:r>
                        <a:rPr lang="uk-UA" sz="2400" dirty="0">
                          <a:effectLst/>
                          <a:latin typeface="Bookman Old Style" panose="02050604050505020204" pitchFamily="18" charset="0"/>
                        </a:rPr>
                        <a:t>, І. Ф. </a:t>
                      </a:r>
                      <a:r>
                        <a:rPr lang="uk-UA" sz="2400" dirty="0" err="1">
                          <a:effectLst/>
                          <a:latin typeface="Bookman Old Style" panose="02050604050505020204" pitchFamily="18" charset="0"/>
                        </a:rPr>
                        <a:t>Шерр</a:t>
                      </a:r>
                      <a:r>
                        <a:rPr lang="uk-UA" sz="2400" dirty="0">
                          <a:effectLst/>
                          <a:latin typeface="Bookman Old Style" panose="02050604050505020204" pitchFamily="18" charset="0"/>
                        </a:rPr>
                        <a:t>). В основу обліку І.Ф. </a:t>
                      </a:r>
                      <a:r>
                        <a:rPr lang="uk-UA" sz="2400" dirty="0" err="1">
                          <a:effectLst/>
                          <a:latin typeface="Bookman Old Style" panose="02050604050505020204" pitchFamily="18" charset="0"/>
                        </a:rPr>
                        <a:t>Шер</a:t>
                      </a:r>
                      <a:r>
                        <a:rPr lang="uk-UA" sz="2400" dirty="0">
                          <a:effectLst/>
                          <a:latin typeface="Bookman Old Style" panose="02050604050505020204" pitchFamily="18" charset="0"/>
                        </a:rPr>
                        <a:t> поклав баланс. В основі балансу лежить рівняння капіталу, а сам баланс розуміється як засіб для розкриття стадій </a:t>
                      </a:r>
                      <a:r>
                        <a:rPr lang="uk-UA" sz="2400" u="none" dirty="0">
                          <a:effectLst/>
                          <a:latin typeface="Bookman Old Style" panose="02050604050505020204" pitchFamily="18" charset="0"/>
                        </a:rPr>
                        <a:t>кругообігу</a:t>
                      </a:r>
                      <a:r>
                        <a:rPr lang="uk-UA" sz="2400" dirty="0">
                          <a:effectLst/>
                          <a:latin typeface="Bookman Old Style" panose="02050604050505020204" pitchFamily="18" charset="0"/>
                        </a:rPr>
                        <a:t> капіталу. “Баланс, – писав він, – являє собою рівність між активом і пасивом, побудовану у формі рахунків у заключний день операційного періоду”</a:t>
                      </a:r>
                      <a:endParaRPr lang="uk-UA" sz="2400" dirty="0">
                        <a:effectLst/>
                        <a:latin typeface="Bookman Old Style" panose="02050604050505020204" pitchFamily="18" charset="0"/>
                        <a:ea typeface="Calibri" panose="020F0502020204030204" pitchFamily="34" charset="0"/>
                        <a:cs typeface="Times New Roman" panose="02020603050405020304" pitchFamily="18" charset="0"/>
                      </a:endParaRPr>
                    </a:p>
                  </a:txBody>
                  <a:tcPr marL="47184" marR="47184" marT="0" marB="0"/>
                </a:tc>
                <a:extLst>
                  <a:ext uri="{0D108BD9-81ED-4DB2-BD59-A6C34878D82A}">
                    <a16:rowId xmlns:a16="http://schemas.microsoft.com/office/drawing/2014/main" xmlns="" val="3303807625"/>
                  </a:ext>
                </a:extLst>
              </a:tr>
              <a:tr h="2530302">
                <a:tc>
                  <a:txBody>
                    <a:bodyPr/>
                    <a:lstStyle/>
                    <a:p>
                      <a:pPr algn="ctr">
                        <a:lnSpc>
                          <a:spcPct val="115000"/>
                        </a:lnSpc>
                        <a:spcAft>
                          <a:spcPts val="0"/>
                        </a:spcAft>
                      </a:pPr>
                      <a:r>
                        <a:rPr lang="uk-UA" sz="2200" dirty="0">
                          <a:effectLst/>
                          <a:latin typeface="Bookman Old Style" panose="02050604050505020204" pitchFamily="18" charset="0"/>
                        </a:rPr>
                        <a:t>Теорія одного ряду рахунків</a:t>
                      </a:r>
                      <a:endParaRPr lang="uk-UA" sz="2200" dirty="0">
                        <a:effectLst/>
                        <a:latin typeface="Bookman Old Style" panose="02050604050505020204" pitchFamily="18" charset="0"/>
                        <a:ea typeface="Calibri" panose="020F0502020204030204" pitchFamily="34" charset="0"/>
                        <a:cs typeface="Times New Roman" panose="02020603050405020304" pitchFamily="18" charset="0"/>
                      </a:endParaRPr>
                    </a:p>
                  </a:txBody>
                  <a:tcPr marL="47184" marR="47184" marT="0" marB="0" anchor="ctr"/>
                </a:tc>
                <a:tc>
                  <a:txBody>
                    <a:bodyPr/>
                    <a:lstStyle/>
                    <a:p>
                      <a:pPr algn="just">
                        <a:lnSpc>
                          <a:spcPct val="115000"/>
                        </a:lnSpc>
                        <a:spcAft>
                          <a:spcPts val="0"/>
                        </a:spcAft>
                      </a:pPr>
                      <a:r>
                        <a:rPr lang="uk-UA" sz="2400" dirty="0">
                          <a:effectLst/>
                          <a:latin typeface="Bookman Old Style" panose="02050604050505020204" pitchFamily="18" charset="0"/>
                        </a:rPr>
                        <a:t>Використовує трактування дебету і кредиту будь-якого рахунку як якісно однорідних полів (М. </a:t>
                      </a:r>
                      <a:r>
                        <a:rPr lang="uk-UA" sz="2400" dirty="0" err="1">
                          <a:effectLst/>
                          <a:latin typeface="Bookman Old Style" panose="02050604050505020204" pitchFamily="18" charset="0"/>
                        </a:rPr>
                        <a:t>Берлінер</a:t>
                      </a:r>
                      <a:r>
                        <a:rPr lang="uk-UA" sz="2400" dirty="0">
                          <a:effectLst/>
                          <a:latin typeface="Bookman Old Style" panose="02050604050505020204" pitchFamily="18" charset="0"/>
                        </a:rPr>
                        <a:t>). Усі рахунки належать до одного ряду, в якому однаково відображають зміни на дебетовій стороні статті зі знаком (+), а на кредитовій – зі знаком (–)</a:t>
                      </a:r>
                      <a:endParaRPr lang="uk-UA" sz="2400" dirty="0">
                        <a:effectLst/>
                        <a:latin typeface="Bookman Old Style" panose="02050604050505020204" pitchFamily="18" charset="0"/>
                        <a:ea typeface="Calibri" panose="020F0502020204030204" pitchFamily="34" charset="0"/>
                        <a:cs typeface="Times New Roman" panose="02020603050405020304" pitchFamily="18" charset="0"/>
                      </a:endParaRPr>
                    </a:p>
                  </a:txBody>
                  <a:tcPr marL="47184" marR="47184" marT="0" marB="0"/>
                </a:tc>
                <a:extLst>
                  <a:ext uri="{0D108BD9-81ED-4DB2-BD59-A6C34878D82A}">
                    <a16:rowId xmlns:a16="http://schemas.microsoft.com/office/drawing/2014/main" xmlns="" val="835409649"/>
                  </a:ext>
                </a:extLst>
              </a:tr>
            </a:tbl>
          </a:graphicData>
        </a:graphic>
      </p:graphicFrame>
    </p:spTree>
    <p:extLst>
      <p:ext uri="{BB962C8B-B14F-4D97-AF65-F5344CB8AC3E}">
        <p14:creationId xmlns:p14="http://schemas.microsoft.com/office/powerpoint/2010/main" val="3366770729"/>
      </p:ext>
    </p:extLst>
  </p:cSld>
  <p:clrMapOvr>
    <a:masterClrMapping/>
  </p:clrMapOvr>
  <p:transition>
    <p:strips dir="ld"/>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кутник 3"/>
          <p:cNvSpPr/>
          <p:nvPr/>
        </p:nvSpPr>
        <p:spPr>
          <a:xfrm>
            <a:off x="-8530" y="2850"/>
            <a:ext cx="9118031" cy="584775"/>
          </a:xfrm>
          <a:prstGeom prst="rect">
            <a:avLst/>
          </a:prstGeom>
          <a:ln>
            <a:solidFill>
              <a:srgbClr val="3186E3"/>
            </a:solidFill>
          </a:ln>
        </p:spPr>
        <p:style>
          <a:lnRef idx="3">
            <a:schemeClr val="lt1"/>
          </a:lnRef>
          <a:fillRef idx="1">
            <a:schemeClr val="accent1"/>
          </a:fillRef>
          <a:effectRef idx="1">
            <a:schemeClr val="accent1"/>
          </a:effectRef>
          <a:fontRef idx="minor">
            <a:schemeClr val="lt1"/>
          </a:fontRef>
        </p:style>
        <p:txBody>
          <a:bodyPr wrap="square">
            <a:spAutoFit/>
          </a:bodyPr>
          <a:lstStyle/>
          <a:p>
            <a:pPr algn="ctr"/>
            <a:r>
              <a:rPr lang="uk-UA" sz="3200" dirty="0">
                <a:latin typeface="Bookman Old Style" panose="02050604050505020204" pitchFamily="18" charset="0"/>
              </a:rPr>
              <a:t>Класифікація бухгалтерських теорій</a:t>
            </a:r>
          </a:p>
        </p:txBody>
      </p:sp>
      <p:graphicFrame>
        <p:nvGraphicFramePr>
          <p:cNvPr id="5" name="Таблиця 4"/>
          <p:cNvGraphicFramePr>
            <a:graphicFrameLocks noGrp="1"/>
          </p:cNvGraphicFramePr>
          <p:nvPr>
            <p:extLst>
              <p:ext uri="{D42A27DB-BD31-4B8C-83A1-F6EECF244321}">
                <p14:modId xmlns:p14="http://schemas.microsoft.com/office/powerpoint/2010/main" val="1414481411"/>
              </p:ext>
            </p:extLst>
          </p:nvPr>
        </p:nvGraphicFramePr>
        <p:xfrm>
          <a:off x="0" y="587624"/>
          <a:ext cx="9144000" cy="6285996"/>
        </p:xfrm>
        <a:graphic>
          <a:graphicData uri="http://schemas.openxmlformats.org/drawingml/2006/table">
            <a:tbl>
              <a:tblPr>
                <a:tableStyleId>{35758FB7-9AC5-4552-8A53-C91805E547FA}</a:tableStyleId>
              </a:tblPr>
              <a:tblGrid>
                <a:gridCol w="1942202">
                  <a:extLst>
                    <a:ext uri="{9D8B030D-6E8A-4147-A177-3AD203B41FA5}">
                      <a16:colId xmlns:a16="http://schemas.microsoft.com/office/drawing/2014/main" xmlns="" val="3487098769"/>
                    </a:ext>
                  </a:extLst>
                </a:gridCol>
                <a:gridCol w="7201798">
                  <a:extLst>
                    <a:ext uri="{9D8B030D-6E8A-4147-A177-3AD203B41FA5}">
                      <a16:colId xmlns:a16="http://schemas.microsoft.com/office/drawing/2014/main" xmlns="" val="3374819023"/>
                    </a:ext>
                  </a:extLst>
                </a:gridCol>
              </a:tblGrid>
              <a:tr h="405003">
                <a:tc>
                  <a:txBody>
                    <a:bodyPr/>
                    <a:lstStyle/>
                    <a:p>
                      <a:pPr algn="ctr">
                        <a:lnSpc>
                          <a:spcPct val="115000"/>
                        </a:lnSpc>
                        <a:spcAft>
                          <a:spcPts val="0"/>
                        </a:spcAft>
                      </a:pPr>
                      <a:r>
                        <a:rPr lang="uk-UA" sz="2400" b="1" dirty="0" smtClean="0">
                          <a:effectLst/>
                          <a:latin typeface="Bookman Old Style" panose="02050604050505020204" pitchFamily="18" charset="0"/>
                          <a:ea typeface="+mn-ea"/>
                          <a:cs typeface="+mn-cs"/>
                        </a:rPr>
                        <a:t>Теорія</a:t>
                      </a:r>
                      <a:endParaRPr lang="uk-UA" sz="2200" b="1" dirty="0">
                        <a:effectLst/>
                        <a:latin typeface="Bookman Old Style" panose="02050604050505020204" pitchFamily="18" charset="0"/>
                        <a:ea typeface="Calibri" panose="020F0502020204030204" pitchFamily="34" charset="0"/>
                        <a:cs typeface="Times New Roman" panose="02020603050405020304" pitchFamily="18" charset="0"/>
                      </a:endParaRPr>
                    </a:p>
                  </a:txBody>
                  <a:tcPr marL="47184" marR="47184" marT="0" marB="0"/>
                </a:tc>
                <a:tc>
                  <a:txBody>
                    <a:bodyPr/>
                    <a:lstStyle/>
                    <a:p>
                      <a:pPr algn="ctr">
                        <a:lnSpc>
                          <a:spcPct val="115000"/>
                        </a:lnSpc>
                        <a:spcAft>
                          <a:spcPts val="0"/>
                        </a:spcAft>
                      </a:pPr>
                      <a:r>
                        <a:rPr lang="uk-UA" sz="2400" b="1" dirty="0">
                          <a:effectLst/>
                          <a:latin typeface="Bookman Old Style" panose="02050604050505020204" pitchFamily="18" charset="0"/>
                        </a:rPr>
                        <a:t>Основні положення </a:t>
                      </a:r>
                      <a:endParaRPr lang="uk-UA" sz="2400" b="1" dirty="0">
                        <a:effectLst/>
                        <a:latin typeface="Bookman Old Style" panose="02050604050505020204" pitchFamily="18" charset="0"/>
                        <a:ea typeface="Calibri" panose="020F0502020204030204" pitchFamily="34" charset="0"/>
                        <a:cs typeface="Times New Roman" panose="02020603050405020304" pitchFamily="18" charset="0"/>
                      </a:endParaRPr>
                    </a:p>
                  </a:txBody>
                  <a:tcPr marL="47184" marR="47184" marT="0" marB="0"/>
                </a:tc>
                <a:extLst>
                  <a:ext uri="{0D108BD9-81ED-4DB2-BD59-A6C34878D82A}">
                    <a16:rowId xmlns:a16="http://schemas.microsoft.com/office/drawing/2014/main" xmlns="" val="3537405455"/>
                  </a:ext>
                </a:extLst>
              </a:tr>
              <a:tr h="3454598">
                <a:tc>
                  <a:txBody>
                    <a:bodyPr/>
                    <a:lstStyle/>
                    <a:p>
                      <a:pPr indent="-859790" algn="ctr">
                        <a:lnSpc>
                          <a:spcPts val="1680"/>
                        </a:lnSpc>
                        <a:spcAft>
                          <a:spcPts val="0"/>
                        </a:spcAft>
                      </a:pPr>
                      <a:r>
                        <a:rPr lang="uk-UA" sz="2200" dirty="0" smtClean="0">
                          <a:effectLst/>
                          <a:latin typeface="Bookman Old Style" panose="02050604050505020204" pitchFamily="18" charset="0"/>
                        </a:rPr>
                        <a:t>Теорія </a:t>
                      </a:r>
                      <a:r>
                        <a:rPr lang="uk-UA" sz="2200" dirty="0">
                          <a:effectLst/>
                          <a:latin typeface="Bookman Old Style" panose="02050604050505020204" pitchFamily="18" charset="0"/>
                        </a:rPr>
                        <a:t>двох</a:t>
                      </a:r>
                    </a:p>
                    <a:p>
                      <a:pPr algn="ctr">
                        <a:lnSpc>
                          <a:spcPct val="115000"/>
                        </a:lnSpc>
                        <a:spcAft>
                          <a:spcPts val="0"/>
                        </a:spcAft>
                      </a:pPr>
                      <a:r>
                        <a:rPr lang="uk-UA" sz="2200" dirty="0">
                          <a:effectLst/>
                          <a:latin typeface="Bookman Old Style" panose="02050604050505020204" pitchFamily="18" charset="0"/>
                        </a:rPr>
                        <a:t>рядів рахунків</a:t>
                      </a:r>
                      <a:endParaRPr lang="uk-UA" sz="2200" dirty="0">
                        <a:effectLst/>
                        <a:latin typeface="Bookman Old Style" panose="02050604050505020204" pitchFamily="18" charset="0"/>
                        <a:ea typeface="Calibri" panose="020F0502020204030204" pitchFamily="34" charset="0"/>
                        <a:cs typeface="Times New Roman" panose="02020603050405020304" pitchFamily="18" charset="0"/>
                      </a:endParaRPr>
                    </a:p>
                  </a:txBody>
                  <a:tcPr marL="47184" marR="47184" marT="0" marB="0" anchor="ctr"/>
                </a:tc>
                <a:tc>
                  <a:txBody>
                    <a:bodyPr/>
                    <a:lstStyle/>
                    <a:p>
                      <a:pPr algn="just">
                        <a:lnSpc>
                          <a:spcPct val="115000"/>
                        </a:lnSpc>
                        <a:spcAft>
                          <a:spcPts val="0"/>
                        </a:spcAft>
                      </a:pPr>
                      <a:r>
                        <a:rPr lang="uk-UA" sz="1900" dirty="0">
                          <a:effectLst/>
                          <a:latin typeface="Bookman Old Style" panose="02050604050505020204" pitchFamily="18" charset="0"/>
                        </a:rPr>
                        <a:t>Має на увазі, що значення дебету і кредиту змінюється залежно від того про який рахунок йде мова –активний чи пасивний (Ф. </a:t>
                      </a:r>
                      <a:r>
                        <a:rPr lang="uk-UA" sz="1900" dirty="0" err="1">
                          <a:effectLst/>
                          <a:latin typeface="Bookman Old Style" panose="02050604050505020204" pitchFamily="18" charset="0"/>
                        </a:rPr>
                        <a:t>Гюглі</a:t>
                      </a:r>
                      <a:r>
                        <a:rPr lang="uk-UA" sz="1900" dirty="0">
                          <a:effectLst/>
                          <a:latin typeface="Bookman Old Style" panose="02050604050505020204" pitchFamily="18" charset="0"/>
                        </a:rPr>
                        <a:t>, І. </a:t>
                      </a:r>
                      <a:r>
                        <a:rPr lang="uk-UA" sz="1900" dirty="0" err="1">
                          <a:effectLst/>
                          <a:latin typeface="Bookman Old Style" panose="02050604050505020204" pitchFamily="18" charset="0"/>
                        </a:rPr>
                        <a:t>Шер</a:t>
                      </a:r>
                      <a:r>
                        <a:rPr lang="uk-UA" sz="1900" dirty="0">
                          <a:effectLst/>
                          <a:latin typeface="Bookman Old Style" panose="02050604050505020204" pitchFamily="18" charset="0"/>
                        </a:rPr>
                        <a:t>, І. </a:t>
                      </a:r>
                      <a:r>
                        <a:rPr lang="uk-UA" sz="1900" dirty="0" err="1">
                          <a:effectLst/>
                          <a:latin typeface="Bookman Old Style" panose="02050604050505020204" pitchFamily="18" charset="0"/>
                        </a:rPr>
                        <a:t>Крайбіг</a:t>
                      </a:r>
                      <a:r>
                        <a:rPr lang="uk-UA" sz="1900" dirty="0">
                          <a:effectLst/>
                          <a:latin typeface="Bookman Old Style" panose="02050604050505020204" pitchFamily="18" charset="0"/>
                        </a:rPr>
                        <a:t>). У подвійній системі обліку виділялись два ряди рахунків: майнові та рахунки чистого капіталу. Майнові рахунки на дебетовій стороні містять відомості про збільшення, а на кредитовій – про зменшення складових частин майна. Рахунки чистого капіталу, навпаки, на дебетовій стороні містять дані про зменшення, а на кредитовій – про збільшення чистого капіталу</a:t>
                      </a:r>
                      <a:endParaRPr lang="uk-UA" sz="1900" dirty="0">
                        <a:effectLst/>
                        <a:latin typeface="Bookman Old Style" panose="02050604050505020204" pitchFamily="18" charset="0"/>
                        <a:ea typeface="Calibri" panose="020F0502020204030204" pitchFamily="34" charset="0"/>
                        <a:cs typeface="Times New Roman" panose="02020603050405020304" pitchFamily="18" charset="0"/>
                      </a:endParaRPr>
                    </a:p>
                  </a:txBody>
                  <a:tcPr marL="47184" marR="47184" marT="0" marB="0"/>
                </a:tc>
                <a:extLst>
                  <a:ext uri="{0D108BD9-81ED-4DB2-BD59-A6C34878D82A}">
                    <a16:rowId xmlns:a16="http://schemas.microsoft.com/office/drawing/2014/main" xmlns="" val="3303807625"/>
                  </a:ext>
                </a:extLst>
              </a:tr>
              <a:tr h="2410774">
                <a:tc>
                  <a:txBody>
                    <a:bodyPr/>
                    <a:lstStyle/>
                    <a:p>
                      <a:pPr algn="ctr">
                        <a:lnSpc>
                          <a:spcPct val="115000"/>
                        </a:lnSpc>
                        <a:spcAft>
                          <a:spcPts val="0"/>
                        </a:spcAft>
                      </a:pPr>
                      <a:r>
                        <a:rPr lang="uk-UA" sz="2200" dirty="0">
                          <a:effectLst/>
                          <a:latin typeface="Bookman Old Style" panose="02050604050505020204" pitchFamily="18" charset="0"/>
                        </a:rPr>
                        <a:t>Теорія трьох рядів рахунків</a:t>
                      </a:r>
                      <a:endParaRPr lang="uk-UA" sz="2200" dirty="0">
                        <a:effectLst/>
                        <a:latin typeface="Bookman Old Style" panose="02050604050505020204" pitchFamily="18" charset="0"/>
                        <a:ea typeface="Calibri" panose="020F0502020204030204" pitchFamily="34" charset="0"/>
                        <a:cs typeface="Times New Roman" panose="02020603050405020304" pitchFamily="18" charset="0"/>
                      </a:endParaRPr>
                    </a:p>
                  </a:txBody>
                  <a:tcPr marL="47184" marR="47184" marT="0" marB="0" anchor="ctr"/>
                </a:tc>
                <a:tc>
                  <a:txBody>
                    <a:bodyPr/>
                    <a:lstStyle/>
                    <a:p>
                      <a:pPr algn="just">
                        <a:lnSpc>
                          <a:spcPct val="115000"/>
                        </a:lnSpc>
                        <a:spcAft>
                          <a:spcPts val="0"/>
                        </a:spcAft>
                      </a:pPr>
                      <a:r>
                        <a:rPr lang="uk-UA" sz="1900" dirty="0">
                          <a:effectLst/>
                          <a:latin typeface="Bookman Old Style" panose="02050604050505020204" pitchFamily="18" charset="0"/>
                        </a:rPr>
                        <a:t>Передбачає, що в основі обліку лежить рівність між активною майновою масою господарства (актив) і правами третіх осіб (пасив) та власника цього господарства (капітал), які поширюються на цю майнову масу. Така рівність визначається рівнянням А=П+К, яке одночасно є вираженням балансу господарства (Ф. </a:t>
                      </a:r>
                      <a:r>
                        <a:rPr lang="uk-UA" sz="1900" dirty="0" err="1">
                          <a:effectLst/>
                          <a:latin typeface="Bookman Old Style" panose="02050604050505020204" pitchFamily="18" charset="0"/>
                        </a:rPr>
                        <a:t>Ляйтнер</a:t>
                      </a:r>
                      <a:r>
                        <a:rPr lang="uk-UA" sz="1900" dirty="0">
                          <a:effectLst/>
                          <a:latin typeface="Bookman Old Style" panose="02050604050505020204" pitchFamily="18" charset="0"/>
                        </a:rPr>
                        <a:t>, Ж.Б. </a:t>
                      </a:r>
                      <a:r>
                        <a:rPr lang="uk-UA" sz="1900" dirty="0" err="1">
                          <a:effectLst/>
                          <a:latin typeface="Bookman Old Style" panose="02050604050505020204" pitchFamily="18" charset="0"/>
                        </a:rPr>
                        <a:t>Дюмарше</a:t>
                      </a:r>
                      <a:r>
                        <a:rPr lang="uk-UA" sz="1900" dirty="0" smtClean="0">
                          <a:effectLst/>
                          <a:latin typeface="Bookman Old Style" panose="02050604050505020204" pitchFamily="18" charset="0"/>
                        </a:rPr>
                        <a:t>).</a:t>
                      </a:r>
                      <a:endParaRPr lang="uk-UA" sz="1900" dirty="0">
                        <a:effectLst/>
                        <a:latin typeface="Bookman Old Style" panose="02050604050505020204" pitchFamily="18" charset="0"/>
                        <a:ea typeface="Calibri" panose="020F0502020204030204" pitchFamily="34" charset="0"/>
                        <a:cs typeface="Times New Roman" panose="02020603050405020304" pitchFamily="18" charset="0"/>
                      </a:endParaRPr>
                    </a:p>
                  </a:txBody>
                  <a:tcPr marL="47184" marR="47184" marT="0" marB="0"/>
                </a:tc>
                <a:extLst>
                  <a:ext uri="{0D108BD9-81ED-4DB2-BD59-A6C34878D82A}">
                    <a16:rowId xmlns:a16="http://schemas.microsoft.com/office/drawing/2014/main" xmlns="" val="835409649"/>
                  </a:ext>
                </a:extLst>
              </a:tr>
            </a:tbl>
          </a:graphicData>
        </a:graphic>
      </p:graphicFrame>
    </p:spTree>
    <p:extLst>
      <p:ext uri="{BB962C8B-B14F-4D97-AF65-F5344CB8AC3E}">
        <p14:creationId xmlns:p14="http://schemas.microsoft.com/office/powerpoint/2010/main" val="2190541333"/>
      </p:ext>
    </p:extLst>
  </p:cSld>
  <p:clrMapOvr>
    <a:masterClrMapping/>
  </p:clrMapOvr>
  <p:transition>
    <p:strips dir="ld"/>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кутник 3"/>
          <p:cNvSpPr/>
          <p:nvPr/>
        </p:nvSpPr>
        <p:spPr>
          <a:xfrm>
            <a:off x="-8530" y="2850"/>
            <a:ext cx="9118031" cy="584775"/>
          </a:xfrm>
          <a:prstGeom prst="rect">
            <a:avLst/>
          </a:prstGeom>
          <a:ln>
            <a:solidFill>
              <a:srgbClr val="3186E3"/>
            </a:solidFill>
          </a:ln>
        </p:spPr>
        <p:style>
          <a:lnRef idx="3">
            <a:schemeClr val="lt1"/>
          </a:lnRef>
          <a:fillRef idx="1">
            <a:schemeClr val="accent1"/>
          </a:fillRef>
          <a:effectRef idx="1">
            <a:schemeClr val="accent1"/>
          </a:effectRef>
          <a:fontRef idx="minor">
            <a:schemeClr val="lt1"/>
          </a:fontRef>
        </p:style>
        <p:txBody>
          <a:bodyPr wrap="square">
            <a:spAutoFit/>
          </a:bodyPr>
          <a:lstStyle/>
          <a:p>
            <a:pPr algn="ctr"/>
            <a:r>
              <a:rPr lang="uk-UA" sz="3200" dirty="0">
                <a:latin typeface="Bookman Old Style" panose="02050604050505020204" pitchFamily="18" charset="0"/>
              </a:rPr>
              <a:t>Класифікація бухгалтерських теорій</a:t>
            </a:r>
          </a:p>
        </p:txBody>
      </p:sp>
      <p:graphicFrame>
        <p:nvGraphicFramePr>
          <p:cNvPr id="5" name="Таблиця 4"/>
          <p:cNvGraphicFramePr>
            <a:graphicFrameLocks noGrp="1"/>
          </p:cNvGraphicFramePr>
          <p:nvPr>
            <p:extLst>
              <p:ext uri="{D42A27DB-BD31-4B8C-83A1-F6EECF244321}">
                <p14:modId xmlns:p14="http://schemas.microsoft.com/office/powerpoint/2010/main" val="2557321471"/>
              </p:ext>
            </p:extLst>
          </p:nvPr>
        </p:nvGraphicFramePr>
        <p:xfrm>
          <a:off x="0" y="587624"/>
          <a:ext cx="9144000" cy="6281704"/>
        </p:xfrm>
        <a:graphic>
          <a:graphicData uri="http://schemas.openxmlformats.org/drawingml/2006/table">
            <a:tbl>
              <a:tblPr>
                <a:tableStyleId>{35758FB7-9AC5-4552-8A53-C91805E547FA}</a:tableStyleId>
              </a:tblPr>
              <a:tblGrid>
                <a:gridCol w="2123728">
                  <a:extLst>
                    <a:ext uri="{9D8B030D-6E8A-4147-A177-3AD203B41FA5}">
                      <a16:colId xmlns:a16="http://schemas.microsoft.com/office/drawing/2014/main" xmlns="" val="3487098769"/>
                    </a:ext>
                  </a:extLst>
                </a:gridCol>
                <a:gridCol w="7020272">
                  <a:extLst>
                    <a:ext uri="{9D8B030D-6E8A-4147-A177-3AD203B41FA5}">
                      <a16:colId xmlns:a16="http://schemas.microsoft.com/office/drawing/2014/main" xmlns="" val="3374819023"/>
                    </a:ext>
                  </a:extLst>
                </a:gridCol>
              </a:tblGrid>
              <a:tr h="409296">
                <a:tc>
                  <a:txBody>
                    <a:bodyPr/>
                    <a:lstStyle/>
                    <a:p>
                      <a:pPr algn="ctr">
                        <a:lnSpc>
                          <a:spcPct val="115000"/>
                        </a:lnSpc>
                        <a:spcAft>
                          <a:spcPts val="0"/>
                        </a:spcAft>
                      </a:pPr>
                      <a:r>
                        <a:rPr lang="uk-UA" sz="2400" b="1" dirty="0" smtClean="0">
                          <a:effectLst/>
                          <a:latin typeface="Bookman Old Style" panose="02050604050505020204" pitchFamily="18" charset="0"/>
                          <a:ea typeface="+mn-ea"/>
                          <a:cs typeface="+mn-cs"/>
                        </a:rPr>
                        <a:t>Теорія</a:t>
                      </a:r>
                      <a:endParaRPr lang="uk-UA" sz="2400" b="1" dirty="0">
                        <a:effectLst/>
                        <a:latin typeface="Bookman Old Style" panose="02050604050505020204" pitchFamily="18" charset="0"/>
                        <a:ea typeface="Calibri" panose="020F0502020204030204" pitchFamily="34" charset="0"/>
                        <a:cs typeface="Times New Roman" panose="02020603050405020304" pitchFamily="18" charset="0"/>
                      </a:endParaRPr>
                    </a:p>
                  </a:txBody>
                  <a:tcPr marL="47184" marR="47184" marT="0" marB="0"/>
                </a:tc>
                <a:tc>
                  <a:txBody>
                    <a:bodyPr/>
                    <a:lstStyle/>
                    <a:p>
                      <a:pPr algn="ctr">
                        <a:lnSpc>
                          <a:spcPct val="115000"/>
                        </a:lnSpc>
                        <a:spcAft>
                          <a:spcPts val="0"/>
                        </a:spcAft>
                      </a:pPr>
                      <a:r>
                        <a:rPr lang="uk-UA" sz="2400" b="1" dirty="0">
                          <a:effectLst/>
                          <a:latin typeface="Bookman Old Style" panose="02050604050505020204" pitchFamily="18" charset="0"/>
                        </a:rPr>
                        <a:t>Основні положення </a:t>
                      </a:r>
                      <a:endParaRPr lang="uk-UA" sz="2400" b="1" dirty="0">
                        <a:effectLst/>
                        <a:latin typeface="Bookman Old Style" panose="02050604050505020204" pitchFamily="18" charset="0"/>
                        <a:ea typeface="Calibri" panose="020F0502020204030204" pitchFamily="34" charset="0"/>
                        <a:cs typeface="Times New Roman" panose="02020603050405020304" pitchFamily="18" charset="0"/>
                      </a:endParaRPr>
                    </a:p>
                  </a:txBody>
                  <a:tcPr marL="47184" marR="47184" marT="0" marB="0"/>
                </a:tc>
                <a:extLst>
                  <a:ext uri="{0D108BD9-81ED-4DB2-BD59-A6C34878D82A}">
                    <a16:rowId xmlns:a16="http://schemas.microsoft.com/office/drawing/2014/main" xmlns="" val="3537405455"/>
                  </a:ext>
                </a:extLst>
              </a:tr>
              <a:tr h="2180602">
                <a:tc>
                  <a:txBody>
                    <a:bodyPr/>
                    <a:lstStyle/>
                    <a:p>
                      <a:pPr indent="-859790" algn="ctr">
                        <a:lnSpc>
                          <a:spcPct val="100000"/>
                        </a:lnSpc>
                        <a:spcAft>
                          <a:spcPts val="0"/>
                        </a:spcAft>
                      </a:pPr>
                      <a:r>
                        <a:rPr lang="uk-UA" sz="2400" b="0" i="0" dirty="0" smtClean="0">
                          <a:effectLst/>
                          <a:latin typeface="Bookman Old Style" panose="02050604050505020204" pitchFamily="18" charset="0"/>
                          <a:ea typeface="Times New Roman" panose="02020603050405020304" pitchFamily="18" charset="0"/>
                          <a:cs typeface="Times New Roman" panose="02020603050405020304" pitchFamily="18" charset="0"/>
                        </a:rPr>
                        <a:t>Теорія  </a:t>
                      </a:r>
                      <a:r>
                        <a:rPr lang="uk-UA" sz="2400" b="0" i="0" dirty="0">
                          <a:effectLst/>
                          <a:latin typeface="Bookman Old Style" panose="02050604050505020204" pitchFamily="18" charset="0"/>
                          <a:ea typeface="Times New Roman" panose="02020603050405020304" pitchFamily="18" charset="0"/>
                          <a:cs typeface="Times New Roman" panose="02020603050405020304" pitchFamily="18" charset="0"/>
                        </a:rPr>
                        <a:t>абсолютного балансу</a:t>
                      </a:r>
                    </a:p>
                  </a:txBody>
                  <a:tcPr marL="68580" marR="68580" marT="0" marB="0" anchor="ctr"/>
                </a:tc>
                <a:tc>
                  <a:txBody>
                    <a:bodyPr/>
                    <a:lstStyle/>
                    <a:p>
                      <a:pPr algn="just">
                        <a:lnSpc>
                          <a:spcPct val="100000"/>
                        </a:lnSpc>
                        <a:spcAft>
                          <a:spcPts val="0"/>
                        </a:spcAft>
                      </a:pPr>
                      <a:r>
                        <a:rPr lang="uk-UA" sz="2400" spc="30" dirty="0">
                          <a:effectLst/>
                          <a:latin typeface="Bookman Old Style" panose="02050604050505020204" pitchFamily="18" charset="0"/>
                          <a:ea typeface="Calibri" panose="020F0502020204030204" pitchFamily="34" charset="0"/>
                          <a:cs typeface="Times New Roman" panose="02020603050405020304" pitchFamily="18" charset="0"/>
                        </a:rPr>
                        <a:t>Передбачає подвійний поділ засобів за складом і </a:t>
                      </a:r>
                      <a:r>
                        <a:rPr lang="uk-UA" sz="2400" u="none" spc="30" dirty="0">
                          <a:solidFill>
                            <a:schemeClr val="tx1"/>
                          </a:solidFill>
                          <a:effectLst/>
                          <a:latin typeface="Bookman Old Style" panose="02050604050505020204" pitchFamily="18" charset="0"/>
                          <a:ea typeface="Calibri" panose="020F0502020204030204" pitchFamily="34" charset="0"/>
                          <a:cs typeface="Times New Roman" panose="02020603050405020304" pitchFamily="18" charset="0"/>
                        </a:rPr>
                        <a:t>джерелами.</a:t>
                      </a:r>
                      <a:r>
                        <a:rPr lang="uk-UA" sz="2400" spc="30" dirty="0">
                          <a:effectLst/>
                          <a:latin typeface="Bookman Old Style" panose="02050604050505020204" pitchFamily="18" charset="0"/>
                          <a:ea typeface="Calibri" panose="020F0502020204030204" pitchFamily="34" charset="0"/>
                          <a:cs typeface="Times New Roman" panose="02020603050405020304" pitchFamily="18" charset="0"/>
                        </a:rPr>
                        <a:t>  Ця ідея цікава тим, що змушує сумніватися у відправній точці балансової теорії – подвійний запис випливає з </a:t>
                      </a:r>
                      <a:r>
                        <a:rPr lang="uk-UA" sz="2400" spc="30" dirty="0" smtClean="0">
                          <a:effectLst/>
                          <a:latin typeface="Bookman Old Style" panose="02050604050505020204" pitchFamily="18" charset="0"/>
                          <a:ea typeface="Calibri" panose="020F0502020204030204" pitchFamily="34" charset="0"/>
                          <a:cs typeface="Times New Roman" panose="02020603050405020304" pitchFamily="18" charset="0"/>
                        </a:rPr>
                        <a:t>балансу (М.С</a:t>
                      </a:r>
                      <a:r>
                        <a:rPr lang="uk-UA" sz="2400" spc="30" dirty="0">
                          <a:effectLst/>
                          <a:latin typeface="Bookman Old Style" panose="02050604050505020204" pitchFamily="18" charset="0"/>
                          <a:ea typeface="Calibri" panose="020F0502020204030204" pitchFamily="34" charset="0"/>
                          <a:cs typeface="Times New Roman" panose="02020603050405020304" pitchFamily="18" charset="0"/>
                        </a:rPr>
                        <a:t>. </a:t>
                      </a:r>
                      <a:r>
                        <a:rPr lang="uk-UA" sz="2400" spc="30" dirty="0" err="1">
                          <a:effectLst/>
                          <a:latin typeface="Bookman Old Style" panose="02050604050505020204" pitchFamily="18" charset="0"/>
                          <a:ea typeface="Calibri" panose="020F0502020204030204" pitchFamily="34" charset="0"/>
                          <a:cs typeface="Times New Roman" panose="02020603050405020304" pitchFamily="18" charset="0"/>
                        </a:rPr>
                        <a:t>Помазков</a:t>
                      </a:r>
                      <a:r>
                        <a:rPr lang="uk-UA" sz="2400" spc="30" dirty="0">
                          <a:effectLst/>
                          <a:latin typeface="Bookman Old Style" panose="02050604050505020204" pitchFamily="18" charset="0"/>
                          <a:ea typeface="Calibri" panose="020F0502020204030204" pitchFamily="34" charset="0"/>
                          <a:cs typeface="Times New Roman" panose="02020603050405020304" pitchFamily="18" charset="0"/>
                        </a:rPr>
                        <a:t>)</a:t>
                      </a:r>
                      <a:endParaRPr lang="uk-UA" sz="2400" dirty="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3303807625"/>
                  </a:ext>
                </a:extLst>
              </a:tr>
              <a:tr h="3680478">
                <a:tc>
                  <a:txBody>
                    <a:bodyPr/>
                    <a:lstStyle/>
                    <a:p>
                      <a:pPr indent="-859790" algn="ctr">
                        <a:lnSpc>
                          <a:spcPct val="100000"/>
                        </a:lnSpc>
                        <a:spcAft>
                          <a:spcPts val="0"/>
                        </a:spcAft>
                      </a:pPr>
                      <a:r>
                        <a:rPr lang="uk-UA" sz="2400" b="0" i="0" dirty="0" smtClean="0">
                          <a:effectLst/>
                          <a:latin typeface="Bookman Old Style" panose="02050604050505020204" pitchFamily="18" charset="0"/>
                          <a:ea typeface="Times New Roman" panose="02020603050405020304" pitchFamily="18" charset="0"/>
                          <a:cs typeface="Times New Roman" panose="02020603050405020304" pitchFamily="18" charset="0"/>
                        </a:rPr>
                        <a:t>Теорія </a:t>
                      </a:r>
                      <a:r>
                        <a:rPr lang="uk-UA" sz="2400" b="0" i="0" dirty="0">
                          <a:effectLst/>
                          <a:latin typeface="Bookman Old Style" panose="02050604050505020204" pitchFamily="18" charset="0"/>
                          <a:ea typeface="Times New Roman" panose="02020603050405020304" pitchFamily="18" charset="0"/>
                          <a:cs typeface="Times New Roman" panose="02020603050405020304" pitchFamily="18" charset="0"/>
                        </a:rPr>
                        <a:t>динамічного балансу</a:t>
                      </a:r>
                    </a:p>
                    <a:p>
                      <a:pPr indent="-859790" algn="ctr">
                        <a:lnSpc>
                          <a:spcPct val="100000"/>
                        </a:lnSpc>
                        <a:spcAft>
                          <a:spcPts val="0"/>
                        </a:spcAft>
                      </a:pPr>
                      <a:r>
                        <a:rPr lang="uk-UA" sz="2400" b="0" i="0" dirty="0">
                          <a:effectLst/>
                          <a:latin typeface="Bookman Old Style" panose="02050604050505020204" pitchFamily="18" charset="0"/>
                          <a:ea typeface="Times New Roman" panose="02020603050405020304" pitchFamily="18" charset="0"/>
                          <a:cs typeface="Times New Roman" panose="02020603050405020304" pitchFamily="18" charset="0"/>
                        </a:rPr>
                        <a:t>балансу</a:t>
                      </a:r>
                    </a:p>
                  </a:txBody>
                  <a:tcPr marL="68580" marR="68580" marT="0" marB="0" anchor="ctr"/>
                </a:tc>
                <a:tc>
                  <a:txBody>
                    <a:bodyPr/>
                    <a:lstStyle/>
                    <a:p>
                      <a:pPr algn="just">
                        <a:lnSpc>
                          <a:spcPct val="100000"/>
                        </a:lnSpc>
                        <a:spcAft>
                          <a:spcPts val="0"/>
                        </a:spcAft>
                      </a:pPr>
                      <a:r>
                        <a:rPr lang="uk-UA" sz="2400" dirty="0">
                          <a:effectLst/>
                          <a:latin typeface="Bookman Old Style" panose="02050604050505020204" pitchFamily="18" charset="0"/>
                          <a:ea typeface="Calibri" panose="020F0502020204030204" pitchFamily="34" charset="0"/>
                          <a:cs typeface="Times New Roman" panose="02020603050405020304" pitchFamily="18" charset="0"/>
                        </a:rPr>
                        <a:t>Це періодичне вимірювання ефективності, тобто визначення показника рентабельності, передусім,  рентабельності капіталу. Мета полягає в захисті пріоритетів власників. Усі розрахунки зводять до підготовки звітності, що відображає фінансовий результат, який може спотворювати (і спотворює) майнову оцінку (Е. </a:t>
                      </a:r>
                      <a:r>
                        <a:rPr lang="uk-UA" sz="2400" dirty="0" err="1">
                          <a:effectLst/>
                          <a:latin typeface="Bookman Old Style" panose="02050604050505020204" pitchFamily="18" charset="0"/>
                          <a:ea typeface="Calibri" panose="020F0502020204030204" pitchFamily="34" charset="0"/>
                          <a:cs typeface="Times New Roman" panose="02020603050405020304" pitchFamily="18" charset="0"/>
                        </a:rPr>
                        <a:t>Шмаленбах</a:t>
                      </a:r>
                      <a:r>
                        <a:rPr lang="uk-UA" sz="2400" dirty="0">
                          <a:effectLst/>
                          <a:latin typeface="Bookman Old Style" panose="02050604050505020204" pitchFamily="18" charset="0"/>
                          <a:ea typeface="Calibri" panose="020F0502020204030204" pitchFamily="34" charset="0"/>
                          <a:cs typeface="Times New Roman" panose="02020603050405020304" pitchFamily="18" charset="0"/>
                        </a:rPr>
                        <a:t>)</a:t>
                      </a:r>
                    </a:p>
                  </a:txBody>
                  <a:tcPr marL="68580" marR="68580" marT="0" marB="0"/>
                </a:tc>
                <a:extLst>
                  <a:ext uri="{0D108BD9-81ED-4DB2-BD59-A6C34878D82A}">
                    <a16:rowId xmlns:a16="http://schemas.microsoft.com/office/drawing/2014/main" xmlns="" val="835409649"/>
                  </a:ext>
                </a:extLst>
              </a:tr>
            </a:tbl>
          </a:graphicData>
        </a:graphic>
      </p:graphicFrame>
    </p:spTree>
    <p:extLst>
      <p:ext uri="{BB962C8B-B14F-4D97-AF65-F5344CB8AC3E}">
        <p14:creationId xmlns:p14="http://schemas.microsoft.com/office/powerpoint/2010/main" val="2265657742"/>
      </p:ext>
    </p:extLst>
  </p:cSld>
  <p:clrMapOvr>
    <a:masterClrMapping/>
  </p:clrMapOvr>
  <p:transition>
    <p:strips dir="ld"/>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кутник 3"/>
          <p:cNvSpPr/>
          <p:nvPr/>
        </p:nvSpPr>
        <p:spPr>
          <a:xfrm>
            <a:off x="-8530" y="2850"/>
            <a:ext cx="9118031" cy="584775"/>
          </a:xfrm>
          <a:prstGeom prst="rect">
            <a:avLst/>
          </a:prstGeom>
          <a:ln>
            <a:solidFill>
              <a:srgbClr val="3186E3"/>
            </a:solidFill>
          </a:ln>
        </p:spPr>
        <p:style>
          <a:lnRef idx="3">
            <a:schemeClr val="lt1"/>
          </a:lnRef>
          <a:fillRef idx="1">
            <a:schemeClr val="accent1"/>
          </a:fillRef>
          <a:effectRef idx="1">
            <a:schemeClr val="accent1"/>
          </a:effectRef>
          <a:fontRef idx="minor">
            <a:schemeClr val="lt1"/>
          </a:fontRef>
        </p:style>
        <p:txBody>
          <a:bodyPr wrap="square">
            <a:spAutoFit/>
          </a:bodyPr>
          <a:lstStyle/>
          <a:p>
            <a:pPr algn="ctr"/>
            <a:r>
              <a:rPr lang="uk-UA" sz="3200" dirty="0">
                <a:latin typeface="Bookman Old Style" panose="02050604050505020204" pitchFamily="18" charset="0"/>
              </a:rPr>
              <a:t>Класифікація бухгалтерських теорій</a:t>
            </a:r>
          </a:p>
        </p:txBody>
      </p:sp>
      <p:graphicFrame>
        <p:nvGraphicFramePr>
          <p:cNvPr id="5" name="Таблиця 4"/>
          <p:cNvGraphicFramePr>
            <a:graphicFrameLocks noGrp="1"/>
          </p:cNvGraphicFramePr>
          <p:nvPr>
            <p:extLst>
              <p:ext uri="{D42A27DB-BD31-4B8C-83A1-F6EECF244321}">
                <p14:modId xmlns:p14="http://schemas.microsoft.com/office/powerpoint/2010/main" val="3883841202"/>
              </p:ext>
            </p:extLst>
          </p:nvPr>
        </p:nvGraphicFramePr>
        <p:xfrm>
          <a:off x="0" y="587624"/>
          <a:ext cx="9144000" cy="6297651"/>
        </p:xfrm>
        <a:graphic>
          <a:graphicData uri="http://schemas.openxmlformats.org/drawingml/2006/table">
            <a:tbl>
              <a:tblPr>
                <a:tableStyleId>{35758FB7-9AC5-4552-8A53-C91805E547FA}</a:tableStyleId>
              </a:tblPr>
              <a:tblGrid>
                <a:gridCol w="1691680">
                  <a:extLst>
                    <a:ext uri="{9D8B030D-6E8A-4147-A177-3AD203B41FA5}">
                      <a16:colId xmlns:a16="http://schemas.microsoft.com/office/drawing/2014/main" xmlns="" val="3487098769"/>
                    </a:ext>
                  </a:extLst>
                </a:gridCol>
                <a:gridCol w="7452320">
                  <a:extLst>
                    <a:ext uri="{9D8B030D-6E8A-4147-A177-3AD203B41FA5}">
                      <a16:colId xmlns:a16="http://schemas.microsoft.com/office/drawing/2014/main" xmlns="" val="3374819023"/>
                    </a:ext>
                  </a:extLst>
                </a:gridCol>
              </a:tblGrid>
              <a:tr h="393348">
                <a:tc>
                  <a:txBody>
                    <a:bodyPr/>
                    <a:lstStyle/>
                    <a:p>
                      <a:pPr algn="ctr">
                        <a:lnSpc>
                          <a:spcPct val="115000"/>
                        </a:lnSpc>
                        <a:spcAft>
                          <a:spcPts val="0"/>
                        </a:spcAft>
                      </a:pPr>
                      <a:r>
                        <a:rPr lang="uk-UA" sz="2400" b="1" dirty="0" smtClean="0">
                          <a:effectLst/>
                          <a:latin typeface="Bookman Old Style" panose="02050604050505020204" pitchFamily="18" charset="0"/>
                          <a:ea typeface="+mn-ea"/>
                          <a:cs typeface="+mn-cs"/>
                        </a:rPr>
                        <a:t>Теорія</a:t>
                      </a:r>
                      <a:endParaRPr lang="uk-UA" sz="2400" b="1" dirty="0">
                        <a:effectLst/>
                        <a:latin typeface="Bookman Old Style" panose="02050604050505020204" pitchFamily="18" charset="0"/>
                        <a:ea typeface="Calibri" panose="020F0502020204030204" pitchFamily="34" charset="0"/>
                        <a:cs typeface="Times New Roman" panose="02020603050405020304" pitchFamily="18" charset="0"/>
                      </a:endParaRPr>
                    </a:p>
                  </a:txBody>
                  <a:tcPr marL="47184" marR="47184" marT="0" marB="0"/>
                </a:tc>
                <a:tc>
                  <a:txBody>
                    <a:bodyPr/>
                    <a:lstStyle/>
                    <a:p>
                      <a:pPr algn="ctr">
                        <a:lnSpc>
                          <a:spcPct val="115000"/>
                        </a:lnSpc>
                        <a:spcAft>
                          <a:spcPts val="0"/>
                        </a:spcAft>
                      </a:pPr>
                      <a:r>
                        <a:rPr lang="uk-UA" sz="2400" b="1" dirty="0">
                          <a:effectLst/>
                          <a:latin typeface="Bookman Old Style" panose="02050604050505020204" pitchFamily="18" charset="0"/>
                        </a:rPr>
                        <a:t>Основні положення </a:t>
                      </a:r>
                      <a:endParaRPr lang="uk-UA" sz="2400" b="1" dirty="0">
                        <a:effectLst/>
                        <a:latin typeface="Bookman Old Style" panose="02050604050505020204" pitchFamily="18" charset="0"/>
                        <a:ea typeface="Calibri" panose="020F0502020204030204" pitchFamily="34" charset="0"/>
                        <a:cs typeface="Times New Roman" panose="02020603050405020304" pitchFamily="18" charset="0"/>
                      </a:endParaRPr>
                    </a:p>
                  </a:txBody>
                  <a:tcPr marL="47184" marR="47184" marT="0" marB="0"/>
                </a:tc>
                <a:extLst>
                  <a:ext uri="{0D108BD9-81ED-4DB2-BD59-A6C34878D82A}">
                    <a16:rowId xmlns:a16="http://schemas.microsoft.com/office/drawing/2014/main" xmlns="" val="3537405455"/>
                  </a:ext>
                </a:extLst>
              </a:tr>
              <a:tr h="3232365">
                <a:tc>
                  <a:txBody>
                    <a:bodyPr/>
                    <a:lstStyle/>
                    <a:p>
                      <a:pPr indent="-859790" algn="ctr">
                        <a:lnSpc>
                          <a:spcPct val="100000"/>
                        </a:lnSpc>
                        <a:spcAft>
                          <a:spcPts val="0"/>
                        </a:spcAft>
                      </a:pPr>
                      <a:r>
                        <a:rPr lang="uk-UA" sz="2000" dirty="0" smtClean="0">
                          <a:effectLst/>
                          <a:latin typeface="Bookman Old Style" panose="02050604050505020204" pitchFamily="18" charset="0"/>
                          <a:ea typeface="Times New Roman" panose="02020603050405020304" pitchFamily="18" charset="0"/>
                          <a:cs typeface="Times New Roman" panose="02020603050405020304" pitchFamily="18" charset="0"/>
                        </a:rPr>
                        <a:t>Теорія </a:t>
                      </a:r>
                      <a:r>
                        <a:rPr lang="uk-UA" sz="2000" dirty="0">
                          <a:effectLst/>
                          <a:latin typeface="Bookman Old Style" panose="02050604050505020204" pitchFamily="18" charset="0"/>
                          <a:ea typeface="Times New Roman" panose="02020603050405020304" pitchFamily="18" charset="0"/>
                          <a:cs typeface="Times New Roman" panose="02020603050405020304" pitchFamily="18" charset="0"/>
                        </a:rPr>
                        <a:t>статичного балансу</a:t>
                      </a:r>
                    </a:p>
                  </a:txBody>
                  <a:tcPr marL="68580" marR="68580" marT="0" marB="0" anchor="ctr"/>
                </a:tc>
                <a:tc>
                  <a:txBody>
                    <a:bodyPr/>
                    <a:lstStyle/>
                    <a:p>
                      <a:pPr algn="just">
                        <a:lnSpc>
                          <a:spcPct val="100000"/>
                        </a:lnSpc>
                        <a:spcAft>
                          <a:spcPts val="0"/>
                        </a:spcAft>
                      </a:pPr>
                      <a:r>
                        <a:rPr lang="uk-UA" sz="1900" dirty="0">
                          <a:effectLst/>
                          <a:latin typeface="Bookman Old Style" panose="02050604050505020204" pitchFamily="18" charset="0"/>
                          <a:ea typeface="Calibri" panose="020F0502020204030204" pitchFamily="34" charset="0"/>
                          <a:cs typeface="Times New Roman" panose="02020603050405020304" pitchFamily="18" charset="0"/>
                        </a:rPr>
                        <a:t>Визначає, що у періодично заданому тимчасовому інтервалі проводиться інвентаризація активів власника, оцінка яких здійснюється за поточними ринковими цінами так, ніби ці активи в поточному періоді одномоментно продавалися. З розрахованої таким чином вартості активів віднімали кредиторські зобов'язання власника. Отриманий результат відображав поточне значення чистих активів і показував: по-перше, рівень стійкості фінансового стану організації; по-друге – рівень приросту чистих активів (капіталу власника) порівняно з відповідними показниками попереднього періоду</a:t>
                      </a:r>
                    </a:p>
                  </a:txBody>
                  <a:tcPr marL="68580" marR="68580" marT="0" marB="0"/>
                </a:tc>
                <a:extLst>
                  <a:ext uri="{0D108BD9-81ED-4DB2-BD59-A6C34878D82A}">
                    <a16:rowId xmlns:a16="http://schemas.microsoft.com/office/drawing/2014/main" xmlns="" val="3303807625"/>
                  </a:ext>
                </a:extLst>
              </a:tr>
              <a:tr h="2644662">
                <a:tc>
                  <a:txBody>
                    <a:bodyPr/>
                    <a:lstStyle/>
                    <a:p>
                      <a:pPr indent="-859790" algn="ctr">
                        <a:lnSpc>
                          <a:spcPct val="100000"/>
                        </a:lnSpc>
                        <a:spcAft>
                          <a:spcPts val="0"/>
                        </a:spcAft>
                      </a:pPr>
                      <a:r>
                        <a:rPr lang="uk-UA" sz="2000" dirty="0" smtClean="0">
                          <a:effectLst/>
                          <a:latin typeface="Bookman Old Style" panose="02050604050505020204" pitchFamily="18" charset="0"/>
                          <a:ea typeface="Times New Roman" panose="02020603050405020304" pitchFamily="18" charset="0"/>
                          <a:cs typeface="Times New Roman" panose="02020603050405020304" pitchFamily="18" charset="0"/>
                        </a:rPr>
                        <a:t>Теорія </a:t>
                      </a:r>
                      <a:r>
                        <a:rPr lang="uk-UA" sz="2000" dirty="0">
                          <a:effectLst/>
                          <a:latin typeface="Bookman Old Style" panose="02050604050505020204" pitchFamily="18" charset="0"/>
                          <a:ea typeface="Times New Roman" panose="02020603050405020304" pitchFamily="18" charset="0"/>
                          <a:cs typeface="Times New Roman" panose="02020603050405020304" pitchFamily="18" charset="0"/>
                        </a:rPr>
                        <a:t>органічного балансу</a:t>
                      </a:r>
                    </a:p>
                  </a:txBody>
                  <a:tcPr marL="68580" marR="68580" marT="0" marB="0" anchor="ctr"/>
                </a:tc>
                <a:tc>
                  <a:txBody>
                    <a:bodyPr/>
                    <a:lstStyle/>
                    <a:p>
                      <a:pPr algn="just">
                        <a:lnSpc>
                          <a:spcPct val="100000"/>
                        </a:lnSpc>
                        <a:spcAft>
                          <a:spcPts val="0"/>
                        </a:spcAft>
                      </a:pPr>
                      <a:r>
                        <a:rPr lang="uk-UA" sz="1900" dirty="0">
                          <a:effectLst/>
                          <a:latin typeface="Bookman Old Style" panose="02050604050505020204" pitchFamily="18" charset="0"/>
                          <a:ea typeface="Calibri" panose="020F0502020204030204" pitchFamily="34" charset="0"/>
                          <a:cs typeface="Times New Roman" panose="02020603050405020304" pitchFamily="18" charset="0"/>
                        </a:rPr>
                        <a:t>Розглядає кожну організацію як клітину “в організмі ринкового господарства” (Ф. Шмідт). Організація має передумови до отримання позитивного результату діяльності за її здатності до збереження свого економічного потенціалу. Тому центральна ідея полягає в тому, що при підвищенні цін на майно, що перебуває в розпорядженні організації, необхідно частину прибутку використовувати для підтримки його потенціалу на колишньому рівні</a:t>
                      </a:r>
                    </a:p>
                  </a:txBody>
                  <a:tcPr marL="68580" marR="68580" marT="0" marB="0"/>
                </a:tc>
                <a:extLst>
                  <a:ext uri="{0D108BD9-81ED-4DB2-BD59-A6C34878D82A}">
                    <a16:rowId xmlns:a16="http://schemas.microsoft.com/office/drawing/2014/main" xmlns="" val="835409649"/>
                  </a:ext>
                </a:extLst>
              </a:tr>
            </a:tbl>
          </a:graphicData>
        </a:graphic>
      </p:graphicFrame>
    </p:spTree>
    <p:extLst>
      <p:ext uri="{BB962C8B-B14F-4D97-AF65-F5344CB8AC3E}">
        <p14:creationId xmlns:p14="http://schemas.microsoft.com/office/powerpoint/2010/main" val="2925186270"/>
      </p:ext>
    </p:extLst>
  </p:cSld>
  <p:clrMapOvr>
    <a:masterClrMapping/>
  </p:clrMapOvr>
  <p:transition>
    <p:strips dir="ld"/>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кутник 3"/>
          <p:cNvSpPr/>
          <p:nvPr/>
        </p:nvSpPr>
        <p:spPr>
          <a:xfrm>
            <a:off x="0" y="-171400"/>
            <a:ext cx="9144000" cy="1077218"/>
          </a:xfrm>
          <a:prstGeom prst="rect">
            <a:avLst/>
          </a:prstGeom>
        </p:spPr>
        <p:txBody>
          <a:bodyPr wrap="square">
            <a:spAutoFit/>
          </a:bodyPr>
          <a:lstStyle/>
          <a:p>
            <a:pPr algn="ctr"/>
            <a:r>
              <a:rPr lang="ru-RU" sz="3200" dirty="0" err="1">
                <a:latin typeface="Bookman Old Style" panose="02050604050505020204" pitchFamily="18" charset="0"/>
              </a:rPr>
              <a:t>Класифікація</a:t>
            </a:r>
            <a:r>
              <a:rPr lang="ru-RU" sz="3200" dirty="0">
                <a:latin typeface="Bookman Old Style" panose="02050604050505020204" pitchFamily="18" charset="0"/>
              </a:rPr>
              <a:t> </a:t>
            </a:r>
            <a:r>
              <a:rPr lang="ru-RU" sz="3200" dirty="0" err="1">
                <a:latin typeface="Bookman Old Style" panose="02050604050505020204" pitchFamily="18" charset="0"/>
              </a:rPr>
              <a:t>видів</a:t>
            </a:r>
            <a:r>
              <a:rPr lang="ru-RU" sz="3200" dirty="0">
                <a:latin typeface="Bookman Old Style" panose="02050604050505020204" pitchFamily="18" charset="0"/>
              </a:rPr>
              <a:t> </a:t>
            </a:r>
            <a:r>
              <a:rPr lang="ru-RU" sz="3200" dirty="0" err="1">
                <a:latin typeface="Bookman Old Style" panose="02050604050505020204" pitchFamily="18" charset="0"/>
              </a:rPr>
              <a:t>наукових</a:t>
            </a:r>
            <a:r>
              <a:rPr lang="ru-RU" sz="3200" dirty="0">
                <a:latin typeface="Bookman Old Style" panose="02050604050505020204" pitchFamily="18" charset="0"/>
              </a:rPr>
              <a:t> </a:t>
            </a:r>
            <a:r>
              <a:rPr lang="ru-RU" sz="3200" dirty="0" err="1">
                <a:latin typeface="Bookman Old Style" panose="02050604050505020204" pitchFamily="18" charset="0"/>
              </a:rPr>
              <a:t>досліджень</a:t>
            </a:r>
            <a:r>
              <a:rPr lang="ru-RU" sz="3200" dirty="0">
                <a:latin typeface="Bookman Old Style" panose="02050604050505020204" pitchFamily="18" charset="0"/>
              </a:rPr>
              <a:t>  у </a:t>
            </a:r>
            <a:r>
              <a:rPr lang="ru-RU" sz="3200" dirty="0" err="1">
                <a:latin typeface="Bookman Old Style" panose="02050604050505020204" pitchFamily="18" charset="0"/>
              </a:rPr>
              <a:t>бухгалтерському</a:t>
            </a:r>
            <a:r>
              <a:rPr lang="ru-RU" sz="3200" dirty="0">
                <a:latin typeface="Bookman Old Style" panose="02050604050505020204" pitchFamily="18" charset="0"/>
              </a:rPr>
              <a:t> </a:t>
            </a:r>
            <a:r>
              <a:rPr lang="ru-RU" sz="3200" dirty="0" err="1">
                <a:latin typeface="Bookman Old Style" panose="02050604050505020204" pitchFamily="18" charset="0"/>
              </a:rPr>
              <a:t>обліку</a:t>
            </a:r>
            <a:endParaRPr lang="uk-UA" sz="3200" dirty="0">
              <a:latin typeface="Bookman Old Style" panose="02050604050505020204" pitchFamily="18" charset="0"/>
            </a:endParaRPr>
          </a:p>
        </p:txBody>
      </p:sp>
      <p:sp>
        <p:nvSpPr>
          <p:cNvPr id="8" name="Округлений прямокутник 7"/>
          <p:cNvSpPr/>
          <p:nvPr/>
        </p:nvSpPr>
        <p:spPr bwMode="auto">
          <a:xfrm>
            <a:off x="16422" y="2638969"/>
            <a:ext cx="2179313" cy="648072"/>
          </a:xfrm>
          <a:prstGeom prst="roundRect">
            <a:avLst/>
          </a:prstGeom>
          <a:ln>
            <a:headEnd type="none" w="med" len="med"/>
            <a:tailEnd type="none" w="med" len="me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uk-UA" sz="2400" b="1" dirty="0" smtClean="0">
                <a:solidFill>
                  <a:schemeClr val="tx1"/>
                </a:solidFill>
                <a:latin typeface="Bookman Old Style" panose="02050604050505020204" pitchFamily="18" charset="0"/>
              </a:rPr>
              <a:t>Аналітичні</a:t>
            </a:r>
            <a:endParaRPr kumimoji="0" lang="uk-UA" sz="2400" b="1" i="0" u="none" strike="noStrike" cap="none" normalizeH="0" baseline="0" dirty="0" smtClean="0">
              <a:ln>
                <a:noFill/>
              </a:ln>
              <a:solidFill>
                <a:schemeClr val="tx1"/>
              </a:solidFill>
              <a:effectLst/>
              <a:latin typeface="Bookman Old Style" panose="02050604050505020204" pitchFamily="18" charset="0"/>
            </a:endParaRPr>
          </a:p>
        </p:txBody>
      </p:sp>
      <p:sp>
        <p:nvSpPr>
          <p:cNvPr id="9" name="Округлений прямокутник 8"/>
          <p:cNvSpPr/>
          <p:nvPr/>
        </p:nvSpPr>
        <p:spPr bwMode="auto">
          <a:xfrm>
            <a:off x="16422" y="5539768"/>
            <a:ext cx="2179313" cy="648072"/>
          </a:xfrm>
          <a:prstGeom prst="roundRect">
            <a:avLst/>
          </a:prstGeom>
          <a:ln>
            <a:headEnd type="none" w="med" len="med"/>
            <a:tailEnd type="none" w="med" len="me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uk-UA" sz="2400" b="1" i="0" u="none" strike="noStrike" cap="none" normalizeH="0" baseline="0" dirty="0" smtClean="0">
                <a:ln>
                  <a:noFill/>
                </a:ln>
                <a:solidFill>
                  <a:schemeClr val="tx1"/>
                </a:solidFill>
                <a:effectLst/>
                <a:latin typeface="Bookman Old Style" panose="02050604050505020204" pitchFamily="18" charset="0"/>
              </a:rPr>
              <a:t>Архівні</a:t>
            </a:r>
          </a:p>
        </p:txBody>
      </p:sp>
      <p:sp>
        <p:nvSpPr>
          <p:cNvPr id="12" name="Округлений прямокутник 11"/>
          <p:cNvSpPr/>
          <p:nvPr/>
        </p:nvSpPr>
        <p:spPr bwMode="auto">
          <a:xfrm>
            <a:off x="2682353" y="1236647"/>
            <a:ext cx="6444206" cy="3452717"/>
          </a:xfrm>
          <a:prstGeom prst="roundRect">
            <a:avLst/>
          </a:prstGeom>
          <a:ln>
            <a:solidFill>
              <a:srgbClr val="144378"/>
            </a:solidFill>
            <a:headEnd type="none" w="med" len="med"/>
            <a:tailEnd type="none" w="med" len="med"/>
          </a:ln>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rtlCol="0" anchor="ctr" anchorCtr="0" compatLnSpc="1">
            <a:prstTxWarp prst="textNoShape">
              <a:avLst/>
            </a:prstTxWarp>
          </a:bodyPr>
          <a:lstStyle/>
          <a:p>
            <a:pPr eaLnBrk="1" hangingPunct="1"/>
            <a:r>
              <a:rPr lang="uk-UA" sz="2200" dirty="0">
                <a:solidFill>
                  <a:schemeClr val="tx1"/>
                </a:solidFill>
                <a:latin typeface="Bookman Old Style" panose="02050604050505020204" pitchFamily="18" charset="0"/>
              </a:rPr>
              <a:t>Дослідження, у яких використовують аналітичні методи для аналізу та формулювання висновків про формальне моделювання теорії або обґрунтовані ідеї в математичних термінах. Ці аналітичні дослідження використовують математику, щоб </a:t>
            </a:r>
            <a:r>
              <a:rPr lang="uk-UA" sz="2200" dirty="0" smtClean="0">
                <a:solidFill>
                  <a:schemeClr val="tx1"/>
                </a:solidFill>
                <a:latin typeface="Bookman Old Style" panose="02050604050505020204" pitchFamily="18" charset="0"/>
              </a:rPr>
              <a:t>передбачити, пояснити </a:t>
            </a:r>
            <a:r>
              <a:rPr lang="uk-UA" sz="2200" dirty="0">
                <a:solidFill>
                  <a:schemeClr val="tx1"/>
                </a:solidFill>
                <a:latin typeface="Bookman Old Style" panose="02050604050505020204" pitchFamily="18" charset="0"/>
              </a:rPr>
              <a:t>або запропонувати нове поняття для теорії</a:t>
            </a:r>
            <a:endParaRPr kumimoji="0" lang="uk-UA" sz="2200" i="0" u="none" strike="noStrike" cap="none" normalizeH="0" baseline="0" dirty="0" smtClean="0">
              <a:ln>
                <a:noFill/>
              </a:ln>
              <a:solidFill>
                <a:schemeClr val="tx1"/>
              </a:solidFill>
              <a:effectLst/>
              <a:latin typeface="Bookman Old Style" panose="02050604050505020204" pitchFamily="18" charset="0"/>
            </a:endParaRPr>
          </a:p>
        </p:txBody>
      </p:sp>
      <p:sp>
        <p:nvSpPr>
          <p:cNvPr id="13" name="Округлений прямокутник 12"/>
          <p:cNvSpPr/>
          <p:nvPr/>
        </p:nvSpPr>
        <p:spPr bwMode="auto">
          <a:xfrm>
            <a:off x="2674700" y="5013400"/>
            <a:ext cx="6444208" cy="1700808"/>
          </a:xfrm>
          <a:prstGeom prst="roundRect">
            <a:avLst/>
          </a:prstGeom>
          <a:ln>
            <a:solidFill>
              <a:srgbClr val="144378"/>
            </a:solidFill>
            <a:headEnd type="none" w="med" len="med"/>
            <a:tailEnd type="none" w="med" len="med"/>
          </a:ln>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rtlCol="0" anchor="ctr" anchorCtr="0" compatLnSpc="1">
            <a:prstTxWarp prst="textNoShape">
              <a:avLst/>
            </a:prstTxWarp>
          </a:bodyPr>
          <a:lstStyle/>
          <a:p>
            <a:pPr eaLnBrk="1" hangingPunct="1"/>
            <a:r>
              <a:rPr lang="uk-UA" sz="2200" dirty="0">
                <a:solidFill>
                  <a:schemeClr val="tx1"/>
                </a:solidFill>
                <a:latin typeface="Bookman Old Style" panose="02050604050505020204" pitchFamily="18" charset="0"/>
              </a:rPr>
              <a:t>Дослідження, у </a:t>
            </a:r>
            <a:r>
              <a:rPr lang="uk-UA" sz="2200" dirty="0" smtClean="0">
                <a:solidFill>
                  <a:schemeClr val="tx1"/>
                </a:solidFill>
                <a:latin typeface="Bookman Old Style" panose="02050604050505020204" pitchFamily="18" charset="0"/>
              </a:rPr>
              <a:t>яких використовують </a:t>
            </a:r>
            <a:r>
              <a:rPr lang="uk-UA" sz="2200" dirty="0">
                <a:solidFill>
                  <a:schemeClr val="tx1"/>
                </a:solidFill>
                <a:latin typeface="Bookman Old Style" panose="02050604050505020204" pitchFamily="18" charset="0"/>
              </a:rPr>
              <a:t>архівні методи для аналізу і формулювання висновків на основі об'єктивних даних, зібраних з </a:t>
            </a:r>
            <a:r>
              <a:rPr lang="uk-UA" sz="2200" dirty="0" err="1">
                <a:solidFill>
                  <a:schemeClr val="tx1"/>
                </a:solidFill>
                <a:latin typeface="Bookman Old Style" panose="02050604050505020204" pitchFamily="18" charset="0"/>
              </a:rPr>
              <a:t>репозитаріїв</a:t>
            </a:r>
            <a:r>
              <a:rPr lang="uk-UA" sz="2200" dirty="0">
                <a:solidFill>
                  <a:schemeClr val="tx1"/>
                </a:solidFill>
                <a:latin typeface="Bookman Old Style" panose="02050604050505020204" pitchFamily="18" charset="0"/>
              </a:rPr>
              <a:t> третіх осіб</a:t>
            </a:r>
            <a:endParaRPr kumimoji="0" lang="uk-UA" sz="2200" i="0" u="none" strike="noStrike" cap="none" normalizeH="0" baseline="0" dirty="0" smtClean="0">
              <a:ln>
                <a:noFill/>
              </a:ln>
              <a:solidFill>
                <a:schemeClr val="tx1"/>
              </a:solidFill>
              <a:effectLst/>
              <a:latin typeface="Bookman Old Style" panose="02050604050505020204" pitchFamily="18" charset="0"/>
            </a:endParaRPr>
          </a:p>
        </p:txBody>
      </p:sp>
      <p:cxnSp>
        <p:nvCxnSpPr>
          <p:cNvPr id="18" name="Пряма зі стрілкою 17"/>
          <p:cNvCxnSpPr>
            <a:stCxn id="8" idx="3"/>
            <a:endCxn id="12" idx="1"/>
          </p:cNvCxnSpPr>
          <p:nvPr/>
        </p:nvCxnSpPr>
        <p:spPr bwMode="auto">
          <a:xfrm>
            <a:off x="2195735" y="2963005"/>
            <a:ext cx="486618" cy="1"/>
          </a:xfrm>
          <a:prstGeom prst="straightConnector1">
            <a:avLst/>
          </a:prstGeom>
          <a:ln>
            <a:headEnd type="none" w="med" len="med"/>
            <a:tailEnd type="triangle"/>
          </a:ln>
        </p:spPr>
        <p:style>
          <a:lnRef idx="3">
            <a:schemeClr val="dk1"/>
          </a:lnRef>
          <a:fillRef idx="0">
            <a:schemeClr val="dk1"/>
          </a:fillRef>
          <a:effectRef idx="2">
            <a:schemeClr val="dk1"/>
          </a:effectRef>
          <a:fontRef idx="minor">
            <a:schemeClr val="tx1"/>
          </a:fontRef>
        </p:style>
      </p:cxnSp>
      <p:cxnSp>
        <p:nvCxnSpPr>
          <p:cNvPr id="21" name="Пряма зі стрілкою 20"/>
          <p:cNvCxnSpPr>
            <a:stCxn id="9" idx="3"/>
            <a:endCxn id="13" idx="1"/>
          </p:cNvCxnSpPr>
          <p:nvPr/>
        </p:nvCxnSpPr>
        <p:spPr bwMode="auto">
          <a:xfrm>
            <a:off x="2195735" y="5863804"/>
            <a:ext cx="478965" cy="0"/>
          </a:xfrm>
          <a:prstGeom prst="straightConnector1">
            <a:avLst/>
          </a:prstGeom>
          <a:ln>
            <a:headEnd type="none" w="med" len="med"/>
            <a:tailEnd type="triangle"/>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2966897694"/>
      </p:ext>
    </p:extLst>
  </p:cSld>
  <p:clrMapOvr>
    <a:masterClrMapping/>
  </p:clrMapOvr>
  <p:transition>
    <p:strips dir="ld"/>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кутник 3"/>
          <p:cNvSpPr/>
          <p:nvPr/>
        </p:nvSpPr>
        <p:spPr>
          <a:xfrm>
            <a:off x="0" y="-171400"/>
            <a:ext cx="9144000" cy="1077218"/>
          </a:xfrm>
          <a:prstGeom prst="rect">
            <a:avLst/>
          </a:prstGeom>
        </p:spPr>
        <p:txBody>
          <a:bodyPr wrap="square">
            <a:spAutoFit/>
          </a:bodyPr>
          <a:lstStyle/>
          <a:p>
            <a:pPr algn="ctr"/>
            <a:r>
              <a:rPr lang="ru-RU" sz="3200" dirty="0" err="1">
                <a:latin typeface="Bookman Old Style" panose="02050604050505020204" pitchFamily="18" charset="0"/>
              </a:rPr>
              <a:t>Класифікація</a:t>
            </a:r>
            <a:r>
              <a:rPr lang="ru-RU" sz="3200" dirty="0">
                <a:latin typeface="Bookman Old Style" panose="02050604050505020204" pitchFamily="18" charset="0"/>
              </a:rPr>
              <a:t> </a:t>
            </a:r>
            <a:r>
              <a:rPr lang="ru-RU" sz="3200" dirty="0" err="1">
                <a:latin typeface="Bookman Old Style" panose="02050604050505020204" pitchFamily="18" charset="0"/>
              </a:rPr>
              <a:t>видів</a:t>
            </a:r>
            <a:r>
              <a:rPr lang="ru-RU" sz="3200" dirty="0">
                <a:latin typeface="Bookman Old Style" panose="02050604050505020204" pitchFamily="18" charset="0"/>
              </a:rPr>
              <a:t> </a:t>
            </a:r>
            <a:r>
              <a:rPr lang="ru-RU" sz="3200" dirty="0" err="1">
                <a:latin typeface="Bookman Old Style" panose="02050604050505020204" pitchFamily="18" charset="0"/>
              </a:rPr>
              <a:t>наукових</a:t>
            </a:r>
            <a:r>
              <a:rPr lang="ru-RU" sz="3200" dirty="0">
                <a:latin typeface="Bookman Old Style" panose="02050604050505020204" pitchFamily="18" charset="0"/>
              </a:rPr>
              <a:t> </a:t>
            </a:r>
            <a:r>
              <a:rPr lang="ru-RU" sz="3200" dirty="0" err="1">
                <a:latin typeface="Bookman Old Style" panose="02050604050505020204" pitchFamily="18" charset="0"/>
              </a:rPr>
              <a:t>досліджень</a:t>
            </a:r>
            <a:r>
              <a:rPr lang="ru-RU" sz="3200" dirty="0">
                <a:latin typeface="Bookman Old Style" panose="02050604050505020204" pitchFamily="18" charset="0"/>
              </a:rPr>
              <a:t>  у </a:t>
            </a:r>
            <a:r>
              <a:rPr lang="ru-RU" sz="3200" dirty="0" err="1">
                <a:latin typeface="Bookman Old Style" panose="02050604050505020204" pitchFamily="18" charset="0"/>
              </a:rPr>
              <a:t>бухгалтерському</a:t>
            </a:r>
            <a:r>
              <a:rPr lang="ru-RU" sz="3200" dirty="0">
                <a:latin typeface="Bookman Old Style" panose="02050604050505020204" pitchFamily="18" charset="0"/>
              </a:rPr>
              <a:t> </a:t>
            </a:r>
            <a:r>
              <a:rPr lang="ru-RU" sz="3200" dirty="0" err="1">
                <a:latin typeface="Bookman Old Style" panose="02050604050505020204" pitchFamily="18" charset="0"/>
              </a:rPr>
              <a:t>обліку</a:t>
            </a:r>
            <a:endParaRPr lang="uk-UA" sz="3200" dirty="0">
              <a:latin typeface="Bookman Old Style" panose="02050604050505020204" pitchFamily="18" charset="0"/>
            </a:endParaRPr>
          </a:p>
        </p:txBody>
      </p:sp>
      <p:sp>
        <p:nvSpPr>
          <p:cNvPr id="8" name="Округлений прямокутник 7"/>
          <p:cNvSpPr/>
          <p:nvPr/>
        </p:nvSpPr>
        <p:spPr bwMode="auto">
          <a:xfrm>
            <a:off x="29477" y="2088980"/>
            <a:ext cx="2447145" cy="807832"/>
          </a:xfrm>
          <a:prstGeom prst="roundRect">
            <a:avLst/>
          </a:prstGeom>
          <a:ln>
            <a:headEnd type="none" w="med" len="med"/>
            <a:tailEnd type="none" w="med" len="me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uk-UA" sz="2400" b="1" dirty="0" err="1" smtClean="0">
                <a:solidFill>
                  <a:schemeClr val="tx1"/>
                </a:solidFill>
                <a:latin typeface="Bookman Old Style" panose="02050604050505020204" pitchFamily="18" charset="0"/>
              </a:rPr>
              <a:t>Експеримен-тальні</a:t>
            </a:r>
            <a:endParaRPr kumimoji="0" lang="uk-UA" sz="2400" b="1" i="0" u="none" strike="noStrike" cap="none" normalizeH="0" baseline="0" dirty="0" smtClean="0">
              <a:ln>
                <a:noFill/>
              </a:ln>
              <a:solidFill>
                <a:schemeClr val="tx1"/>
              </a:solidFill>
              <a:effectLst/>
              <a:latin typeface="Bookman Old Style" panose="02050604050505020204" pitchFamily="18" charset="0"/>
            </a:endParaRPr>
          </a:p>
        </p:txBody>
      </p:sp>
      <p:sp>
        <p:nvSpPr>
          <p:cNvPr id="9" name="Округлений прямокутник 8"/>
          <p:cNvSpPr/>
          <p:nvPr/>
        </p:nvSpPr>
        <p:spPr bwMode="auto">
          <a:xfrm>
            <a:off x="29477" y="4941168"/>
            <a:ext cx="2310329" cy="807833"/>
          </a:xfrm>
          <a:prstGeom prst="roundRect">
            <a:avLst/>
          </a:prstGeom>
          <a:ln>
            <a:headEnd type="none" w="med" len="med"/>
            <a:tailEnd type="none" w="med" len="me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uk-UA" sz="2400" b="1" i="0" u="none" strike="noStrike" cap="none" normalizeH="0" baseline="0" dirty="0" smtClean="0">
                <a:ln>
                  <a:noFill/>
                </a:ln>
                <a:solidFill>
                  <a:schemeClr val="tx1"/>
                </a:solidFill>
                <a:effectLst/>
                <a:latin typeface="Bookman Old Style" panose="02050604050505020204" pitchFamily="18" charset="0"/>
              </a:rPr>
              <a:t>Інші підходи</a:t>
            </a:r>
          </a:p>
        </p:txBody>
      </p:sp>
      <p:sp>
        <p:nvSpPr>
          <p:cNvPr id="12" name="Округлений прямокутник 11"/>
          <p:cNvSpPr/>
          <p:nvPr/>
        </p:nvSpPr>
        <p:spPr bwMode="auto">
          <a:xfrm>
            <a:off x="2915816" y="1196752"/>
            <a:ext cx="6228181" cy="2592288"/>
          </a:xfrm>
          <a:prstGeom prst="roundRect">
            <a:avLst/>
          </a:prstGeom>
          <a:ln>
            <a:solidFill>
              <a:srgbClr val="144378"/>
            </a:solidFill>
            <a:headEnd type="none" w="med" len="med"/>
            <a:tailEnd type="none" w="med" len="med"/>
          </a:ln>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rtlCol="0" anchor="ctr" anchorCtr="0" compatLnSpc="1">
            <a:prstTxWarp prst="textNoShape">
              <a:avLst/>
            </a:prstTxWarp>
          </a:bodyPr>
          <a:lstStyle/>
          <a:p>
            <a:pPr>
              <a:spcAft>
                <a:spcPts val="0"/>
              </a:spcAft>
            </a:pPr>
            <a:r>
              <a:rPr lang="uk-UA" sz="2200" dirty="0">
                <a:latin typeface="Bookman Old Style" panose="02050604050505020204" pitchFamily="18" charset="0"/>
                <a:ea typeface="Calibri" panose="020F0502020204030204" pitchFamily="34" charset="0"/>
              </a:rPr>
              <a:t>Здійснюються для аналізу і </a:t>
            </a:r>
            <a:r>
              <a:rPr lang="uk-UA" sz="2200" dirty="0" smtClean="0">
                <a:latin typeface="Bookman Old Style" panose="02050604050505020204" pitchFamily="18" charset="0"/>
                <a:ea typeface="Calibri" panose="020F0502020204030204" pitchFamily="34" charset="0"/>
              </a:rPr>
              <a:t>формулювання висновків на основі даних, які дослідник зібрав шляхом здійснення дослідницько-облікових </a:t>
            </a:r>
            <a:r>
              <a:rPr lang="uk-UA" sz="2200" dirty="0">
                <a:latin typeface="Bookman Old Style" panose="02050604050505020204" pitchFamily="18" charset="0"/>
                <a:ea typeface="Calibri" panose="020F0502020204030204" pitchFamily="34" charset="0"/>
              </a:rPr>
              <a:t>процедур </a:t>
            </a:r>
            <a:r>
              <a:rPr lang="uk-UA" sz="2200" dirty="0" smtClean="0">
                <a:latin typeface="Bookman Old Style" panose="02050604050505020204" pitchFamily="18" charset="0"/>
                <a:ea typeface="Calibri" panose="020F0502020204030204" pitchFamily="34" charset="0"/>
              </a:rPr>
              <a:t>для </a:t>
            </a:r>
            <a:r>
              <a:rPr lang="uk-UA" sz="2200" dirty="0">
                <a:latin typeface="Bookman Old Style" panose="02050604050505020204" pitchFamily="18" charset="0"/>
                <a:ea typeface="Calibri" panose="020F0502020204030204" pitchFamily="34" charset="0"/>
              </a:rPr>
              <a:t>суб'єктів. Можуть включати в себе аналіз як економічних, так і поведінкових факторів </a:t>
            </a:r>
          </a:p>
        </p:txBody>
      </p:sp>
      <p:sp>
        <p:nvSpPr>
          <p:cNvPr id="13" name="Округлений прямокутник 12"/>
          <p:cNvSpPr/>
          <p:nvPr/>
        </p:nvSpPr>
        <p:spPr bwMode="auto">
          <a:xfrm>
            <a:off x="2915816" y="4012936"/>
            <a:ext cx="6228182" cy="2656424"/>
          </a:xfrm>
          <a:prstGeom prst="roundRect">
            <a:avLst/>
          </a:prstGeom>
          <a:ln>
            <a:solidFill>
              <a:srgbClr val="144378"/>
            </a:solidFill>
            <a:headEnd type="none" w="med" len="med"/>
            <a:tailEnd type="none" w="med" len="med"/>
          </a:ln>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rtlCol="0" anchor="ctr" anchorCtr="0" compatLnSpc="1">
            <a:prstTxWarp prst="textNoShape">
              <a:avLst/>
            </a:prstTxWarp>
          </a:bodyPr>
          <a:lstStyle/>
          <a:p>
            <a:pPr eaLnBrk="1" hangingPunct="1"/>
            <a:r>
              <a:rPr lang="uk-UA" sz="2200" dirty="0">
                <a:solidFill>
                  <a:schemeClr val="tx1"/>
                </a:solidFill>
                <a:latin typeface="Bookman Old Style" panose="02050604050505020204" pitchFamily="18" charset="0"/>
              </a:rPr>
              <a:t>Дослідження, які не входять у жодну з наведених вище методологічних категорій. Методології в цих дослідженнях істотно вирізняються і включають в себе обстеження, тематичні дослідження, польові дослідження, моделювання, переконливі </a:t>
            </a:r>
            <a:r>
              <a:rPr lang="uk-UA" sz="2200" dirty="0" smtClean="0">
                <a:solidFill>
                  <a:schemeClr val="tx1"/>
                </a:solidFill>
                <a:latin typeface="Bookman Old Style" panose="02050604050505020204" pitchFamily="18" charset="0"/>
              </a:rPr>
              <a:t>аргументи</a:t>
            </a:r>
            <a:endParaRPr lang="uk-UA" sz="2200" dirty="0">
              <a:solidFill>
                <a:schemeClr val="tx1"/>
              </a:solidFill>
              <a:latin typeface="Bookman Old Style" panose="02050604050505020204" pitchFamily="18" charset="0"/>
            </a:endParaRPr>
          </a:p>
        </p:txBody>
      </p:sp>
      <p:cxnSp>
        <p:nvCxnSpPr>
          <p:cNvPr id="18" name="Пряма зі стрілкою 17"/>
          <p:cNvCxnSpPr>
            <a:stCxn id="8" idx="3"/>
            <a:endCxn id="12" idx="1"/>
          </p:cNvCxnSpPr>
          <p:nvPr/>
        </p:nvCxnSpPr>
        <p:spPr bwMode="auto">
          <a:xfrm>
            <a:off x="2476622" y="2492896"/>
            <a:ext cx="439194" cy="0"/>
          </a:xfrm>
          <a:prstGeom prst="straightConnector1">
            <a:avLst/>
          </a:prstGeom>
          <a:ln>
            <a:headEnd type="none" w="med" len="med"/>
            <a:tailEnd type="triangle"/>
          </a:ln>
        </p:spPr>
        <p:style>
          <a:lnRef idx="3">
            <a:schemeClr val="dk1"/>
          </a:lnRef>
          <a:fillRef idx="0">
            <a:schemeClr val="dk1"/>
          </a:fillRef>
          <a:effectRef idx="2">
            <a:schemeClr val="dk1"/>
          </a:effectRef>
          <a:fontRef idx="minor">
            <a:schemeClr val="tx1"/>
          </a:fontRef>
        </p:style>
      </p:cxnSp>
      <p:cxnSp>
        <p:nvCxnSpPr>
          <p:cNvPr id="21" name="Пряма зі стрілкою 20"/>
          <p:cNvCxnSpPr>
            <a:stCxn id="9" idx="3"/>
            <a:endCxn id="13" idx="1"/>
          </p:cNvCxnSpPr>
          <p:nvPr/>
        </p:nvCxnSpPr>
        <p:spPr bwMode="auto">
          <a:xfrm flipV="1">
            <a:off x="2339806" y="5341148"/>
            <a:ext cx="576010" cy="3937"/>
          </a:xfrm>
          <a:prstGeom prst="straightConnector1">
            <a:avLst/>
          </a:prstGeom>
          <a:ln>
            <a:headEnd type="none" w="med" len="med"/>
            <a:tailEnd type="triangle"/>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832537243"/>
      </p:ext>
    </p:extLst>
  </p:cSld>
  <p:clrMapOvr>
    <a:masterClrMapping/>
  </p:clrMapOvr>
  <p:transition>
    <p:strips dir="ld"/>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7" name="Сполучна лінія уступом 16"/>
          <p:cNvCxnSpPr>
            <a:stCxn id="3" idx="1"/>
            <a:endCxn id="5" idx="1"/>
          </p:cNvCxnSpPr>
          <p:nvPr/>
        </p:nvCxnSpPr>
        <p:spPr bwMode="auto">
          <a:xfrm rot="10800000" flipH="1" flipV="1">
            <a:off x="89755" y="1598845"/>
            <a:ext cx="953853" cy="800834"/>
          </a:xfrm>
          <a:prstGeom prst="bentConnector3">
            <a:avLst>
              <a:gd name="adj1" fmla="val 45989"/>
            </a:avLst>
          </a:prstGeom>
          <a:ln>
            <a:headEnd type="none" w="med" len="med"/>
            <a:tailEnd type="triangle"/>
          </a:ln>
        </p:spPr>
        <p:style>
          <a:lnRef idx="3">
            <a:schemeClr val="dk1"/>
          </a:lnRef>
          <a:fillRef idx="0">
            <a:schemeClr val="dk1"/>
          </a:fillRef>
          <a:effectRef idx="2">
            <a:schemeClr val="dk1"/>
          </a:effectRef>
          <a:fontRef idx="minor">
            <a:schemeClr val="tx1"/>
          </a:fontRef>
        </p:style>
      </p:cxnSp>
      <p:sp>
        <p:nvSpPr>
          <p:cNvPr id="2" name="Прямокутник 1"/>
          <p:cNvSpPr/>
          <p:nvPr/>
        </p:nvSpPr>
        <p:spPr>
          <a:xfrm>
            <a:off x="0" y="-171400"/>
            <a:ext cx="9144000" cy="954107"/>
          </a:xfrm>
          <a:prstGeom prst="rect">
            <a:avLst/>
          </a:prstGeom>
        </p:spPr>
        <p:txBody>
          <a:bodyPr wrap="square">
            <a:spAutoFit/>
          </a:bodyPr>
          <a:lstStyle/>
          <a:p>
            <a:pPr algn="ctr"/>
            <a:r>
              <a:rPr lang="ru-RU" sz="2800" dirty="0" err="1">
                <a:latin typeface="Bookman Old Style" panose="02050604050505020204" pitchFamily="18" charset="0"/>
              </a:rPr>
              <a:t>Основні</a:t>
            </a:r>
            <a:r>
              <a:rPr lang="ru-RU" sz="2800" dirty="0">
                <a:latin typeface="Bookman Old Style" panose="02050604050505020204" pitchFamily="18" charset="0"/>
              </a:rPr>
              <a:t> </a:t>
            </a:r>
            <a:r>
              <a:rPr lang="ru-RU" sz="2800" dirty="0" err="1">
                <a:latin typeface="Bookman Old Style" panose="02050604050505020204" pitchFamily="18" charset="0"/>
              </a:rPr>
              <a:t>напрями</a:t>
            </a:r>
            <a:r>
              <a:rPr lang="ru-RU" sz="2800" dirty="0">
                <a:latin typeface="Bookman Old Style" panose="02050604050505020204" pitchFamily="18" charset="0"/>
              </a:rPr>
              <a:t> використання </a:t>
            </a:r>
            <a:r>
              <a:rPr lang="ru-RU" sz="2800" dirty="0" err="1">
                <a:latin typeface="Bookman Old Style" panose="02050604050505020204" pitchFamily="18" charset="0"/>
              </a:rPr>
              <a:t>результатів</a:t>
            </a:r>
            <a:r>
              <a:rPr lang="ru-RU" sz="2800" dirty="0">
                <a:latin typeface="Bookman Old Style" panose="02050604050505020204" pitchFamily="18" charset="0"/>
              </a:rPr>
              <a:t> </a:t>
            </a:r>
            <a:r>
              <a:rPr lang="ru-RU" sz="2800" dirty="0" err="1">
                <a:latin typeface="Bookman Old Style" panose="02050604050505020204" pitchFamily="18" charset="0"/>
              </a:rPr>
              <a:t>бухгалтерських</a:t>
            </a:r>
            <a:r>
              <a:rPr lang="ru-RU" sz="2800" dirty="0">
                <a:latin typeface="Bookman Old Style" panose="02050604050505020204" pitchFamily="18" charset="0"/>
              </a:rPr>
              <a:t> </a:t>
            </a:r>
            <a:r>
              <a:rPr lang="ru-RU" sz="2800" dirty="0" err="1" smtClean="0">
                <a:latin typeface="Bookman Old Style" panose="02050604050505020204" pitchFamily="18" charset="0"/>
              </a:rPr>
              <a:t>наукових</a:t>
            </a:r>
            <a:r>
              <a:rPr lang="ru-RU" sz="2800" dirty="0" smtClean="0">
                <a:latin typeface="Bookman Old Style" panose="02050604050505020204" pitchFamily="18" charset="0"/>
              </a:rPr>
              <a:t> </a:t>
            </a:r>
            <a:r>
              <a:rPr lang="ru-RU" sz="2800" dirty="0" err="1">
                <a:latin typeface="Bookman Old Style" panose="02050604050505020204" pitchFamily="18" charset="0"/>
              </a:rPr>
              <a:t>досліджень</a:t>
            </a:r>
            <a:endParaRPr lang="ru-RU" sz="2800" dirty="0">
              <a:latin typeface="Bookman Old Style" panose="02050604050505020204" pitchFamily="18" charset="0"/>
            </a:endParaRPr>
          </a:p>
        </p:txBody>
      </p:sp>
      <p:sp>
        <p:nvSpPr>
          <p:cNvPr id="3" name="Округлений прямокутник 2"/>
          <p:cNvSpPr/>
          <p:nvPr/>
        </p:nvSpPr>
        <p:spPr bwMode="auto">
          <a:xfrm>
            <a:off x="89756" y="1154202"/>
            <a:ext cx="8964488" cy="889286"/>
          </a:xfrm>
          <a:prstGeom prst="roundRect">
            <a:avLst/>
          </a:prstGeom>
          <a:ln>
            <a:headEnd type="none" w="med" len="med"/>
            <a:tailEnd type="none" w="med" len="me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rtlCol="0" anchor="ctr" anchorCtr="0" compatLnSpc="1">
            <a:prstTxWarp prst="textNoShape">
              <a:avLst/>
            </a:prstTxWarp>
          </a:bodyPr>
          <a:lstStyle/>
          <a:p>
            <a:pPr algn="ctr" eaLnBrk="1" hangingPunct="1"/>
            <a:r>
              <a:rPr lang="ru-RU" sz="2400" b="1">
                <a:solidFill>
                  <a:schemeClr val="tx1"/>
                </a:solidFill>
                <a:latin typeface="Bookman Old Style" panose="02050604050505020204" pitchFamily="18" charset="0"/>
              </a:rPr>
              <a:t>Результати бухгалтерських наукових досліджень використовують для:</a:t>
            </a:r>
            <a:endParaRPr kumimoji="0" lang="uk-UA" sz="2400" b="1" i="0" u="none" strike="noStrike" cap="none" normalizeH="0" baseline="0" dirty="0" smtClean="0">
              <a:ln>
                <a:noFill/>
              </a:ln>
              <a:solidFill>
                <a:schemeClr val="tx1"/>
              </a:solidFill>
              <a:effectLst/>
              <a:latin typeface="Bookman Old Style" panose="02050604050505020204" pitchFamily="18" charset="0"/>
            </a:endParaRPr>
          </a:p>
        </p:txBody>
      </p:sp>
      <p:sp>
        <p:nvSpPr>
          <p:cNvPr id="5" name="Округлений прямокутник 4"/>
          <p:cNvSpPr/>
          <p:nvPr/>
        </p:nvSpPr>
        <p:spPr bwMode="auto">
          <a:xfrm>
            <a:off x="1043609" y="2075643"/>
            <a:ext cx="7986297" cy="648072"/>
          </a:xfrm>
          <a:prstGeom prst="roundRect">
            <a:avLst/>
          </a:prstGeom>
          <a:ln>
            <a:solidFill>
              <a:srgbClr val="144378"/>
            </a:solidFill>
            <a:headEnd type="none" w="med" len="med"/>
            <a:tailEnd type="none" w="med" len="med"/>
          </a:ln>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rtlCol="0" anchor="ctr" anchorCtr="0" compatLnSpc="1">
            <a:prstTxWarp prst="textNoShape">
              <a:avLst/>
            </a:prstTxWarp>
          </a:bodyPr>
          <a:lstStyle/>
          <a:p>
            <a:pPr algn="ctr" eaLnBrk="1" hangingPunct="1"/>
            <a:r>
              <a:rPr lang="ru-RU" sz="2000" b="1" dirty="0" err="1">
                <a:solidFill>
                  <a:schemeClr val="tx1"/>
                </a:solidFill>
                <a:latin typeface="Bookman Old Style" panose="02050604050505020204" pitchFamily="18" charset="0"/>
              </a:rPr>
              <a:t>Розробки</a:t>
            </a:r>
            <a:r>
              <a:rPr lang="ru-RU" sz="2000" b="1" dirty="0">
                <a:solidFill>
                  <a:schemeClr val="tx1"/>
                </a:solidFill>
                <a:latin typeface="Bookman Old Style" panose="02050604050505020204" pitchFamily="18" charset="0"/>
              </a:rPr>
              <a:t> та </a:t>
            </a:r>
            <a:r>
              <a:rPr lang="ru-RU" sz="2000" b="1" dirty="0" err="1">
                <a:solidFill>
                  <a:schemeClr val="tx1"/>
                </a:solidFill>
                <a:latin typeface="Bookman Old Style" panose="02050604050505020204" pitchFamily="18" charset="0"/>
              </a:rPr>
              <a:t>впровадження</a:t>
            </a:r>
            <a:r>
              <a:rPr lang="ru-RU" sz="2000" b="1" dirty="0">
                <a:solidFill>
                  <a:schemeClr val="tx1"/>
                </a:solidFill>
                <a:latin typeface="Bookman Old Style" panose="02050604050505020204" pitchFamily="18" charset="0"/>
              </a:rPr>
              <a:t> </a:t>
            </a:r>
            <a:r>
              <a:rPr lang="ru-RU" sz="2000" b="1" dirty="0" err="1">
                <a:solidFill>
                  <a:schemeClr val="tx1"/>
                </a:solidFill>
                <a:latin typeface="Bookman Old Style" panose="02050604050505020204" pitchFamily="18" charset="0"/>
              </a:rPr>
              <a:t>нових</a:t>
            </a:r>
            <a:r>
              <a:rPr lang="ru-RU" sz="2000" b="1" dirty="0">
                <a:solidFill>
                  <a:schemeClr val="tx1"/>
                </a:solidFill>
                <a:latin typeface="Bookman Old Style" panose="02050604050505020204" pitchFamily="18" charset="0"/>
              </a:rPr>
              <a:t> </a:t>
            </a:r>
            <a:r>
              <a:rPr lang="ru-RU" sz="2000" b="1" dirty="0" err="1">
                <a:solidFill>
                  <a:schemeClr val="tx1"/>
                </a:solidFill>
                <a:latin typeface="Bookman Old Style" panose="02050604050505020204" pitchFamily="18" charset="0"/>
              </a:rPr>
              <a:t>стандартів</a:t>
            </a:r>
            <a:r>
              <a:rPr lang="ru-RU" sz="2000" b="1" dirty="0">
                <a:solidFill>
                  <a:schemeClr val="tx1"/>
                </a:solidFill>
                <a:latin typeface="Bookman Old Style" panose="02050604050505020204" pitchFamily="18" charset="0"/>
              </a:rPr>
              <a:t> </a:t>
            </a:r>
            <a:r>
              <a:rPr lang="ru-RU" sz="2000" b="1" dirty="0" err="1">
                <a:solidFill>
                  <a:schemeClr val="tx1"/>
                </a:solidFill>
                <a:latin typeface="Bookman Old Style" panose="02050604050505020204" pitchFamily="18" charset="0"/>
              </a:rPr>
              <a:t>бухгалтерського</a:t>
            </a:r>
            <a:r>
              <a:rPr lang="ru-RU" sz="2000" b="1" dirty="0">
                <a:solidFill>
                  <a:schemeClr val="tx1"/>
                </a:solidFill>
                <a:latin typeface="Bookman Old Style" panose="02050604050505020204" pitchFamily="18" charset="0"/>
              </a:rPr>
              <a:t> </a:t>
            </a:r>
            <a:r>
              <a:rPr lang="ru-RU" sz="2000" b="1" dirty="0" err="1">
                <a:solidFill>
                  <a:schemeClr val="tx1"/>
                </a:solidFill>
                <a:latin typeface="Bookman Old Style" panose="02050604050505020204" pitchFamily="18" charset="0"/>
              </a:rPr>
              <a:t>обліку</a:t>
            </a:r>
            <a:r>
              <a:rPr lang="ru-RU" sz="2000" b="1" dirty="0">
                <a:solidFill>
                  <a:schemeClr val="tx1"/>
                </a:solidFill>
                <a:latin typeface="Bookman Old Style" panose="02050604050505020204" pitchFamily="18" charset="0"/>
              </a:rPr>
              <a:t> та аудиту </a:t>
            </a:r>
            <a:endParaRPr kumimoji="0" lang="uk-UA" sz="2000" b="1" i="0" u="none" strike="noStrike" cap="none" normalizeH="0" baseline="0" dirty="0" smtClean="0">
              <a:ln>
                <a:noFill/>
              </a:ln>
              <a:solidFill>
                <a:schemeClr val="tx1"/>
              </a:solidFill>
              <a:effectLst/>
              <a:latin typeface="Bookman Old Style" panose="02050604050505020204" pitchFamily="18" charset="0"/>
            </a:endParaRPr>
          </a:p>
        </p:txBody>
      </p:sp>
      <p:sp>
        <p:nvSpPr>
          <p:cNvPr id="6" name="Округлений прямокутник 5"/>
          <p:cNvSpPr/>
          <p:nvPr/>
        </p:nvSpPr>
        <p:spPr bwMode="auto">
          <a:xfrm>
            <a:off x="1019270" y="2817771"/>
            <a:ext cx="7986300" cy="648072"/>
          </a:xfrm>
          <a:prstGeom prst="roundRect">
            <a:avLst/>
          </a:prstGeom>
          <a:ln>
            <a:solidFill>
              <a:srgbClr val="144378"/>
            </a:solidFill>
            <a:headEnd type="none" w="med" len="med"/>
            <a:tailEnd type="none" w="med" len="med"/>
          </a:ln>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rtlCol="0" anchor="ctr" anchorCtr="0" compatLnSpc="1">
            <a:prstTxWarp prst="textNoShape">
              <a:avLst/>
            </a:prstTxWarp>
          </a:bodyPr>
          <a:lstStyle/>
          <a:p>
            <a:pPr algn="ctr" eaLnBrk="1" hangingPunct="1"/>
            <a:r>
              <a:rPr lang="ru-RU" sz="2000" b="1" dirty="0" err="1">
                <a:solidFill>
                  <a:schemeClr val="tx1"/>
                </a:solidFill>
                <a:latin typeface="Bookman Old Style" panose="02050604050505020204" pitchFamily="18" charset="0"/>
              </a:rPr>
              <a:t>Відображення</a:t>
            </a:r>
            <a:r>
              <a:rPr lang="ru-RU" sz="2000" b="1" dirty="0">
                <a:solidFill>
                  <a:schemeClr val="tx1"/>
                </a:solidFill>
                <a:latin typeface="Bookman Old Style" panose="02050604050505020204" pitchFamily="18" charset="0"/>
              </a:rPr>
              <a:t> </a:t>
            </a:r>
            <a:r>
              <a:rPr lang="ru-RU" sz="2000" b="1" dirty="0" err="1">
                <a:solidFill>
                  <a:schemeClr val="tx1"/>
                </a:solidFill>
                <a:latin typeface="Bookman Old Style" panose="02050604050505020204" pitchFamily="18" charset="0"/>
              </a:rPr>
              <a:t>нетипових</a:t>
            </a:r>
            <a:r>
              <a:rPr lang="ru-RU" sz="2000" b="1" dirty="0">
                <a:solidFill>
                  <a:schemeClr val="tx1"/>
                </a:solidFill>
                <a:latin typeface="Bookman Old Style" panose="02050604050505020204" pitchFamily="18" charset="0"/>
              </a:rPr>
              <a:t> </a:t>
            </a:r>
            <a:r>
              <a:rPr lang="ru-RU" sz="2000" b="1" dirty="0" err="1">
                <a:solidFill>
                  <a:schemeClr val="tx1"/>
                </a:solidFill>
                <a:latin typeface="Bookman Old Style" panose="02050604050505020204" pitchFamily="18" charset="0"/>
              </a:rPr>
              <a:t>господарських</a:t>
            </a:r>
            <a:r>
              <a:rPr lang="ru-RU" sz="2000" b="1" dirty="0">
                <a:solidFill>
                  <a:schemeClr val="tx1"/>
                </a:solidFill>
                <a:latin typeface="Bookman Old Style" panose="02050604050505020204" pitchFamily="18" charset="0"/>
              </a:rPr>
              <a:t> </a:t>
            </a:r>
            <a:r>
              <a:rPr lang="ru-RU" sz="2000" b="1" dirty="0" err="1">
                <a:solidFill>
                  <a:schemeClr val="tx1"/>
                </a:solidFill>
                <a:latin typeface="Bookman Old Style" panose="02050604050505020204" pitchFamily="18" charset="0"/>
              </a:rPr>
              <a:t>операцій</a:t>
            </a:r>
            <a:r>
              <a:rPr lang="ru-RU" sz="2000" b="1" dirty="0">
                <a:solidFill>
                  <a:schemeClr val="tx1"/>
                </a:solidFill>
                <a:latin typeface="Bookman Old Style" panose="02050604050505020204" pitchFamily="18" charset="0"/>
              </a:rPr>
              <a:t> у </a:t>
            </a:r>
            <a:r>
              <a:rPr lang="ru-RU" sz="2000" b="1" dirty="0" err="1">
                <a:solidFill>
                  <a:schemeClr val="tx1"/>
                </a:solidFill>
                <a:latin typeface="Bookman Old Style" panose="02050604050505020204" pitchFamily="18" charset="0"/>
              </a:rPr>
              <a:t>фінансовій</a:t>
            </a:r>
            <a:r>
              <a:rPr lang="ru-RU" sz="2000" b="1" dirty="0">
                <a:solidFill>
                  <a:schemeClr val="tx1"/>
                </a:solidFill>
                <a:latin typeface="Bookman Old Style" panose="02050604050505020204" pitchFamily="18" charset="0"/>
              </a:rPr>
              <a:t> </a:t>
            </a:r>
            <a:r>
              <a:rPr lang="ru-RU" sz="2000" b="1" dirty="0" err="1">
                <a:solidFill>
                  <a:schemeClr val="tx1"/>
                </a:solidFill>
                <a:latin typeface="Bookman Old Style" panose="02050604050505020204" pitchFamily="18" charset="0"/>
              </a:rPr>
              <a:t>звітності</a:t>
            </a:r>
            <a:r>
              <a:rPr lang="ru-RU" sz="2000" b="1" dirty="0">
                <a:solidFill>
                  <a:schemeClr val="tx1"/>
                </a:solidFill>
                <a:latin typeface="Bookman Old Style" panose="02050604050505020204" pitchFamily="18" charset="0"/>
              </a:rPr>
              <a:t> </a:t>
            </a:r>
            <a:endParaRPr kumimoji="0" lang="uk-UA" sz="2000" b="1" i="0" u="none" strike="noStrike" cap="none" normalizeH="0" baseline="0" dirty="0" smtClean="0">
              <a:ln>
                <a:noFill/>
              </a:ln>
              <a:solidFill>
                <a:schemeClr val="tx1"/>
              </a:solidFill>
              <a:effectLst/>
              <a:latin typeface="Bookman Old Style" panose="02050604050505020204" pitchFamily="18" charset="0"/>
            </a:endParaRPr>
          </a:p>
        </p:txBody>
      </p:sp>
      <p:sp>
        <p:nvSpPr>
          <p:cNvPr id="7" name="Округлений прямокутник 6"/>
          <p:cNvSpPr/>
          <p:nvPr/>
        </p:nvSpPr>
        <p:spPr bwMode="auto">
          <a:xfrm>
            <a:off x="1043609" y="3559899"/>
            <a:ext cx="7961962" cy="763368"/>
          </a:xfrm>
          <a:prstGeom prst="roundRect">
            <a:avLst/>
          </a:prstGeom>
          <a:ln>
            <a:solidFill>
              <a:srgbClr val="144378"/>
            </a:solidFill>
            <a:headEnd type="none" w="med" len="med"/>
            <a:tailEnd type="none" w="med" len="med"/>
          </a:ln>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rtlCol="0" anchor="ctr" anchorCtr="0" compatLnSpc="1">
            <a:prstTxWarp prst="textNoShape">
              <a:avLst/>
            </a:prstTxWarp>
          </a:bodyPr>
          <a:lstStyle/>
          <a:p>
            <a:pPr algn="ctr" eaLnBrk="1" hangingPunct="1"/>
            <a:r>
              <a:rPr lang="ru-RU" sz="2000" b="1" dirty="0" err="1">
                <a:solidFill>
                  <a:schemeClr val="tx1"/>
                </a:solidFill>
                <a:latin typeface="Bookman Old Style" panose="02050604050505020204" pitchFamily="18" charset="0"/>
              </a:rPr>
              <a:t>Вивчення</a:t>
            </a:r>
            <a:r>
              <a:rPr lang="ru-RU" sz="2000" b="1" dirty="0">
                <a:solidFill>
                  <a:schemeClr val="tx1"/>
                </a:solidFill>
                <a:latin typeface="Bookman Old Style" panose="02050604050505020204" pitchFamily="18" charset="0"/>
              </a:rPr>
              <a:t> </a:t>
            </a:r>
            <a:r>
              <a:rPr lang="ru-RU" sz="2000" b="1" dirty="0" err="1">
                <a:solidFill>
                  <a:schemeClr val="tx1"/>
                </a:solidFill>
                <a:latin typeface="Bookman Old Style" panose="02050604050505020204" pitchFamily="18" charset="0"/>
              </a:rPr>
              <a:t>питань</a:t>
            </a:r>
            <a:r>
              <a:rPr lang="ru-RU" sz="2000" b="1" dirty="0">
                <a:solidFill>
                  <a:schemeClr val="tx1"/>
                </a:solidFill>
                <a:latin typeface="Bookman Old Style" panose="02050604050505020204" pitchFamily="18" charset="0"/>
              </a:rPr>
              <a:t> </a:t>
            </a:r>
            <a:r>
              <a:rPr lang="ru-RU" sz="2000" b="1" dirty="0" err="1">
                <a:solidFill>
                  <a:schemeClr val="tx1"/>
                </a:solidFill>
                <a:latin typeface="Bookman Old Style" panose="02050604050505020204" pitchFamily="18" charset="0"/>
              </a:rPr>
              <a:t>впливу</a:t>
            </a:r>
            <a:r>
              <a:rPr lang="ru-RU" sz="2000" b="1" dirty="0">
                <a:solidFill>
                  <a:schemeClr val="tx1"/>
                </a:solidFill>
                <a:latin typeface="Bookman Old Style" panose="02050604050505020204" pitchFamily="18" charset="0"/>
              </a:rPr>
              <a:t> </a:t>
            </a:r>
            <a:r>
              <a:rPr lang="ru-RU" sz="2000" b="1" dirty="0" err="1">
                <a:solidFill>
                  <a:schemeClr val="tx1"/>
                </a:solidFill>
                <a:latin typeface="Bookman Old Style" panose="02050604050505020204" pitchFamily="18" charset="0"/>
              </a:rPr>
              <a:t>податкового</a:t>
            </a:r>
            <a:r>
              <a:rPr lang="ru-RU" sz="2000" b="1" dirty="0">
                <a:solidFill>
                  <a:schemeClr val="tx1"/>
                </a:solidFill>
                <a:latin typeface="Bookman Old Style" panose="02050604050505020204" pitchFamily="18" charset="0"/>
              </a:rPr>
              <a:t> </a:t>
            </a:r>
            <a:r>
              <a:rPr lang="ru-RU" sz="2000" b="1" dirty="0" err="1">
                <a:solidFill>
                  <a:schemeClr val="tx1"/>
                </a:solidFill>
                <a:latin typeface="Bookman Old Style" panose="02050604050505020204" pitchFamily="18" charset="0"/>
              </a:rPr>
              <a:t>законодавства</a:t>
            </a:r>
            <a:r>
              <a:rPr lang="ru-RU" sz="2000" b="1" dirty="0">
                <a:solidFill>
                  <a:schemeClr val="tx1"/>
                </a:solidFill>
                <a:latin typeface="Bookman Old Style" panose="02050604050505020204" pitchFamily="18" charset="0"/>
              </a:rPr>
              <a:t> на </a:t>
            </a:r>
            <a:r>
              <a:rPr lang="ru-RU" sz="2000" b="1" dirty="0" err="1">
                <a:solidFill>
                  <a:schemeClr val="tx1"/>
                </a:solidFill>
                <a:latin typeface="Bookman Old Style" panose="02050604050505020204" pitchFamily="18" charset="0"/>
              </a:rPr>
              <a:t>формування</a:t>
            </a:r>
            <a:r>
              <a:rPr lang="ru-RU" sz="2000" b="1" dirty="0">
                <a:solidFill>
                  <a:schemeClr val="tx1"/>
                </a:solidFill>
                <a:latin typeface="Bookman Old Style" panose="02050604050505020204" pitchFamily="18" charset="0"/>
              </a:rPr>
              <a:t> </a:t>
            </a:r>
            <a:r>
              <a:rPr lang="ru-RU" sz="2000" b="1" dirty="0" err="1">
                <a:solidFill>
                  <a:schemeClr val="tx1"/>
                </a:solidFill>
                <a:latin typeface="Bookman Old Style" panose="02050604050505020204" pitchFamily="18" charset="0"/>
              </a:rPr>
              <a:t>бухгалтерських</a:t>
            </a:r>
            <a:r>
              <a:rPr lang="ru-RU" sz="2000" b="1" dirty="0">
                <a:solidFill>
                  <a:schemeClr val="tx1"/>
                </a:solidFill>
                <a:latin typeface="Bookman Old Style" panose="02050604050505020204" pitchFamily="18" charset="0"/>
              </a:rPr>
              <a:t> </a:t>
            </a:r>
            <a:r>
              <a:rPr lang="ru-RU" sz="2000" b="1" dirty="0" err="1">
                <a:solidFill>
                  <a:schemeClr val="tx1"/>
                </a:solidFill>
                <a:latin typeface="Bookman Old Style" panose="02050604050505020204" pitchFamily="18" charset="0"/>
              </a:rPr>
              <a:t>показників</a:t>
            </a:r>
            <a:r>
              <a:rPr lang="ru-RU" sz="2000" b="1" dirty="0">
                <a:solidFill>
                  <a:schemeClr val="tx1"/>
                </a:solidFill>
                <a:latin typeface="Bookman Old Style" panose="02050604050505020204" pitchFamily="18" charset="0"/>
              </a:rPr>
              <a:t> </a:t>
            </a:r>
            <a:endParaRPr kumimoji="0" lang="uk-UA" sz="2000" b="1" i="0" u="none" strike="noStrike" cap="none" normalizeH="0" baseline="0" dirty="0" smtClean="0">
              <a:ln>
                <a:noFill/>
              </a:ln>
              <a:solidFill>
                <a:schemeClr val="tx1"/>
              </a:solidFill>
              <a:effectLst/>
              <a:latin typeface="Bookman Old Style" panose="02050604050505020204" pitchFamily="18" charset="0"/>
            </a:endParaRPr>
          </a:p>
        </p:txBody>
      </p:sp>
      <p:sp>
        <p:nvSpPr>
          <p:cNvPr id="8" name="Округлений прямокутник 7"/>
          <p:cNvSpPr/>
          <p:nvPr/>
        </p:nvSpPr>
        <p:spPr bwMode="auto">
          <a:xfrm>
            <a:off x="1043609" y="4417323"/>
            <a:ext cx="7986297" cy="956132"/>
          </a:xfrm>
          <a:prstGeom prst="roundRect">
            <a:avLst/>
          </a:prstGeom>
          <a:ln>
            <a:solidFill>
              <a:srgbClr val="144378"/>
            </a:solidFill>
            <a:headEnd type="none" w="med" len="med"/>
            <a:tailEnd type="none" w="med" len="med"/>
          </a:ln>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rtlCol="0" anchor="ctr" anchorCtr="0" compatLnSpc="1">
            <a:prstTxWarp prst="textNoShape">
              <a:avLst/>
            </a:prstTxWarp>
          </a:bodyPr>
          <a:lstStyle/>
          <a:p>
            <a:pPr algn="ctr" eaLnBrk="1" hangingPunct="1"/>
            <a:r>
              <a:rPr lang="uk-UA" sz="2000" b="1" dirty="0">
                <a:solidFill>
                  <a:schemeClr val="tx1"/>
                </a:solidFill>
                <a:latin typeface="Bookman Old Style" panose="02050604050505020204" pitchFamily="18" charset="0"/>
              </a:rPr>
              <a:t>Порівняння балансової та ринкової вартості підприємств та аналізу її динаміки під впливом змін облікової політики</a:t>
            </a:r>
            <a:endParaRPr kumimoji="0" lang="uk-UA" sz="2000" b="1" i="0" u="none" strike="noStrike" cap="none" normalizeH="0" baseline="0" dirty="0" smtClean="0">
              <a:ln>
                <a:noFill/>
              </a:ln>
              <a:solidFill>
                <a:schemeClr val="tx1"/>
              </a:solidFill>
              <a:effectLst/>
              <a:latin typeface="Bookman Old Style" panose="02050604050505020204" pitchFamily="18" charset="0"/>
            </a:endParaRPr>
          </a:p>
        </p:txBody>
      </p:sp>
      <p:sp>
        <p:nvSpPr>
          <p:cNvPr id="9" name="Округлений прямокутник 8"/>
          <p:cNvSpPr/>
          <p:nvPr/>
        </p:nvSpPr>
        <p:spPr bwMode="auto">
          <a:xfrm>
            <a:off x="1043610" y="5467511"/>
            <a:ext cx="7961960" cy="650767"/>
          </a:xfrm>
          <a:prstGeom prst="roundRect">
            <a:avLst/>
          </a:prstGeom>
          <a:ln>
            <a:solidFill>
              <a:srgbClr val="144378"/>
            </a:solidFill>
            <a:headEnd type="none" w="med" len="med"/>
            <a:tailEnd type="none" w="med" len="med"/>
          </a:ln>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rtlCol="0" anchor="ctr" anchorCtr="0" compatLnSpc="1">
            <a:prstTxWarp prst="textNoShape">
              <a:avLst/>
            </a:prstTxWarp>
          </a:bodyPr>
          <a:lstStyle/>
          <a:p>
            <a:pPr algn="ctr" eaLnBrk="1" hangingPunct="1"/>
            <a:r>
              <a:rPr lang="ru-RU" sz="2000" b="1" dirty="0" err="1">
                <a:solidFill>
                  <a:schemeClr val="tx1"/>
                </a:solidFill>
                <a:latin typeface="Bookman Old Style" panose="02050604050505020204" pitchFamily="18" charset="0"/>
              </a:rPr>
              <a:t>Розробки</a:t>
            </a:r>
            <a:r>
              <a:rPr lang="ru-RU" sz="2000" b="1" dirty="0">
                <a:solidFill>
                  <a:schemeClr val="tx1"/>
                </a:solidFill>
                <a:latin typeface="Bookman Old Style" panose="02050604050505020204" pitchFamily="18" charset="0"/>
              </a:rPr>
              <a:t> </a:t>
            </a:r>
            <a:r>
              <a:rPr lang="ru-RU" sz="2000" b="1" dirty="0" err="1">
                <a:solidFill>
                  <a:schemeClr val="tx1"/>
                </a:solidFill>
                <a:latin typeface="Bookman Old Style" panose="02050604050505020204" pitchFamily="18" charset="0"/>
              </a:rPr>
              <a:t>сучасної</a:t>
            </a:r>
            <a:r>
              <a:rPr lang="ru-RU" sz="2000" b="1" dirty="0">
                <a:solidFill>
                  <a:schemeClr val="tx1"/>
                </a:solidFill>
                <a:latin typeface="Bookman Old Style" panose="02050604050505020204" pitchFamily="18" charset="0"/>
              </a:rPr>
              <a:t> </a:t>
            </a:r>
            <a:r>
              <a:rPr lang="ru-RU" sz="2000" b="1" dirty="0" err="1">
                <a:solidFill>
                  <a:schemeClr val="tx1"/>
                </a:solidFill>
                <a:latin typeface="Bookman Old Style" panose="02050604050505020204" pitchFamily="18" charset="0"/>
              </a:rPr>
              <a:t>системи</a:t>
            </a:r>
            <a:r>
              <a:rPr lang="ru-RU" sz="2000" b="1" dirty="0">
                <a:solidFill>
                  <a:schemeClr val="tx1"/>
                </a:solidFill>
                <a:latin typeface="Bookman Old Style" panose="02050604050505020204" pitchFamily="18" charset="0"/>
              </a:rPr>
              <a:t> </a:t>
            </a:r>
            <a:r>
              <a:rPr lang="ru-RU" sz="2000" b="1" dirty="0" err="1">
                <a:solidFill>
                  <a:schemeClr val="tx1"/>
                </a:solidFill>
                <a:latin typeface="Bookman Old Style" panose="02050604050505020204" pitchFamily="18" charset="0"/>
              </a:rPr>
              <a:t>обліково-аналітичного</a:t>
            </a:r>
            <a:r>
              <a:rPr lang="ru-RU" sz="2000" b="1" dirty="0">
                <a:solidFill>
                  <a:schemeClr val="tx1"/>
                </a:solidFill>
                <a:latin typeface="Bookman Old Style" panose="02050604050505020204" pitchFamily="18" charset="0"/>
              </a:rPr>
              <a:t> </a:t>
            </a:r>
            <a:r>
              <a:rPr lang="ru-RU" sz="2000" b="1" dirty="0" err="1">
                <a:solidFill>
                  <a:schemeClr val="tx1"/>
                </a:solidFill>
                <a:latin typeface="Bookman Old Style" panose="02050604050505020204" pitchFamily="18" charset="0"/>
              </a:rPr>
              <a:t>забезпечення</a:t>
            </a:r>
            <a:r>
              <a:rPr lang="ru-RU" sz="2000" b="1" dirty="0">
                <a:solidFill>
                  <a:schemeClr val="tx1"/>
                </a:solidFill>
                <a:latin typeface="Bookman Old Style" panose="02050604050505020204" pitchFamily="18" charset="0"/>
              </a:rPr>
              <a:t> діяльності </a:t>
            </a:r>
            <a:r>
              <a:rPr lang="ru-RU" sz="2000" b="1" dirty="0" err="1">
                <a:solidFill>
                  <a:schemeClr val="tx1"/>
                </a:solidFill>
                <a:latin typeface="Bookman Old Style" panose="02050604050505020204" pitchFamily="18" charset="0"/>
              </a:rPr>
              <a:t>підприємств</a:t>
            </a:r>
            <a:endParaRPr kumimoji="0" lang="uk-UA" sz="2000" b="1" i="0" u="none" strike="noStrike" cap="none" normalizeH="0" baseline="0" dirty="0" smtClean="0">
              <a:ln>
                <a:noFill/>
              </a:ln>
              <a:solidFill>
                <a:schemeClr val="tx1"/>
              </a:solidFill>
              <a:effectLst/>
              <a:latin typeface="Bookman Old Style" panose="02050604050505020204" pitchFamily="18" charset="0"/>
            </a:endParaRPr>
          </a:p>
        </p:txBody>
      </p:sp>
      <p:sp>
        <p:nvSpPr>
          <p:cNvPr id="11" name="Округлений прямокутник 10"/>
          <p:cNvSpPr/>
          <p:nvPr/>
        </p:nvSpPr>
        <p:spPr bwMode="auto">
          <a:xfrm>
            <a:off x="1043609" y="6212334"/>
            <a:ext cx="7961961" cy="648072"/>
          </a:xfrm>
          <a:prstGeom prst="roundRect">
            <a:avLst/>
          </a:prstGeom>
          <a:ln>
            <a:solidFill>
              <a:srgbClr val="144378"/>
            </a:solidFill>
            <a:headEnd type="none" w="med" len="med"/>
            <a:tailEnd type="none" w="med" len="med"/>
          </a:ln>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rtlCol="0" anchor="ctr" anchorCtr="0" compatLnSpc="1">
            <a:prstTxWarp prst="textNoShape">
              <a:avLst/>
            </a:prstTxWarp>
          </a:bodyPr>
          <a:lstStyle/>
          <a:p>
            <a:pPr algn="ctr" eaLnBrk="1" hangingPunct="1"/>
            <a:r>
              <a:rPr lang="ru-RU" sz="2000" b="1" dirty="0" err="1">
                <a:solidFill>
                  <a:schemeClr val="tx1"/>
                </a:solidFill>
                <a:latin typeface="Bookman Old Style" panose="02050604050505020204" pitchFamily="18" charset="0"/>
              </a:rPr>
              <a:t>Удосконалення</a:t>
            </a:r>
            <a:r>
              <a:rPr lang="ru-RU" sz="2000" b="1" dirty="0">
                <a:solidFill>
                  <a:schemeClr val="tx1"/>
                </a:solidFill>
                <a:latin typeface="Bookman Old Style" panose="02050604050505020204" pitchFamily="18" charset="0"/>
              </a:rPr>
              <a:t> </a:t>
            </a:r>
            <a:r>
              <a:rPr lang="ru-RU" sz="2000" b="1" dirty="0" err="1">
                <a:solidFill>
                  <a:schemeClr val="tx1"/>
                </a:solidFill>
                <a:latin typeface="Bookman Old Style" panose="02050604050505020204" pitchFamily="18" charset="0"/>
              </a:rPr>
              <a:t>професійної</a:t>
            </a:r>
            <a:r>
              <a:rPr lang="ru-RU" sz="2000" b="1" dirty="0">
                <a:solidFill>
                  <a:schemeClr val="tx1"/>
                </a:solidFill>
                <a:latin typeface="Bookman Old Style" panose="02050604050505020204" pitchFamily="18" charset="0"/>
              </a:rPr>
              <a:t> </a:t>
            </a:r>
            <a:r>
              <a:rPr lang="ru-RU" sz="2000" b="1" dirty="0" err="1">
                <a:solidFill>
                  <a:schemeClr val="tx1"/>
                </a:solidFill>
                <a:latin typeface="Bookman Old Style" panose="02050604050505020204" pitchFamily="18" charset="0"/>
              </a:rPr>
              <a:t>підготовки</a:t>
            </a:r>
            <a:r>
              <a:rPr lang="ru-RU" sz="2000" b="1" dirty="0">
                <a:solidFill>
                  <a:schemeClr val="tx1"/>
                </a:solidFill>
                <a:latin typeface="Bookman Old Style" panose="02050604050505020204" pitchFamily="18" charset="0"/>
              </a:rPr>
              <a:t> </a:t>
            </a:r>
            <a:r>
              <a:rPr lang="ru-RU" sz="2000" b="1" dirty="0" err="1">
                <a:solidFill>
                  <a:schemeClr val="tx1"/>
                </a:solidFill>
                <a:latin typeface="Bookman Old Style" panose="02050604050505020204" pitchFamily="18" charset="0"/>
              </a:rPr>
              <a:t>працівників</a:t>
            </a:r>
            <a:r>
              <a:rPr lang="ru-RU" sz="2000" b="1" dirty="0">
                <a:solidFill>
                  <a:schemeClr val="tx1"/>
                </a:solidFill>
                <a:latin typeface="Bookman Old Style" panose="02050604050505020204" pitchFamily="18" charset="0"/>
              </a:rPr>
              <a:t> </a:t>
            </a:r>
            <a:r>
              <a:rPr lang="ru-RU" sz="2000" b="1" dirty="0" err="1">
                <a:solidFill>
                  <a:schemeClr val="tx1"/>
                </a:solidFill>
                <a:latin typeface="Bookman Old Style" panose="02050604050505020204" pitchFamily="18" charset="0"/>
              </a:rPr>
              <a:t>обліково-аналітичної</a:t>
            </a:r>
            <a:r>
              <a:rPr lang="ru-RU" sz="2000" b="1" dirty="0">
                <a:solidFill>
                  <a:schemeClr val="tx1"/>
                </a:solidFill>
                <a:latin typeface="Bookman Old Style" panose="02050604050505020204" pitchFamily="18" charset="0"/>
              </a:rPr>
              <a:t> </a:t>
            </a:r>
            <a:r>
              <a:rPr lang="ru-RU" sz="2000" b="1" dirty="0" err="1">
                <a:solidFill>
                  <a:schemeClr val="tx1"/>
                </a:solidFill>
                <a:latin typeface="Bookman Old Style" panose="02050604050505020204" pitchFamily="18" charset="0"/>
              </a:rPr>
              <a:t>сфери</a:t>
            </a:r>
            <a:endParaRPr kumimoji="0" lang="uk-UA" sz="2000" b="1" i="0" u="none" strike="noStrike" cap="none" normalizeH="0" baseline="0" dirty="0" smtClean="0">
              <a:ln>
                <a:noFill/>
              </a:ln>
              <a:solidFill>
                <a:schemeClr val="tx1"/>
              </a:solidFill>
              <a:effectLst/>
              <a:latin typeface="Bookman Old Style" panose="02050604050505020204" pitchFamily="18" charset="0"/>
            </a:endParaRPr>
          </a:p>
        </p:txBody>
      </p:sp>
      <p:cxnSp>
        <p:nvCxnSpPr>
          <p:cNvPr id="20" name="Сполучна лінія уступом 19"/>
          <p:cNvCxnSpPr>
            <a:stCxn id="5" idx="1"/>
            <a:endCxn id="6" idx="1"/>
          </p:cNvCxnSpPr>
          <p:nvPr/>
        </p:nvCxnSpPr>
        <p:spPr bwMode="auto">
          <a:xfrm rot="10800000" flipV="1">
            <a:off x="1019271" y="2399679"/>
            <a:ext cx="24339" cy="742128"/>
          </a:xfrm>
          <a:prstGeom prst="bentConnector3">
            <a:avLst>
              <a:gd name="adj1" fmla="val 2054620"/>
            </a:avLst>
          </a:prstGeom>
          <a:ln>
            <a:headEnd type="none" w="med" len="med"/>
            <a:tailEnd type="triangle"/>
          </a:ln>
        </p:spPr>
        <p:style>
          <a:lnRef idx="3">
            <a:schemeClr val="dk1"/>
          </a:lnRef>
          <a:fillRef idx="0">
            <a:schemeClr val="dk1"/>
          </a:fillRef>
          <a:effectRef idx="2">
            <a:schemeClr val="dk1"/>
          </a:effectRef>
          <a:fontRef idx="minor">
            <a:schemeClr val="tx1"/>
          </a:fontRef>
        </p:style>
      </p:cxnSp>
      <p:cxnSp>
        <p:nvCxnSpPr>
          <p:cNvPr id="25" name="Сполучна лінія уступом 24"/>
          <p:cNvCxnSpPr>
            <a:stCxn id="6" idx="1"/>
            <a:endCxn id="7" idx="1"/>
          </p:cNvCxnSpPr>
          <p:nvPr/>
        </p:nvCxnSpPr>
        <p:spPr bwMode="auto">
          <a:xfrm rot="10800000" flipH="1" flipV="1">
            <a:off x="1019269" y="3141807"/>
            <a:ext cx="24339" cy="799776"/>
          </a:xfrm>
          <a:prstGeom prst="bentConnector3">
            <a:avLst>
              <a:gd name="adj1" fmla="val -1954620"/>
            </a:avLst>
          </a:prstGeom>
          <a:ln>
            <a:headEnd type="none" w="med" len="med"/>
            <a:tailEnd type="triangle"/>
          </a:ln>
        </p:spPr>
        <p:style>
          <a:lnRef idx="3">
            <a:schemeClr val="dk1"/>
          </a:lnRef>
          <a:fillRef idx="0">
            <a:schemeClr val="dk1"/>
          </a:fillRef>
          <a:effectRef idx="2">
            <a:schemeClr val="dk1"/>
          </a:effectRef>
          <a:fontRef idx="minor">
            <a:schemeClr val="tx1"/>
          </a:fontRef>
        </p:style>
      </p:cxnSp>
      <p:cxnSp>
        <p:nvCxnSpPr>
          <p:cNvPr id="27" name="Сполучна лінія уступом 26"/>
          <p:cNvCxnSpPr>
            <a:stCxn id="7" idx="1"/>
            <a:endCxn id="8" idx="1"/>
          </p:cNvCxnSpPr>
          <p:nvPr/>
        </p:nvCxnSpPr>
        <p:spPr bwMode="auto">
          <a:xfrm rot="10800000" flipV="1">
            <a:off x="1043609" y="3941583"/>
            <a:ext cx="12700" cy="953806"/>
          </a:xfrm>
          <a:prstGeom prst="bentConnector3">
            <a:avLst>
              <a:gd name="adj1" fmla="val 3940543"/>
            </a:avLst>
          </a:prstGeom>
          <a:ln>
            <a:headEnd type="none" w="med" len="med"/>
            <a:tailEnd type="triangle"/>
          </a:ln>
        </p:spPr>
        <p:style>
          <a:lnRef idx="3">
            <a:schemeClr val="dk1"/>
          </a:lnRef>
          <a:fillRef idx="0">
            <a:schemeClr val="dk1"/>
          </a:fillRef>
          <a:effectRef idx="2">
            <a:schemeClr val="dk1"/>
          </a:effectRef>
          <a:fontRef idx="minor">
            <a:schemeClr val="tx1"/>
          </a:fontRef>
        </p:style>
      </p:cxnSp>
      <p:cxnSp>
        <p:nvCxnSpPr>
          <p:cNvPr id="31" name="Сполучна лінія уступом 30"/>
          <p:cNvCxnSpPr>
            <a:endCxn id="9" idx="1"/>
          </p:cNvCxnSpPr>
          <p:nvPr/>
        </p:nvCxnSpPr>
        <p:spPr bwMode="auto">
          <a:xfrm rot="16200000" flipH="1">
            <a:off x="371048" y="5120332"/>
            <a:ext cx="868193" cy="476931"/>
          </a:xfrm>
          <a:prstGeom prst="bentConnector2">
            <a:avLst/>
          </a:prstGeom>
          <a:ln>
            <a:headEnd type="none" w="med" len="med"/>
            <a:tailEnd type="triangle"/>
          </a:ln>
        </p:spPr>
        <p:style>
          <a:lnRef idx="3">
            <a:schemeClr val="dk1"/>
          </a:lnRef>
          <a:fillRef idx="0">
            <a:schemeClr val="dk1"/>
          </a:fillRef>
          <a:effectRef idx="2">
            <a:schemeClr val="dk1"/>
          </a:effectRef>
          <a:fontRef idx="minor">
            <a:schemeClr val="tx1"/>
          </a:fontRef>
        </p:style>
      </p:cxnSp>
      <p:cxnSp>
        <p:nvCxnSpPr>
          <p:cNvPr id="33" name="Сполучна лінія уступом 32"/>
          <p:cNvCxnSpPr>
            <a:endCxn id="11" idx="1"/>
          </p:cNvCxnSpPr>
          <p:nvPr/>
        </p:nvCxnSpPr>
        <p:spPr bwMode="auto">
          <a:xfrm rot="16200000" flipH="1">
            <a:off x="276334" y="5769094"/>
            <a:ext cx="1057621" cy="476930"/>
          </a:xfrm>
          <a:prstGeom prst="bentConnector2">
            <a:avLst/>
          </a:prstGeom>
          <a:ln>
            <a:headEnd type="none" w="med" len="med"/>
            <a:tailEnd type="triangle"/>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2514187163"/>
      </p:ext>
    </p:extLst>
  </p:cSld>
  <p:clrMapOvr>
    <a:masterClrMapping/>
  </p:clrMapOvr>
  <p:transition>
    <p:strips dir="ld"/>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Текст 2"/>
          <p:cNvSpPr>
            <a:spLocks noGrp="1"/>
          </p:cNvSpPr>
          <p:nvPr>
            <p:ph type="body" idx="1"/>
          </p:nvPr>
        </p:nvSpPr>
        <p:spPr>
          <a:xfrm>
            <a:off x="1331640" y="116632"/>
            <a:ext cx="6048672" cy="576064"/>
          </a:xfrm>
        </p:spPr>
        <p:txBody>
          <a:bodyPr/>
          <a:lstStyle/>
          <a:p>
            <a:r>
              <a:rPr lang="uk-UA" sz="2800" kern="1200" dirty="0">
                <a:latin typeface="Bookman Old Style" panose="02050604050505020204" pitchFamily="18" charset="0"/>
                <a:cs typeface="Arial" panose="020B0604020202020204" pitchFamily="34" charset="0"/>
              </a:rPr>
              <a:t>Наукові </a:t>
            </a:r>
            <a:r>
              <a:rPr lang="uk-UA" sz="2800" kern="1200" dirty="0">
                <a:latin typeface="Bookman Old Style" panose="02050604050505020204" pitchFamily="18" charset="0"/>
                <a:cs typeface="Arial" panose="020B0604020202020204" pitchFamily="34" charset="0"/>
              </a:rPr>
              <a:t>облікові</a:t>
            </a:r>
            <a:r>
              <a:rPr lang="uk-UA" sz="2800" kern="1200" dirty="0">
                <a:latin typeface="Bookman Old Style" panose="02050604050505020204" pitchFamily="18" charset="0"/>
                <a:cs typeface="Arial" panose="020B0604020202020204" pitchFamily="34" charset="0"/>
              </a:rPr>
              <a:t> школи України</a:t>
            </a:r>
            <a:endParaRPr lang="uk-UA" sz="2800" kern="1200" dirty="0">
              <a:latin typeface="Bookman Old Style" panose="02050604050505020204" pitchFamily="18" charset="0"/>
              <a:cs typeface="Arial" panose="020B0604020202020204" pitchFamily="34" charset="0"/>
            </a:endParaRPr>
          </a:p>
        </p:txBody>
      </p:sp>
      <p:sp>
        <p:nvSpPr>
          <p:cNvPr id="4" name="Прямоугольник 3"/>
          <p:cNvSpPr/>
          <p:nvPr/>
        </p:nvSpPr>
        <p:spPr>
          <a:xfrm>
            <a:off x="395536" y="1268760"/>
            <a:ext cx="7560840" cy="3600986"/>
          </a:xfrm>
          <a:prstGeom prst="rect">
            <a:avLst/>
          </a:prstGeom>
        </p:spPr>
        <p:txBody>
          <a:bodyPr wrap="square">
            <a:spAutoFit/>
          </a:bodyPr>
          <a:lstStyle/>
          <a:p>
            <a:pPr marL="342900" indent="-342900">
              <a:lnSpc>
                <a:spcPct val="150000"/>
              </a:lnSpc>
              <a:buFont typeface="Arial" pitchFamily="34" charset="0"/>
              <a:buChar char="•"/>
            </a:pPr>
            <a:r>
              <a:rPr lang="uk-UA" sz="2000" b="1" dirty="0">
                <a:latin typeface="Bookman Old Style" panose="02050604050505020204" pitchFamily="18" charset="0"/>
              </a:rPr>
              <a:t>Київська школа (КНЕУ, КНТЕУ, </a:t>
            </a:r>
            <a:r>
              <a:rPr lang="uk-UA" sz="2000" b="1" dirty="0" smtClean="0">
                <a:latin typeface="Bookman Old Style" panose="02050604050505020204" pitchFamily="18" charset="0"/>
              </a:rPr>
              <a:t>НАСОА, ННЦ ІАЕ УАААН);</a:t>
            </a:r>
            <a:endParaRPr lang="uk-UA" sz="2000" b="1" dirty="0">
              <a:latin typeface="Bookman Old Style" panose="02050604050505020204" pitchFamily="18" charset="0"/>
            </a:endParaRPr>
          </a:p>
          <a:p>
            <a:pPr marL="342900" indent="-342900">
              <a:lnSpc>
                <a:spcPct val="150000"/>
              </a:lnSpc>
              <a:buFont typeface="Arial" pitchFamily="34" charset="0"/>
              <a:buChar char="•"/>
            </a:pPr>
            <a:r>
              <a:rPr lang="uk-UA" sz="2000" b="1" dirty="0">
                <a:latin typeface="Bookman Old Style" panose="02050604050505020204" pitchFamily="18" charset="0"/>
              </a:rPr>
              <a:t>Житомирська </a:t>
            </a:r>
            <a:r>
              <a:rPr lang="uk-UA" sz="2000" b="1" dirty="0" smtClean="0">
                <a:latin typeface="Bookman Old Style" panose="02050604050505020204" pitchFamily="18" charset="0"/>
              </a:rPr>
              <a:t>школа (Житомирська політехніка)</a:t>
            </a:r>
          </a:p>
          <a:p>
            <a:pPr marL="342900" indent="-342900">
              <a:lnSpc>
                <a:spcPct val="150000"/>
              </a:lnSpc>
              <a:buFont typeface="Arial" pitchFamily="34" charset="0"/>
              <a:buChar char="•"/>
            </a:pPr>
            <a:r>
              <a:rPr lang="uk-UA" sz="2000" b="1" dirty="0" smtClean="0">
                <a:latin typeface="Bookman Old Style" panose="02050604050505020204" pitchFamily="18" charset="0"/>
              </a:rPr>
              <a:t>Тернопільська школа (ТНЕУ);</a:t>
            </a:r>
          </a:p>
          <a:p>
            <a:pPr marL="342900" indent="-342900">
              <a:lnSpc>
                <a:spcPct val="150000"/>
              </a:lnSpc>
              <a:buFont typeface="Arial" pitchFamily="34" charset="0"/>
              <a:buChar char="•"/>
            </a:pPr>
            <a:r>
              <a:rPr lang="uk-UA" sz="2000" b="1" dirty="0" smtClean="0">
                <a:latin typeface="Bookman Old Style" panose="02050604050505020204" pitchFamily="18" charset="0"/>
              </a:rPr>
              <a:t>Львівська школа (Львівська політехніка, ЛТЕУ);</a:t>
            </a:r>
          </a:p>
          <a:p>
            <a:pPr marL="342900" indent="-342900">
              <a:lnSpc>
                <a:spcPct val="150000"/>
              </a:lnSpc>
              <a:buFont typeface="Arial" pitchFamily="34" charset="0"/>
              <a:buChar char="•"/>
            </a:pPr>
            <a:r>
              <a:rPr lang="uk-UA" sz="2000" b="1" dirty="0" smtClean="0">
                <a:latin typeface="Bookman Old Style" panose="02050604050505020204" pitchFamily="18" charset="0"/>
              </a:rPr>
              <a:t>Одеська школа (ОНЕУ);</a:t>
            </a:r>
          </a:p>
          <a:p>
            <a:pPr marL="342900" indent="-342900">
              <a:lnSpc>
                <a:spcPct val="150000"/>
              </a:lnSpc>
              <a:buFont typeface="Arial" pitchFamily="34" charset="0"/>
              <a:buChar char="•"/>
            </a:pPr>
            <a:r>
              <a:rPr lang="uk-UA" sz="2000" b="1" dirty="0" smtClean="0">
                <a:latin typeface="Bookman Old Style" panose="02050604050505020204" pitchFamily="18" charset="0"/>
              </a:rPr>
              <a:t>Харківська школа (ХДУХТ).</a:t>
            </a:r>
            <a:endParaRPr lang="uk-UA" b="1" dirty="0">
              <a:latin typeface="Bookman Old Style" panose="02050604050505020204" pitchFamily="18" charset="0"/>
            </a:endParaRPr>
          </a:p>
          <a:p>
            <a:endParaRPr lang="uk-UA" b="1" dirty="0">
              <a:latin typeface="Bookman Old Style" panose="02050604050505020204" pitchFamily="18" charset="0"/>
            </a:endParaRPr>
          </a:p>
        </p:txBody>
      </p:sp>
    </p:spTree>
    <p:extLst>
      <p:ext uri="{BB962C8B-B14F-4D97-AF65-F5344CB8AC3E}">
        <p14:creationId xmlns:p14="http://schemas.microsoft.com/office/powerpoint/2010/main" val="1336231345"/>
      </p:ext>
    </p:extLst>
  </p:cSld>
  <p:clrMapOvr>
    <a:overrideClrMapping bg1="lt1" tx1="dk1" bg2="lt2" tx2="dk2" accent1="accent1" accent2="accent2" accent3="accent3" accent4="accent4" accent5="accent5" accent6="accent6" hlink="hlink" folHlink="folHlink"/>
  </p:clrMapOvr>
  <p:transition>
    <p:strips dir="ld"/>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p:cNvSpPr>
            <a:spLocks noGrp="1"/>
          </p:cNvSpPr>
          <p:nvPr>
            <p:ph idx="1"/>
          </p:nvPr>
        </p:nvSpPr>
        <p:spPr/>
        <p:txBody>
          <a:bodyPr/>
          <a:lstStyle/>
          <a:p>
            <a:pPr marL="0" indent="0" algn="ctr">
              <a:buFont typeface="Wingdings" panose="05000000000000000000" pitchFamily="2" charset="2"/>
              <a:buNone/>
              <a:defRPr/>
            </a:pPr>
            <a:endParaRPr lang="uk-UA" sz="900" dirty="0" smtClean="0"/>
          </a:p>
          <a:p>
            <a:pPr marL="0" indent="0" algn="ctr">
              <a:buFont typeface="Wingdings" panose="05000000000000000000" pitchFamily="2" charset="2"/>
              <a:buNone/>
              <a:defRPr/>
            </a:pPr>
            <a:endParaRPr lang="uk-UA" sz="900" dirty="0" smtClean="0"/>
          </a:p>
          <a:p>
            <a:pPr marL="0" indent="0" algn="ctr">
              <a:buFont typeface="Wingdings" panose="05000000000000000000" pitchFamily="2" charset="2"/>
              <a:buNone/>
              <a:defRPr/>
            </a:pPr>
            <a:endParaRPr lang="uk-UA" sz="900" dirty="0"/>
          </a:p>
          <a:p>
            <a:pPr marL="0" indent="0" algn="ctr">
              <a:buFont typeface="Wingdings" panose="05000000000000000000" pitchFamily="2" charset="2"/>
              <a:buNone/>
              <a:defRPr/>
            </a:pPr>
            <a:endParaRPr lang="uk-UA" sz="900" dirty="0" smtClean="0"/>
          </a:p>
          <a:p>
            <a:pPr marL="0" indent="0" algn="ctr">
              <a:buFont typeface="Wingdings" panose="05000000000000000000" pitchFamily="2" charset="2"/>
              <a:buNone/>
              <a:defRPr/>
            </a:pPr>
            <a:endParaRPr lang="uk-UA" sz="900" dirty="0"/>
          </a:p>
          <a:p>
            <a:pPr marL="0" indent="0" algn="ctr">
              <a:buFont typeface="Wingdings" panose="05000000000000000000" pitchFamily="2" charset="2"/>
              <a:buNone/>
              <a:defRPr/>
            </a:pPr>
            <a:endParaRPr lang="uk-UA" sz="900" dirty="0" smtClean="0"/>
          </a:p>
          <a:p>
            <a:pPr marL="0" indent="0" algn="ctr">
              <a:buFont typeface="Wingdings" panose="05000000000000000000" pitchFamily="2" charset="2"/>
              <a:buNone/>
              <a:defRPr/>
            </a:pPr>
            <a:endParaRPr lang="uk-UA" sz="900" dirty="0" smtClean="0"/>
          </a:p>
          <a:p>
            <a:pPr marL="0" indent="0" algn="ctr">
              <a:spcBef>
                <a:spcPts val="0"/>
              </a:spcBef>
              <a:buFont typeface="Wingdings" panose="05000000000000000000" pitchFamily="2" charset="2"/>
              <a:buNone/>
              <a:defRPr/>
            </a:pPr>
            <a:r>
              <a:rPr lang="uk-UA" sz="8000" b="1" dirty="0" smtClean="0">
                <a:solidFill>
                  <a:schemeClr val="accent4">
                    <a:lumMod val="75000"/>
                  </a:schemeClr>
                </a:solidFill>
                <a:latin typeface="Bookman Old Style" panose="02050604050505020204" pitchFamily="18" charset="0"/>
              </a:rPr>
              <a:t>Дякую </a:t>
            </a:r>
          </a:p>
          <a:p>
            <a:pPr marL="0" indent="0" algn="ctr">
              <a:spcBef>
                <a:spcPts val="0"/>
              </a:spcBef>
              <a:buFont typeface="Wingdings" panose="05000000000000000000" pitchFamily="2" charset="2"/>
              <a:buNone/>
              <a:defRPr/>
            </a:pPr>
            <a:r>
              <a:rPr lang="uk-UA" sz="8000" b="1" dirty="0" smtClean="0">
                <a:solidFill>
                  <a:schemeClr val="accent4">
                    <a:lumMod val="75000"/>
                  </a:schemeClr>
                </a:solidFill>
                <a:latin typeface="Bookman Old Style" panose="02050604050505020204" pitchFamily="18" charset="0"/>
              </a:rPr>
              <a:t>за увагу! </a:t>
            </a:r>
            <a:endParaRPr lang="uk-UA" sz="8000" b="1" dirty="0">
              <a:solidFill>
                <a:schemeClr val="accent4">
                  <a:lumMod val="75000"/>
                </a:schemeClr>
              </a:solidFill>
              <a:latin typeface="Bookman Old Style" panose="02050604050505020204" pitchFamily="18" charset="0"/>
            </a:endParaRPr>
          </a:p>
        </p:txBody>
      </p:sp>
    </p:spTree>
  </p:cSld>
  <p:clrMapOvr>
    <a:masterClrMapping/>
  </p:clrMapOvr>
  <p:transition>
    <p:strips dir="l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792163"/>
          </a:xfrm>
        </p:spPr>
        <p:txBody>
          <a:bodyPr/>
          <a:lstStyle/>
          <a:p>
            <a:pPr algn="ctr"/>
            <a:r>
              <a:rPr lang="uk-UA" dirty="0" smtClean="0">
                <a:latin typeface="Bookman Old Style" panose="02050604050505020204" pitchFamily="18" charset="0"/>
              </a:rPr>
              <a:t>Класифікація наук</a:t>
            </a:r>
            <a:endParaRPr lang="uk-UA" dirty="0">
              <a:latin typeface="Bookman Old Style" panose="02050604050505020204" pitchFamily="18" charset="0"/>
            </a:endParaRPr>
          </a:p>
        </p:txBody>
      </p:sp>
      <p:graphicFrame>
        <p:nvGraphicFramePr>
          <p:cNvPr id="6" name="Таблиця 5"/>
          <p:cNvGraphicFramePr>
            <a:graphicFrameLocks noGrp="1"/>
          </p:cNvGraphicFramePr>
          <p:nvPr>
            <p:extLst>
              <p:ext uri="{D42A27DB-BD31-4B8C-83A1-F6EECF244321}">
                <p14:modId xmlns:p14="http://schemas.microsoft.com/office/powerpoint/2010/main" val="4259457505"/>
              </p:ext>
            </p:extLst>
          </p:nvPr>
        </p:nvGraphicFramePr>
        <p:xfrm>
          <a:off x="0" y="1052739"/>
          <a:ext cx="9144000" cy="5805259"/>
        </p:xfrm>
        <a:graphic>
          <a:graphicData uri="http://schemas.openxmlformats.org/drawingml/2006/table">
            <a:tbl>
              <a:tblPr firstRow="1" bandRow="1">
                <a:tableStyleId>{5C22544A-7EE6-4342-B048-85BDC9FD1C3A}</a:tableStyleId>
              </a:tblPr>
              <a:tblGrid>
                <a:gridCol w="2339752">
                  <a:extLst>
                    <a:ext uri="{9D8B030D-6E8A-4147-A177-3AD203B41FA5}">
                      <a16:colId xmlns="" xmlns:a16="http://schemas.microsoft.com/office/drawing/2014/main" val="1506042869"/>
                    </a:ext>
                  </a:extLst>
                </a:gridCol>
                <a:gridCol w="6804248">
                  <a:extLst>
                    <a:ext uri="{9D8B030D-6E8A-4147-A177-3AD203B41FA5}">
                      <a16:colId xmlns="" xmlns:a16="http://schemas.microsoft.com/office/drawing/2014/main" val="2683197707"/>
                    </a:ext>
                  </a:extLst>
                </a:gridCol>
              </a:tblGrid>
              <a:tr h="483549">
                <a:tc>
                  <a:txBody>
                    <a:bodyPr/>
                    <a:lstStyle/>
                    <a:p>
                      <a:pPr algn="ctr">
                        <a:lnSpc>
                          <a:spcPct val="100000"/>
                        </a:lnSpc>
                        <a:spcAft>
                          <a:spcPts val="0"/>
                        </a:spcAft>
                      </a:pPr>
                      <a:r>
                        <a:rPr lang="uk-UA" sz="1800" dirty="0">
                          <a:effectLst/>
                          <a:latin typeface="Bookman Old Style" panose="02050604050505020204" pitchFamily="18" charset="0"/>
                          <a:ea typeface="Times New Roman" panose="02020603050405020304" pitchFamily="18" charset="0"/>
                          <a:cs typeface="Times New Roman" panose="02020603050405020304" pitchFamily="18" charset="0"/>
                        </a:rPr>
                        <a:t>Учений</a:t>
                      </a:r>
                    </a:p>
                  </a:txBody>
                  <a:tcPr marL="68580" marR="68580" marT="0" marB="0"/>
                </a:tc>
                <a:tc>
                  <a:txBody>
                    <a:bodyPr/>
                    <a:lstStyle/>
                    <a:p>
                      <a:pPr algn="ctr">
                        <a:lnSpc>
                          <a:spcPct val="100000"/>
                        </a:lnSpc>
                        <a:spcAft>
                          <a:spcPts val="0"/>
                        </a:spcAft>
                      </a:pPr>
                      <a:r>
                        <a:rPr lang="uk-UA" sz="1800" dirty="0">
                          <a:effectLst/>
                          <a:latin typeface="Bookman Old Style" panose="02050604050505020204" pitchFamily="18" charset="0"/>
                          <a:ea typeface="Times New Roman" panose="02020603050405020304" pitchFamily="18" charset="0"/>
                          <a:cs typeface="Times New Roman" panose="02020603050405020304" pitchFamily="18" charset="0"/>
                        </a:rPr>
                        <a:t>Класифікаційні групи</a:t>
                      </a:r>
                    </a:p>
                  </a:txBody>
                  <a:tcPr marL="68580" marR="68580" marT="0" marB="0"/>
                </a:tc>
                <a:extLst>
                  <a:ext uri="{0D108BD9-81ED-4DB2-BD59-A6C34878D82A}">
                    <a16:rowId xmlns="" xmlns:a16="http://schemas.microsoft.com/office/drawing/2014/main" val="562878957"/>
                  </a:ext>
                </a:extLst>
              </a:tr>
              <a:tr h="409362">
                <a:tc>
                  <a:txBody>
                    <a:bodyPr/>
                    <a:lstStyle/>
                    <a:p>
                      <a:pPr algn="ctr">
                        <a:lnSpc>
                          <a:spcPct val="100000"/>
                        </a:lnSpc>
                      </a:pPr>
                      <a:r>
                        <a:rPr lang="uk-UA" sz="1800" i="1" dirty="0" smtClean="0">
                          <a:latin typeface="Bookman Old Style" panose="02050604050505020204" pitchFamily="18" charset="0"/>
                        </a:rPr>
                        <a:t>1</a:t>
                      </a:r>
                      <a:endParaRPr lang="uk-UA" sz="1800" i="1" dirty="0">
                        <a:latin typeface="Bookman Old Style" panose="02050604050505020204" pitchFamily="18" charset="0"/>
                      </a:endParaRPr>
                    </a:p>
                  </a:txBody>
                  <a:tcPr/>
                </a:tc>
                <a:tc>
                  <a:txBody>
                    <a:bodyPr/>
                    <a:lstStyle/>
                    <a:p>
                      <a:pPr algn="ctr">
                        <a:lnSpc>
                          <a:spcPct val="100000"/>
                        </a:lnSpc>
                      </a:pPr>
                      <a:r>
                        <a:rPr lang="uk-UA" sz="1800" i="1" dirty="0" smtClean="0">
                          <a:latin typeface="Bookman Old Style" panose="02050604050505020204" pitchFamily="18" charset="0"/>
                        </a:rPr>
                        <a:t>2</a:t>
                      </a:r>
                      <a:endParaRPr lang="uk-UA" sz="1800" i="1" dirty="0">
                        <a:latin typeface="Bookman Old Style" panose="02050604050505020204" pitchFamily="18" charset="0"/>
                      </a:endParaRPr>
                    </a:p>
                  </a:txBody>
                  <a:tcPr/>
                </a:tc>
                <a:extLst>
                  <a:ext uri="{0D108BD9-81ED-4DB2-BD59-A6C34878D82A}">
                    <a16:rowId xmlns="" xmlns:a16="http://schemas.microsoft.com/office/drawing/2014/main" val="749488374"/>
                  </a:ext>
                </a:extLst>
              </a:tr>
              <a:tr h="1228087">
                <a:tc>
                  <a:txBody>
                    <a:bodyPr/>
                    <a:lstStyle/>
                    <a:p>
                      <a:pPr algn="just">
                        <a:lnSpc>
                          <a:spcPct val="100000"/>
                        </a:lnSpc>
                        <a:spcAft>
                          <a:spcPts val="0"/>
                        </a:spcAft>
                      </a:pPr>
                      <a:r>
                        <a:rPr lang="uk-UA" sz="1800" dirty="0">
                          <a:effectLst/>
                          <a:latin typeface="Bookman Old Style" panose="02050604050505020204" pitchFamily="18" charset="0"/>
                          <a:ea typeface="Times New Roman" panose="02020603050405020304" pitchFamily="18" charset="0"/>
                          <a:cs typeface="Times New Roman" panose="02020603050405020304" pitchFamily="18" charset="0"/>
                        </a:rPr>
                        <a:t>Аристотель</a:t>
                      </a:r>
                    </a:p>
                  </a:txBody>
                  <a:tcPr marL="68580" marR="68580" marT="0" marB="0"/>
                </a:tc>
                <a:tc>
                  <a:txBody>
                    <a:bodyPr/>
                    <a:lstStyle/>
                    <a:p>
                      <a:pPr algn="just">
                        <a:lnSpc>
                          <a:spcPct val="100000"/>
                        </a:lnSpc>
                        <a:spcAft>
                          <a:spcPts val="0"/>
                        </a:spcAft>
                      </a:pPr>
                      <a:r>
                        <a:rPr lang="uk-UA" sz="1800" dirty="0">
                          <a:effectLst/>
                          <a:latin typeface="Bookman Old Style" panose="02050604050505020204" pitchFamily="18" charset="0"/>
                          <a:ea typeface="Times New Roman" panose="02020603050405020304" pitchFamily="18" charset="0"/>
                          <a:cs typeface="Times New Roman" panose="02020603050405020304" pitchFamily="18" charset="0"/>
                        </a:rPr>
                        <a:t>Теоретичні (фізика і філософія), практичні (дає керівні ідеї для поведінки людини, етика і політика) і творчі, поетичні                           (пізнання ведеться для досягнення чого-небудь прекрасного, естетика)</a:t>
                      </a:r>
                    </a:p>
                  </a:txBody>
                  <a:tcPr marL="68580" marR="68580" marT="0" marB="0"/>
                </a:tc>
                <a:extLst>
                  <a:ext uri="{0D108BD9-81ED-4DB2-BD59-A6C34878D82A}">
                    <a16:rowId xmlns="" xmlns:a16="http://schemas.microsoft.com/office/drawing/2014/main" val="467487451"/>
                  </a:ext>
                </a:extLst>
              </a:tr>
              <a:tr h="921065">
                <a:tc>
                  <a:txBody>
                    <a:bodyPr/>
                    <a:lstStyle/>
                    <a:p>
                      <a:pPr algn="just">
                        <a:lnSpc>
                          <a:spcPct val="100000"/>
                        </a:lnSpc>
                        <a:spcAft>
                          <a:spcPts val="0"/>
                        </a:spcAft>
                      </a:pPr>
                      <a:r>
                        <a:rPr lang="uk-UA" sz="1800" dirty="0">
                          <a:effectLst/>
                          <a:latin typeface="Bookman Old Style" panose="02050604050505020204" pitchFamily="18" charset="0"/>
                          <a:ea typeface="Times New Roman" panose="02020603050405020304" pitchFamily="18" charset="0"/>
                          <a:cs typeface="Times New Roman" panose="02020603050405020304" pitchFamily="18" charset="0"/>
                        </a:rPr>
                        <a:t>Марк </a:t>
                      </a:r>
                      <a:r>
                        <a:rPr lang="uk-UA" sz="1800" dirty="0" err="1">
                          <a:effectLst/>
                          <a:latin typeface="Bookman Old Style" panose="02050604050505020204" pitchFamily="18" charset="0"/>
                          <a:ea typeface="Times New Roman" panose="02020603050405020304" pitchFamily="18" charset="0"/>
                          <a:cs typeface="Times New Roman" panose="02020603050405020304" pitchFamily="18" charset="0"/>
                        </a:rPr>
                        <a:t>Варрон</a:t>
                      </a:r>
                      <a:endParaRPr lang="uk-UA" sz="1800" dirty="0">
                        <a:effectLst/>
                        <a:latin typeface="Bookman Old Style" panose="020506040505050202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00000"/>
                        </a:lnSpc>
                        <a:spcAft>
                          <a:spcPts val="0"/>
                        </a:spcAft>
                      </a:pPr>
                      <a:r>
                        <a:rPr lang="uk-UA" sz="1800">
                          <a:effectLst/>
                          <a:latin typeface="Bookman Old Style" panose="02050604050505020204" pitchFamily="18" charset="0"/>
                          <a:ea typeface="Times New Roman" panose="02020603050405020304" pitchFamily="18" charset="0"/>
                          <a:cs typeface="Times New Roman" panose="02020603050405020304" pitchFamily="18" charset="0"/>
                        </a:rPr>
                        <a:t>Граматика, діалектика, риторика, геометрія, арифметика, астрологія, музика, медицина та архітектура</a:t>
                      </a:r>
                    </a:p>
                  </a:txBody>
                  <a:tcPr marL="68580" marR="68580" marT="0" marB="0"/>
                </a:tc>
                <a:extLst>
                  <a:ext uri="{0D108BD9-81ED-4DB2-BD59-A6C34878D82A}">
                    <a16:rowId xmlns="" xmlns:a16="http://schemas.microsoft.com/office/drawing/2014/main" val="1585778309"/>
                  </a:ext>
                </a:extLst>
              </a:tr>
              <a:tr h="614044">
                <a:tc>
                  <a:txBody>
                    <a:bodyPr/>
                    <a:lstStyle/>
                    <a:p>
                      <a:pPr algn="l">
                        <a:lnSpc>
                          <a:spcPct val="100000"/>
                        </a:lnSpc>
                        <a:spcAft>
                          <a:spcPts val="0"/>
                        </a:spcAft>
                      </a:pPr>
                      <a:r>
                        <a:rPr lang="uk-UA" sz="1800">
                          <a:effectLst/>
                          <a:latin typeface="Bookman Old Style" panose="02050604050505020204" pitchFamily="18" charset="0"/>
                          <a:ea typeface="Times New Roman" panose="02020603050405020304" pitchFamily="18" charset="0"/>
                          <a:cs typeface="Times New Roman" panose="02020603050405020304" pitchFamily="18" charset="0"/>
                        </a:rPr>
                        <a:t>Мусульманські арабські вчені</a:t>
                      </a:r>
                    </a:p>
                  </a:txBody>
                  <a:tcPr marL="68580" marR="68580" marT="0" marB="0"/>
                </a:tc>
                <a:tc>
                  <a:txBody>
                    <a:bodyPr/>
                    <a:lstStyle/>
                    <a:p>
                      <a:pPr algn="just">
                        <a:lnSpc>
                          <a:spcPct val="100000"/>
                        </a:lnSpc>
                        <a:spcAft>
                          <a:spcPts val="0"/>
                        </a:spcAft>
                      </a:pPr>
                      <a:r>
                        <a:rPr lang="uk-UA" sz="1800" dirty="0">
                          <a:effectLst/>
                          <a:latin typeface="Bookman Old Style" panose="02050604050505020204" pitchFamily="18" charset="0"/>
                          <a:ea typeface="Times New Roman" panose="02020603050405020304" pitchFamily="18" charset="0"/>
                          <a:cs typeface="Times New Roman" panose="02020603050405020304" pitchFamily="18" charset="0"/>
                        </a:rPr>
                        <a:t>Арабські (поетика, ораторське мистецтво) та іноземні науки (астрономія, медицина, математика)</a:t>
                      </a:r>
                    </a:p>
                  </a:txBody>
                  <a:tcPr marL="68580" marR="68580" marT="0" marB="0"/>
                </a:tc>
                <a:extLst>
                  <a:ext uri="{0D108BD9-81ED-4DB2-BD59-A6C34878D82A}">
                    <a16:rowId xmlns="" xmlns:a16="http://schemas.microsoft.com/office/drawing/2014/main" val="1317271078"/>
                  </a:ext>
                </a:extLst>
              </a:tr>
              <a:tr h="1228087">
                <a:tc>
                  <a:txBody>
                    <a:bodyPr/>
                    <a:lstStyle/>
                    <a:p>
                      <a:pPr algn="l">
                        <a:lnSpc>
                          <a:spcPct val="100000"/>
                        </a:lnSpc>
                        <a:spcAft>
                          <a:spcPts val="0"/>
                        </a:spcAft>
                      </a:pPr>
                      <a:r>
                        <a:rPr lang="uk-UA" sz="1800">
                          <a:effectLst/>
                          <a:latin typeface="Bookman Old Style" panose="02050604050505020204" pitchFamily="18" charset="0"/>
                          <a:ea typeface="Times New Roman" panose="02020603050405020304" pitchFamily="18" charset="0"/>
                          <a:cs typeface="Times New Roman" panose="02020603050405020304" pitchFamily="18" charset="0"/>
                        </a:rPr>
                        <a:t>Гуго Сен-Вікторський</a:t>
                      </a:r>
                    </a:p>
                  </a:txBody>
                  <a:tcPr marL="68580" marR="68580" marT="0" marB="0"/>
                </a:tc>
                <a:tc>
                  <a:txBody>
                    <a:bodyPr/>
                    <a:lstStyle/>
                    <a:p>
                      <a:pPr algn="just">
                        <a:lnSpc>
                          <a:spcPct val="100000"/>
                        </a:lnSpc>
                        <a:spcAft>
                          <a:spcPts val="0"/>
                        </a:spcAft>
                      </a:pPr>
                      <a:r>
                        <a:rPr lang="uk-UA" sz="1800" spc="20" dirty="0">
                          <a:effectLst/>
                          <a:latin typeface="Bookman Old Style" panose="02050604050505020204" pitchFamily="18" charset="0"/>
                          <a:ea typeface="Times New Roman" panose="02020603050405020304" pitchFamily="18" charset="0"/>
                          <a:cs typeface="Times New Roman" panose="02020603050405020304" pitchFamily="18" charset="0"/>
                        </a:rPr>
                        <a:t>Теоретичні науки (математика, фізика); практичні науки; механічні науки (навігація, сільське господарство, мисливство, медицина, театр); логіка, що включає граматику і риторику</a:t>
                      </a:r>
                      <a:endParaRPr lang="uk-UA" sz="1800" dirty="0">
                        <a:effectLst/>
                        <a:latin typeface="Bookman Old Style" panose="020506040505050202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 xmlns:a16="http://schemas.microsoft.com/office/drawing/2014/main" val="3101376201"/>
                  </a:ext>
                </a:extLst>
              </a:tr>
              <a:tr h="921065">
                <a:tc>
                  <a:txBody>
                    <a:bodyPr/>
                    <a:lstStyle/>
                    <a:p>
                      <a:pPr algn="l">
                        <a:lnSpc>
                          <a:spcPct val="100000"/>
                        </a:lnSpc>
                        <a:spcAft>
                          <a:spcPts val="0"/>
                        </a:spcAft>
                      </a:pPr>
                      <a:r>
                        <a:rPr lang="uk-UA" sz="1800">
                          <a:effectLst/>
                          <a:latin typeface="Bookman Old Style" panose="02050604050505020204" pitchFamily="18" charset="0"/>
                          <a:ea typeface="Times New Roman" panose="02020603050405020304" pitchFamily="18" charset="0"/>
                          <a:cs typeface="Times New Roman" panose="02020603050405020304" pitchFamily="18" charset="0"/>
                        </a:rPr>
                        <a:t>Ф. Бекон</a:t>
                      </a:r>
                    </a:p>
                  </a:txBody>
                  <a:tcPr marL="68580" marR="68580" marT="0" marB="0"/>
                </a:tc>
                <a:tc>
                  <a:txBody>
                    <a:bodyPr/>
                    <a:lstStyle/>
                    <a:p>
                      <a:pPr algn="just">
                        <a:lnSpc>
                          <a:spcPct val="100000"/>
                        </a:lnSpc>
                        <a:spcAft>
                          <a:spcPts val="0"/>
                        </a:spcAft>
                      </a:pPr>
                      <a:r>
                        <a:rPr lang="uk-UA" sz="1800" dirty="0">
                          <a:effectLst/>
                          <a:latin typeface="Bookman Old Style" panose="02050604050505020204" pitchFamily="18" charset="0"/>
                          <a:ea typeface="Times New Roman" panose="02020603050405020304" pitchFamily="18" charset="0"/>
                          <a:cs typeface="Times New Roman" panose="02020603050405020304" pitchFamily="18" charset="0"/>
                        </a:rPr>
                        <a:t>Історія як опис фактів (у. </a:t>
                      </a:r>
                      <a:r>
                        <a:rPr lang="uk-UA" sz="1800" dirty="0" err="1">
                          <a:effectLst/>
                          <a:latin typeface="Bookman Old Style" panose="02050604050505020204" pitchFamily="18" charset="0"/>
                          <a:ea typeface="Times New Roman" panose="02020603050405020304" pitchFamily="18" charset="0"/>
                          <a:cs typeface="Times New Roman" panose="02020603050405020304" pitchFamily="18" charset="0"/>
                        </a:rPr>
                        <a:t>т.ч</a:t>
                      </a:r>
                      <a:r>
                        <a:rPr lang="uk-UA" sz="1800" dirty="0">
                          <a:effectLst/>
                          <a:latin typeface="Bookman Old Style" panose="02050604050505020204" pitchFamily="18" charset="0"/>
                          <a:ea typeface="Times New Roman" panose="02020603050405020304" pitchFamily="18" charset="0"/>
                          <a:cs typeface="Times New Roman" panose="02020603050405020304" pitchFamily="18" charset="0"/>
                        </a:rPr>
                        <a:t> природна і громадянська); теоретичні науки, або “філософія” в широкому сенсі слова; поезія, література, мистецтво взагалі</a:t>
                      </a:r>
                    </a:p>
                  </a:txBody>
                  <a:tcPr marL="68580" marR="68580" marT="0" marB="0"/>
                </a:tc>
                <a:extLst>
                  <a:ext uri="{0D108BD9-81ED-4DB2-BD59-A6C34878D82A}">
                    <a16:rowId xmlns="" xmlns:a16="http://schemas.microsoft.com/office/drawing/2014/main" val="2826695153"/>
                  </a:ext>
                </a:extLst>
              </a:tr>
            </a:tbl>
          </a:graphicData>
        </a:graphic>
      </p:graphicFrame>
    </p:spTree>
    <p:extLst>
      <p:ext uri="{BB962C8B-B14F-4D97-AF65-F5344CB8AC3E}">
        <p14:creationId xmlns:p14="http://schemas.microsoft.com/office/powerpoint/2010/main" val="2807461201"/>
      </p:ext>
    </p:extLst>
  </p:cSld>
  <p:clrMapOvr>
    <a:masterClrMapping/>
  </p:clrMapOvr>
  <p:transition>
    <p:strips dir="l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792163"/>
          </a:xfrm>
        </p:spPr>
        <p:txBody>
          <a:bodyPr/>
          <a:lstStyle/>
          <a:p>
            <a:pPr algn="ctr"/>
            <a:r>
              <a:rPr lang="uk-UA" dirty="0" smtClean="0">
                <a:latin typeface="Bookman Old Style" panose="02050604050505020204" pitchFamily="18" charset="0"/>
              </a:rPr>
              <a:t>Класифікація наук</a:t>
            </a:r>
            <a:endParaRPr lang="uk-UA" dirty="0">
              <a:latin typeface="Bookman Old Style" panose="02050604050505020204" pitchFamily="18" charset="0"/>
            </a:endParaRPr>
          </a:p>
        </p:txBody>
      </p:sp>
      <p:graphicFrame>
        <p:nvGraphicFramePr>
          <p:cNvPr id="6" name="Таблиця 5"/>
          <p:cNvGraphicFramePr>
            <a:graphicFrameLocks noGrp="1"/>
          </p:cNvGraphicFramePr>
          <p:nvPr>
            <p:extLst>
              <p:ext uri="{D42A27DB-BD31-4B8C-83A1-F6EECF244321}">
                <p14:modId xmlns:p14="http://schemas.microsoft.com/office/powerpoint/2010/main" val="94101594"/>
              </p:ext>
            </p:extLst>
          </p:nvPr>
        </p:nvGraphicFramePr>
        <p:xfrm>
          <a:off x="0" y="1052739"/>
          <a:ext cx="9144000" cy="5805262"/>
        </p:xfrm>
        <a:graphic>
          <a:graphicData uri="http://schemas.openxmlformats.org/drawingml/2006/table">
            <a:tbl>
              <a:tblPr firstRow="1" bandRow="1">
                <a:tableStyleId>{5C22544A-7EE6-4342-B048-85BDC9FD1C3A}</a:tableStyleId>
              </a:tblPr>
              <a:tblGrid>
                <a:gridCol w="2339752">
                  <a:extLst>
                    <a:ext uri="{9D8B030D-6E8A-4147-A177-3AD203B41FA5}">
                      <a16:colId xmlns="" xmlns:a16="http://schemas.microsoft.com/office/drawing/2014/main" val="1506042869"/>
                    </a:ext>
                  </a:extLst>
                </a:gridCol>
                <a:gridCol w="6804248">
                  <a:extLst>
                    <a:ext uri="{9D8B030D-6E8A-4147-A177-3AD203B41FA5}">
                      <a16:colId xmlns="" xmlns:a16="http://schemas.microsoft.com/office/drawing/2014/main" val="2683197707"/>
                    </a:ext>
                  </a:extLst>
                </a:gridCol>
              </a:tblGrid>
              <a:tr h="479461">
                <a:tc>
                  <a:txBody>
                    <a:bodyPr/>
                    <a:lstStyle/>
                    <a:p>
                      <a:pPr algn="ctr">
                        <a:lnSpc>
                          <a:spcPct val="100000"/>
                        </a:lnSpc>
                      </a:pPr>
                      <a:r>
                        <a:rPr lang="uk-UA" sz="1800" i="1" dirty="0" smtClean="0">
                          <a:latin typeface="Bookman Old Style" panose="02050604050505020204" pitchFamily="18" charset="0"/>
                        </a:rPr>
                        <a:t>1</a:t>
                      </a:r>
                      <a:endParaRPr lang="uk-UA" sz="1800" i="1" dirty="0">
                        <a:latin typeface="Bookman Old Style" panose="02050604050505020204" pitchFamily="18" charset="0"/>
                      </a:endParaRPr>
                    </a:p>
                  </a:txBody>
                  <a:tcPr/>
                </a:tc>
                <a:tc>
                  <a:txBody>
                    <a:bodyPr/>
                    <a:lstStyle/>
                    <a:p>
                      <a:pPr algn="ctr">
                        <a:lnSpc>
                          <a:spcPct val="100000"/>
                        </a:lnSpc>
                      </a:pPr>
                      <a:r>
                        <a:rPr lang="uk-UA" sz="1800" i="1" dirty="0" smtClean="0">
                          <a:latin typeface="Bookman Old Style" panose="02050604050505020204" pitchFamily="18" charset="0"/>
                        </a:rPr>
                        <a:t>2</a:t>
                      </a:r>
                      <a:endParaRPr lang="uk-UA" sz="1800" i="1" dirty="0">
                        <a:latin typeface="Bookman Old Style" panose="02050604050505020204" pitchFamily="18" charset="0"/>
                      </a:endParaRPr>
                    </a:p>
                  </a:txBody>
                  <a:tcPr/>
                </a:tc>
                <a:extLst>
                  <a:ext uri="{0D108BD9-81ED-4DB2-BD59-A6C34878D82A}">
                    <a16:rowId xmlns="" xmlns:a16="http://schemas.microsoft.com/office/drawing/2014/main" val="749488374"/>
                  </a:ext>
                </a:extLst>
              </a:tr>
              <a:tr h="759795">
                <a:tc>
                  <a:txBody>
                    <a:bodyPr/>
                    <a:lstStyle/>
                    <a:p>
                      <a:pPr algn="l">
                        <a:lnSpc>
                          <a:spcPct val="100000"/>
                        </a:lnSpc>
                        <a:spcAft>
                          <a:spcPts val="0"/>
                        </a:spcAft>
                      </a:pPr>
                      <a:r>
                        <a:rPr lang="uk-UA" sz="1800">
                          <a:effectLst/>
                          <a:latin typeface="Bookman Old Style" panose="02050604050505020204" pitchFamily="18" charset="0"/>
                          <a:ea typeface="Times New Roman" panose="02020603050405020304" pitchFamily="18" charset="0"/>
                          <a:cs typeface="Times New Roman" panose="02020603050405020304" pitchFamily="18" charset="0"/>
                        </a:rPr>
                        <a:t>О. Конт</a:t>
                      </a:r>
                    </a:p>
                  </a:txBody>
                  <a:tcPr marL="68580" marR="68580" marT="0" marB="0"/>
                </a:tc>
                <a:tc>
                  <a:txBody>
                    <a:bodyPr/>
                    <a:lstStyle/>
                    <a:p>
                      <a:pPr algn="just">
                        <a:lnSpc>
                          <a:spcPct val="100000"/>
                        </a:lnSpc>
                        <a:spcAft>
                          <a:spcPts val="0"/>
                        </a:spcAft>
                      </a:pPr>
                      <a:r>
                        <a:rPr lang="uk-UA" sz="1800">
                          <a:effectLst/>
                          <a:latin typeface="Bookman Old Style" panose="02050604050505020204" pitchFamily="18" charset="0"/>
                          <a:ea typeface="Times New Roman" panose="02020603050405020304" pitchFamily="18" charset="0"/>
                          <a:cs typeface="Times New Roman" panose="02020603050405020304" pitchFamily="18" charset="0"/>
                        </a:rPr>
                        <a:t>Математика, фізика, хімія, біологія і соціологія </a:t>
                      </a:r>
                    </a:p>
                  </a:txBody>
                  <a:tcPr marL="68580" marR="68580" marT="0" marB="0"/>
                </a:tc>
                <a:extLst>
                  <a:ext uri="{0D108BD9-81ED-4DB2-BD59-A6C34878D82A}">
                    <a16:rowId xmlns="" xmlns:a16="http://schemas.microsoft.com/office/drawing/2014/main" val="467487451"/>
                  </a:ext>
                </a:extLst>
              </a:tr>
              <a:tr h="569847">
                <a:tc>
                  <a:txBody>
                    <a:bodyPr/>
                    <a:lstStyle/>
                    <a:p>
                      <a:pPr algn="l">
                        <a:lnSpc>
                          <a:spcPct val="100000"/>
                        </a:lnSpc>
                        <a:spcAft>
                          <a:spcPts val="0"/>
                        </a:spcAft>
                      </a:pPr>
                      <a:r>
                        <a:rPr lang="uk-UA" sz="1800">
                          <a:effectLst/>
                          <a:latin typeface="Bookman Old Style" panose="02050604050505020204" pitchFamily="18" charset="0"/>
                          <a:ea typeface="Times New Roman" panose="02020603050405020304" pitchFamily="18" charset="0"/>
                          <a:cs typeface="Times New Roman" panose="02020603050405020304" pitchFamily="18" charset="0"/>
                        </a:rPr>
                        <a:t>Гегель</a:t>
                      </a:r>
                    </a:p>
                  </a:txBody>
                  <a:tcPr marL="68580" marR="68580" marT="0" marB="0"/>
                </a:tc>
                <a:tc>
                  <a:txBody>
                    <a:bodyPr/>
                    <a:lstStyle/>
                    <a:p>
                      <a:pPr algn="just">
                        <a:lnSpc>
                          <a:spcPct val="100000"/>
                        </a:lnSpc>
                        <a:spcAft>
                          <a:spcPts val="0"/>
                        </a:spcAft>
                      </a:pPr>
                      <a:r>
                        <a:rPr lang="uk-UA" sz="1800">
                          <a:effectLst/>
                          <a:latin typeface="Bookman Old Style" panose="02050604050505020204" pitchFamily="18" charset="0"/>
                          <a:ea typeface="Times New Roman" panose="02020603050405020304" pitchFamily="18" charset="0"/>
                          <a:cs typeface="Times New Roman" panose="02020603050405020304" pitchFamily="18" charset="0"/>
                        </a:rPr>
                        <a:t>Логіка, філософія природи і філософія духу</a:t>
                      </a:r>
                    </a:p>
                  </a:txBody>
                  <a:tcPr marL="68580" marR="68580" marT="0" marB="0"/>
                </a:tc>
                <a:extLst>
                  <a:ext uri="{0D108BD9-81ED-4DB2-BD59-A6C34878D82A}">
                    <a16:rowId xmlns="" xmlns:a16="http://schemas.microsoft.com/office/drawing/2014/main" val="1585778309"/>
                  </a:ext>
                </a:extLst>
              </a:tr>
              <a:tr h="719192">
                <a:tc>
                  <a:txBody>
                    <a:bodyPr/>
                    <a:lstStyle/>
                    <a:p>
                      <a:pPr algn="l">
                        <a:lnSpc>
                          <a:spcPct val="100000"/>
                        </a:lnSpc>
                        <a:spcAft>
                          <a:spcPts val="0"/>
                        </a:spcAft>
                      </a:pPr>
                      <a:r>
                        <a:rPr lang="uk-UA" sz="1800">
                          <a:effectLst/>
                          <a:latin typeface="Bookman Old Style" panose="02050604050505020204" pitchFamily="18" charset="0"/>
                          <a:ea typeface="Times New Roman" panose="02020603050405020304" pitchFamily="18" charset="0"/>
                          <a:cs typeface="Times New Roman" panose="02020603050405020304" pitchFamily="18" charset="0"/>
                        </a:rPr>
                        <a:t>Роджер Бекон</a:t>
                      </a:r>
                    </a:p>
                  </a:txBody>
                  <a:tcPr marL="68580" marR="68580" marT="0" marB="0"/>
                </a:tc>
                <a:tc>
                  <a:txBody>
                    <a:bodyPr/>
                    <a:lstStyle/>
                    <a:p>
                      <a:pPr algn="just">
                        <a:lnSpc>
                          <a:spcPct val="100000"/>
                        </a:lnSpc>
                        <a:spcAft>
                          <a:spcPts val="0"/>
                        </a:spcAft>
                      </a:pPr>
                      <a:r>
                        <a:rPr lang="uk-UA" sz="1800">
                          <a:effectLst/>
                          <a:latin typeface="Bookman Old Style" panose="02050604050505020204" pitchFamily="18" charset="0"/>
                          <a:ea typeface="Times New Roman" panose="02020603050405020304" pitchFamily="18" charset="0"/>
                          <a:cs typeface="Times New Roman" panose="02020603050405020304" pitchFamily="18" charset="0"/>
                        </a:rPr>
                        <a:t>Граматика і логіка, математика, натурфілософія, метафізика і етика</a:t>
                      </a:r>
                    </a:p>
                  </a:txBody>
                  <a:tcPr marL="68580" marR="68580" marT="0" marB="0"/>
                </a:tc>
                <a:extLst>
                  <a:ext uri="{0D108BD9-81ED-4DB2-BD59-A6C34878D82A}">
                    <a16:rowId xmlns="" xmlns:a16="http://schemas.microsoft.com/office/drawing/2014/main" val="1317271078"/>
                  </a:ext>
                </a:extLst>
              </a:tr>
              <a:tr h="759795">
                <a:tc>
                  <a:txBody>
                    <a:bodyPr/>
                    <a:lstStyle/>
                    <a:p>
                      <a:pPr algn="l">
                        <a:lnSpc>
                          <a:spcPct val="100000"/>
                        </a:lnSpc>
                        <a:spcAft>
                          <a:spcPts val="0"/>
                        </a:spcAft>
                      </a:pPr>
                      <a:r>
                        <a:rPr lang="uk-UA" sz="1800">
                          <a:effectLst/>
                          <a:latin typeface="Bookman Old Style" panose="02050604050505020204" pitchFamily="18" charset="0"/>
                          <a:ea typeface="Times New Roman" panose="02020603050405020304" pitchFamily="18" charset="0"/>
                          <a:cs typeface="Times New Roman" panose="02020603050405020304" pitchFamily="18" charset="0"/>
                        </a:rPr>
                        <a:t>Ф. Енгельс</a:t>
                      </a:r>
                    </a:p>
                  </a:txBody>
                  <a:tcPr marL="68580" marR="68580" marT="0" marB="0"/>
                </a:tc>
                <a:tc>
                  <a:txBody>
                    <a:bodyPr/>
                    <a:lstStyle/>
                    <a:p>
                      <a:pPr algn="just">
                        <a:lnSpc>
                          <a:spcPct val="100000"/>
                        </a:lnSpc>
                        <a:spcAft>
                          <a:spcPts val="0"/>
                        </a:spcAft>
                      </a:pPr>
                      <a:r>
                        <a:rPr lang="uk-UA" sz="1800" dirty="0">
                          <a:effectLst/>
                          <a:latin typeface="Bookman Old Style" panose="02050604050505020204" pitchFamily="18" charset="0"/>
                          <a:ea typeface="Times New Roman" panose="02020603050405020304" pitchFamily="18" charset="0"/>
                          <a:cs typeface="Times New Roman" panose="02020603050405020304" pitchFamily="18" charset="0"/>
                        </a:rPr>
                        <a:t>Механіка, фізика, хімія, біологія</a:t>
                      </a:r>
                    </a:p>
                  </a:txBody>
                  <a:tcPr marL="68580" marR="68580" marT="0" marB="0"/>
                </a:tc>
                <a:extLst>
                  <a:ext uri="{0D108BD9-81ED-4DB2-BD59-A6C34878D82A}">
                    <a16:rowId xmlns="" xmlns:a16="http://schemas.microsoft.com/office/drawing/2014/main" val="3101376201"/>
                  </a:ext>
                </a:extLst>
              </a:tr>
              <a:tr h="359596">
                <a:tc>
                  <a:txBody>
                    <a:bodyPr/>
                    <a:lstStyle/>
                    <a:p>
                      <a:pPr algn="l">
                        <a:lnSpc>
                          <a:spcPct val="100000"/>
                        </a:lnSpc>
                        <a:spcAft>
                          <a:spcPts val="0"/>
                        </a:spcAft>
                      </a:pPr>
                      <a:r>
                        <a:rPr lang="uk-UA" sz="1800" dirty="0">
                          <a:effectLst/>
                          <a:latin typeface="Bookman Old Style" panose="02050604050505020204" pitchFamily="18" charset="0"/>
                          <a:ea typeface="Times New Roman" panose="02020603050405020304" pitchFamily="18" charset="0"/>
                          <a:cs typeface="Times New Roman" panose="02020603050405020304" pitchFamily="18" charset="0"/>
                        </a:rPr>
                        <a:t>В. </a:t>
                      </a:r>
                      <a:r>
                        <a:rPr lang="uk-UA" sz="1800" dirty="0" err="1">
                          <a:effectLst/>
                          <a:latin typeface="Bookman Old Style" panose="02050604050505020204" pitchFamily="18" charset="0"/>
                          <a:ea typeface="Times New Roman" panose="02020603050405020304" pitchFamily="18" charset="0"/>
                          <a:cs typeface="Times New Roman" panose="02020603050405020304" pitchFamily="18" charset="0"/>
                        </a:rPr>
                        <a:t>Дільтей</a:t>
                      </a:r>
                      <a:endParaRPr lang="uk-UA" sz="1800" dirty="0">
                        <a:effectLst/>
                        <a:latin typeface="Bookman Old Style" panose="020506040505050202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00000"/>
                        </a:lnSpc>
                        <a:spcAft>
                          <a:spcPts val="0"/>
                        </a:spcAft>
                      </a:pPr>
                      <a:r>
                        <a:rPr lang="uk-UA" sz="1800" dirty="0">
                          <a:effectLst/>
                          <a:latin typeface="Bookman Old Style" panose="02050604050505020204" pitchFamily="18" charset="0"/>
                          <a:ea typeface="Times New Roman" panose="02020603050405020304" pitchFamily="18" charset="0"/>
                          <a:cs typeface="Times New Roman" panose="02020603050405020304" pitchFamily="18" charset="0"/>
                        </a:rPr>
                        <a:t>Наука, що вивчає життя природи і наука про людей</a:t>
                      </a:r>
                    </a:p>
                  </a:txBody>
                  <a:tcPr marL="68580" marR="68580" marT="0" marB="0"/>
                </a:tc>
                <a:extLst>
                  <a:ext uri="{0D108BD9-81ED-4DB2-BD59-A6C34878D82A}">
                    <a16:rowId xmlns="" xmlns:a16="http://schemas.microsoft.com/office/drawing/2014/main" val="2826695153"/>
                  </a:ext>
                </a:extLst>
              </a:tr>
              <a:tr h="719192">
                <a:tc>
                  <a:txBody>
                    <a:bodyPr/>
                    <a:lstStyle/>
                    <a:p>
                      <a:pPr algn="l">
                        <a:lnSpc>
                          <a:spcPct val="100000"/>
                        </a:lnSpc>
                        <a:spcAft>
                          <a:spcPts val="0"/>
                        </a:spcAft>
                      </a:pPr>
                      <a:r>
                        <a:rPr lang="uk-UA" sz="1800" dirty="0">
                          <a:effectLst/>
                          <a:latin typeface="Bookman Old Style" panose="02050604050505020204" pitchFamily="18" charset="0"/>
                          <a:ea typeface="Times New Roman" panose="02020603050405020304" pitchFamily="18" charset="0"/>
                          <a:cs typeface="Times New Roman" panose="02020603050405020304" pitchFamily="18" charset="0"/>
                        </a:rPr>
                        <a:t>В. </a:t>
                      </a:r>
                      <a:r>
                        <a:rPr lang="uk-UA" sz="1800" dirty="0" err="1">
                          <a:effectLst/>
                          <a:latin typeface="Bookman Old Style" panose="02050604050505020204" pitchFamily="18" charset="0"/>
                          <a:ea typeface="Times New Roman" panose="02020603050405020304" pitchFamily="18" charset="0"/>
                          <a:cs typeface="Times New Roman" panose="02020603050405020304" pitchFamily="18" charset="0"/>
                        </a:rPr>
                        <a:t>Віндельбанд</a:t>
                      </a:r>
                      <a:r>
                        <a:rPr lang="uk-UA" sz="1800" dirty="0">
                          <a:effectLst/>
                          <a:latin typeface="Bookman Old Style" panose="02050604050505020204" pitchFamily="18" charset="0"/>
                          <a:ea typeface="Times New Roman" panose="02020603050405020304" pitchFamily="18" charset="0"/>
                          <a:cs typeface="Times New Roman" panose="02020603050405020304" pitchFamily="18" charset="0"/>
                        </a:rPr>
                        <a:t>,                      Г. </a:t>
                      </a:r>
                      <a:r>
                        <a:rPr lang="uk-UA" sz="1800" dirty="0" err="1">
                          <a:effectLst/>
                          <a:latin typeface="Bookman Old Style" panose="02050604050505020204" pitchFamily="18" charset="0"/>
                          <a:ea typeface="Times New Roman" panose="02020603050405020304" pitchFamily="18" charset="0"/>
                          <a:cs typeface="Times New Roman" panose="02020603050405020304" pitchFamily="18" charset="0"/>
                        </a:rPr>
                        <a:t>Ріккерт</a:t>
                      </a:r>
                      <a:endParaRPr lang="uk-UA" sz="1800" dirty="0">
                        <a:effectLst/>
                        <a:latin typeface="Bookman Old Style" panose="020506040505050202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00000"/>
                        </a:lnSpc>
                        <a:spcAft>
                          <a:spcPts val="0"/>
                        </a:spcAft>
                      </a:pPr>
                      <a:r>
                        <a:rPr lang="uk-UA" sz="1800">
                          <a:effectLst/>
                          <a:latin typeface="Bookman Old Style" panose="02050604050505020204" pitchFamily="18" charset="0"/>
                          <a:ea typeface="Times New Roman" panose="02020603050405020304" pitchFamily="18" charset="0"/>
                          <a:cs typeface="Times New Roman" panose="02020603050405020304" pitchFamily="18" charset="0"/>
                        </a:rPr>
                        <a:t>Історичні і природні науки</a:t>
                      </a:r>
                    </a:p>
                  </a:txBody>
                  <a:tcPr marL="68580" marR="68580" marT="0" marB="0"/>
                </a:tc>
                <a:extLst>
                  <a:ext uri="{0D108BD9-81ED-4DB2-BD59-A6C34878D82A}">
                    <a16:rowId xmlns="" xmlns:a16="http://schemas.microsoft.com/office/drawing/2014/main" val="224535852"/>
                  </a:ext>
                </a:extLst>
              </a:tr>
              <a:tr h="1438384">
                <a:tc>
                  <a:txBody>
                    <a:bodyPr/>
                    <a:lstStyle/>
                    <a:p>
                      <a:pPr algn="l">
                        <a:lnSpc>
                          <a:spcPct val="100000"/>
                        </a:lnSpc>
                        <a:spcAft>
                          <a:spcPts val="0"/>
                        </a:spcAft>
                      </a:pPr>
                      <a:r>
                        <a:rPr lang="uk-UA" sz="1800">
                          <a:effectLst/>
                          <a:latin typeface="Bookman Old Style" panose="02050604050505020204" pitchFamily="18" charset="0"/>
                          <a:ea typeface="Times New Roman" panose="02020603050405020304" pitchFamily="18" charset="0"/>
                          <a:cs typeface="Times New Roman" panose="02020603050405020304" pitchFamily="18" charset="0"/>
                        </a:rPr>
                        <a:t>В. І. Вернадський</a:t>
                      </a:r>
                    </a:p>
                  </a:txBody>
                  <a:tcPr marL="68580" marR="68580" marT="0" marB="0"/>
                </a:tc>
                <a:tc>
                  <a:txBody>
                    <a:bodyPr/>
                    <a:lstStyle/>
                    <a:p>
                      <a:pPr algn="just">
                        <a:lnSpc>
                          <a:spcPct val="100000"/>
                        </a:lnSpc>
                        <a:spcAft>
                          <a:spcPts val="0"/>
                        </a:spcAft>
                      </a:pPr>
                      <a:r>
                        <a:rPr lang="uk-UA" sz="1800" dirty="0">
                          <a:effectLst/>
                          <a:latin typeface="Bookman Old Style" panose="02050604050505020204" pitchFamily="18" charset="0"/>
                          <a:ea typeface="Times New Roman" panose="02020603050405020304" pitchFamily="18" charset="0"/>
                          <a:cs typeface="Times New Roman" panose="02020603050405020304" pitchFamily="18" charset="0"/>
                        </a:rPr>
                        <a:t>Наука, об’єкти (і закони) якої охоплюють усю реальність – як нашу планету і її біосферу, так і космічні простори; наука, об’єкти (і закони) якої притаманні тільки для нашої Землі</a:t>
                      </a:r>
                    </a:p>
                  </a:txBody>
                  <a:tcPr marL="68580" marR="68580" marT="0" marB="0"/>
                </a:tc>
                <a:extLst>
                  <a:ext uri="{0D108BD9-81ED-4DB2-BD59-A6C34878D82A}">
                    <a16:rowId xmlns="" xmlns:a16="http://schemas.microsoft.com/office/drawing/2014/main" val="235325369"/>
                  </a:ext>
                </a:extLst>
              </a:tr>
            </a:tbl>
          </a:graphicData>
        </a:graphic>
      </p:graphicFrame>
    </p:spTree>
    <p:extLst>
      <p:ext uri="{BB962C8B-B14F-4D97-AF65-F5344CB8AC3E}">
        <p14:creationId xmlns:p14="http://schemas.microsoft.com/office/powerpoint/2010/main" val="1625570072"/>
      </p:ext>
    </p:extLst>
  </p:cSld>
  <p:clrMapOvr>
    <a:masterClrMapping/>
  </p:clrMapOvr>
  <p:transition>
    <p:strips dir="l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792163"/>
          </a:xfrm>
        </p:spPr>
        <p:txBody>
          <a:bodyPr/>
          <a:lstStyle/>
          <a:p>
            <a:pPr algn="ctr"/>
            <a:r>
              <a:rPr lang="uk-UA" sz="2700" dirty="0" smtClean="0">
                <a:latin typeface="Bookman Old Style" panose="02050604050505020204" pitchFamily="18" charset="0"/>
              </a:rPr>
              <a:t>Критерії відмінностей між природничими </a:t>
            </a:r>
            <a:br>
              <a:rPr lang="uk-UA" sz="2700" dirty="0" smtClean="0">
                <a:latin typeface="Bookman Old Style" panose="02050604050505020204" pitchFamily="18" charset="0"/>
              </a:rPr>
            </a:br>
            <a:r>
              <a:rPr lang="uk-UA" sz="2700" dirty="0" smtClean="0">
                <a:latin typeface="Bookman Old Style" panose="02050604050505020204" pitchFamily="18" charset="0"/>
              </a:rPr>
              <a:t>та гуманітарними науками</a:t>
            </a:r>
            <a:endParaRPr lang="uk-UA" sz="2700" dirty="0">
              <a:latin typeface="Bookman Old Style" panose="02050604050505020204" pitchFamily="18" charset="0"/>
            </a:endParaRPr>
          </a:p>
        </p:txBody>
      </p:sp>
      <p:graphicFrame>
        <p:nvGraphicFramePr>
          <p:cNvPr id="4" name="Таблиця 3"/>
          <p:cNvGraphicFramePr>
            <a:graphicFrameLocks noGrp="1"/>
          </p:cNvGraphicFramePr>
          <p:nvPr>
            <p:extLst>
              <p:ext uri="{D42A27DB-BD31-4B8C-83A1-F6EECF244321}">
                <p14:modId xmlns:p14="http://schemas.microsoft.com/office/powerpoint/2010/main" val="1077990911"/>
              </p:ext>
            </p:extLst>
          </p:nvPr>
        </p:nvGraphicFramePr>
        <p:xfrm>
          <a:off x="0" y="1066240"/>
          <a:ext cx="9144000" cy="5791758"/>
        </p:xfrm>
        <a:graphic>
          <a:graphicData uri="http://schemas.openxmlformats.org/drawingml/2006/table">
            <a:tbl>
              <a:tblPr firstRow="1" bandRow="1">
                <a:tableStyleId>{5C22544A-7EE6-4342-B048-85BDC9FD1C3A}</a:tableStyleId>
              </a:tblPr>
              <a:tblGrid>
                <a:gridCol w="2880320">
                  <a:extLst>
                    <a:ext uri="{9D8B030D-6E8A-4147-A177-3AD203B41FA5}">
                      <a16:colId xmlns="" xmlns:a16="http://schemas.microsoft.com/office/drawing/2014/main" val="3501636990"/>
                    </a:ext>
                  </a:extLst>
                </a:gridCol>
                <a:gridCol w="3024336">
                  <a:extLst>
                    <a:ext uri="{9D8B030D-6E8A-4147-A177-3AD203B41FA5}">
                      <a16:colId xmlns="" xmlns:a16="http://schemas.microsoft.com/office/drawing/2014/main" val="491333214"/>
                    </a:ext>
                  </a:extLst>
                </a:gridCol>
                <a:gridCol w="3239344">
                  <a:extLst>
                    <a:ext uri="{9D8B030D-6E8A-4147-A177-3AD203B41FA5}">
                      <a16:colId xmlns="" xmlns:a16="http://schemas.microsoft.com/office/drawing/2014/main" val="375618159"/>
                    </a:ext>
                  </a:extLst>
                </a:gridCol>
              </a:tblGrid>
              <a:tr h="275798">
                <a:tc>
                  <a:txBody>
                    <a:bodyPr/>
                    <a:lstStyle/>
                    <a:p>
                      <a:pPr algn="ctr">
                        <a:lnSpc>
                          <a:spcPct val="100000"/>
                        </a:lnSpc>
                        <a:spcAft>
                          <a:spcPts val="0"/>
                        </a:spcAft>
                      </a:pPr>
                      <a:r>
                        <a:rPr lang="uk-UA" sz="1800" dirty="0">
                          <a:effectLst/>
                          <a:latin typeface="Bookman Old Style" panose="02050604050505020204" pitchFamily="18" charset="0"/>
                          <a:ea typeface="Times New Roman" panose="02020603050405020304" pitchFamily="18" charset="0"/>
                          <a:cs typeface="Times New Roman" panose="02020603050405020304" pitchFamily="18" charset="0"/>
                        </a:rPr>
                        <a:t>Критерії розрізнення</a:t>
                      </a:r>
                    </a:p>
                  </a:txBody>
                  <a:tcPr marL="68580" marR="68580" marT="0" marB="0"/>
                </a:tc>
                <a:tc>
                  <a:txBody>
                    <a:bodyPr/>
                    <a:lstStyle/>
                    <a:p>
                      <a:pPr algn="ctr">
                        <a:lnSpc>
                          <a:spcPct val="100000"/>
                        </a:lnSpc>
                        <a:spcAft>
                          <a:spcPts val="0"/>
                        </a:spcAft>
                      </a:pPr>
                      <a:r>
                        <a:rPr lang="uk-UA" sz="1800">
                          <a:effectLst/>
                          <a:latin typeface="Bookman Old Style" panose="02050604050505020204" pitchFamily="18" charset="0"/>
                          <a:ea typeface="Times New Roman" panose="02020603050405020304" pitchFamily="18" charset="0"/>
                          <a:cs typeface="Times New Roman" panose="02020603050405020304" pitchFamily="18" charset="0"/>
                        </a:rPr>
                        <a:t>Природничі науки</a:t>
                      </a:r>
                    </a:p>
                  </a:txBody>
                  <a:tcPr marL="68580" marR="68580" marT="0" marB="0"/>
                </a:tc>
                <a:tc>
                  <a:txBody>
                    <a:bodyPr/>
                    <a:lstStyle/>
                    <a:p>
                      <a:pPr algn="ctr">
                        <a:lnSpc>
                          <a:spcPct val="100000"/>
                        </a:lnSpc>
                        <a:spcAft>
                          <a:spcPts val="0"/>
                        </a:spcAft>
                      </a:pPr>
                      <a:r>
                        <a:rPr lang="uk-UA" sz="1800" dirty="0">
                          <a:effectLst/>
                          <a:latin typeface="Bookman Old Style" panose="02050604050505020204" pitchFamily="18" charset="0"/>
                          <a:ea typeface="Times New Roman" panose="02020603050405020304" pitchFamily="18" charset="0"/>
                          <a:cs typeface="Times New Roman" panose="02020603050405020304" pitchFamily="18" charset="0"/>
                        </a:rPr>
                        <a:t>Гуманітарні науки</a:t>
                      </a:r>
                    </a:p>
                  </a:txBody>
                  <a:tcPr marL="68580" marR="68580" marT="0" marB="0"/>
                </a:tc>
                <a:extLst>
                  <a:ext uri="{0D108BD9-81ED-4DB2-BD59-A6C34878D82A}">
                    <a16:rowId xmlns="" xmlns:a16="http://schemas.microsoft.com/office/drawing/2014/main" val="690253534"/>
                  </a:ext>
                </a:extLst>
              </a:tr>
              <a:tr h="275798">
                <a:tc>
                  <a:txBody>
                    <a:bodyPr/>
                    <a:lstStyle/>
                    <a:p>
                      <a:pPr algn="l">
                        <a:lnSpc>
                          <a:spcPct val="100000"/>
                        </a:lnSpc>
                        <a:spcAft>
                          <a:spcPts val="0"/>
                        </a:spcAft>
                      </a:pPr>
                      <a:r>
                        <a:rPr lang="uk-UA" sz="1800" dirty="0">
                          <a:effectLst/>
                          <a:latin typeface="Bookman Old Style" panose="02050604050505020204" pitchFamily="18" charset="0"/>
                          <a:ea typeface="Times New Roman" panose="02020603050405020304" pitchFamily="18" charset="0"/>
                          <a:cs typeface="Times New Roman" panose="02020603050405020304" pitchFamily="18" charset="0"/>
                        </a:rPr>
                        <a:t>Об'єкт дослідження</a:t>
                      </a:r>
                    </a:p>
                  </a:txBody>
                  <a:tcPr marL="68580" marR="68580" marT="0" marB="0"/>
                </a:tc>
                <a:tc>
                  <a:txBody>
                    <a:bodyPr/>
                    <a:lstStyle/>
                    <a:p>
                      <a:pPr algn="l">
                        <a:lnSpc>
                          <a:spcPct val="100000"/>
                        </a:lnSpc>
                        <a:spcAft>
                          <a:spcPts val="0"/>
                        </a:spcAft>
                      </a:pPr>
                      <a:r>
                        <a:rPr lang="uk-UA" sz="1800" dirty="0">
                          <a:effectLst/>
                          <a:latin typeface="Bookman Old Style" panose="02050604050505020204" pitchFamily="18" charset="0"/>
                          <a:ea typeface="Times New Roman" panose="02020603050405020304" pitchFamily="18" charset="0"/>
                          <a:cs typeface="Times New Roman" panose="02020603050405020304" pitchFamily="18" charset="0"/>
                        </a:rPr>
                        <a:t>Природа</a:t>
                      </a:r>
                    </a:p>
                  </a:txBody>
                  <a:tcPr marL="68580" marR="68580" marT="0" marB="0"/>
                </a:tc>
                <a:tc>
                  <a:txBody>
                    <a:bodyPr/>
                    <a:lstStyle/>
                    <a:p>
                      <a:pPr algn="l">
                        <a:lnSpc>
                          <a:spcPct val="100000"/>
                        </a:lnSpc>
                        <a:spcAft>
                          <a:spcPts val="0"/>
                        </a:spcAft>
                      </a:pPr>
                      <a:r>
                        <a:rPr lang="uk-UA" sz="1800">
                          <a:effectLst/>
                          <a:latin typeface="Bookman Old Style" panose="02050604050505020204" pitchFamily="18" charset="0"/>
                          <a:ea typeface="Times New Roman" panose="02020603050405020304" pitchFamily="18" charset="0"/>
                          <a:cs typeface="Times New Roman" panose="02020603050405020304" pitchFamily="18" charset="0"/>
                        </a:rPr>
                        <a:t>Людина, суспільство</a:t>
                      </a:r>
                    </a:p>
                  </a:txBody>
                  <a:tcPr marL="68580" marR="68580" marT="0" marB="0"/>
                </a:tc>
                <a:extLst>
                  <a:ext uri="{0D108BD9-81ED-4DB2-BD59-A6C34878D82A}">
                    <a16:rowId xmlns="" xmlns:a16="http://schemas.microsoft.com/office/drawing/2014/main" val="2476502157"/>
                  </a:ext>
                </a:extLst>
              </a:tr>
              <a:tr h="551596">
                <a:tc>
                  <a:txBody>
                    <a:bodyPr/>
                    <a:lstStyle/>
                    <a:p>
                      <a:pPr algn="l">
                        <a:lnSpc>
                          <a:spcPct val="100000"/>
                        </a:lnSpc>
                        <a:spcAft>
                          <a:spcPts val="0"/>
                        </a:spcAft>
                      </a:pPr>
                      <a:r>
                        <a:rPr lang="uk-UA" sz="1800" dirty="0">
                          <a:effectLst/>
                          <a:latin typeface="Bookman Old Style" panose="02050604050505020204" pitchFamily="18" charset="0"/>
                          <a:ea typeface="Times New Roman" panose="02020603050405020304" pitchFamily="18" charset="0"/>
                          <a:cs typeface="Times New Roman" panose="02020603050405020304" pitchFamily="18" charset="0"/>
                        </a:rPr>
                        <a:t>Провідна функція</a:t>
                      </a:r>
                    </a:p>
                  </a:txBody>
                  <a:tcPr marL="68580" marR="68580" marT="0" marB="0"/>
                </a:tc>
                <a:tc>
                  <a:txBody>
                    <a:bodyPr/>
                    <a:lstStyle/>
                    <a:p>
                      <a:pPr algn="l">
                        <a:lnSpc>
                          <a:spcPct val="100000"/>
                        </a:lnSpc>
                        <a:spcAft>
                          <a:spcPts val="0"/>
                        </a:spcAft>
                      </a:pPr>
                      <a:r>
                        <a:rPr lang="uk-UA" sz="1800">
                          <a:effectLst/>
                          <a:latin typeface="Bookman Old Style" panose="02050604050505020204" pitchFamily="18" charset="0"/>
                          <a:ea typeface="Times New Roman" panose="02020603050405020304" pitchFamily="18" charset="0"/>
                          <a:cs typeface="Times New Roman" panose="02020603050405020304" pitchFamily="18" charset="0"/>
                        </a:rPr>
                        <a:t>Пояснення (істини доводяться)</a:t>
                      </a:r>
                    </a:p>
                  </a:txBody>
                  <a:tcPr marL="68580" marR="68580" marT="0" marB="0"/>
                </a:tc>
                <a:tc>
                  <a:txBody>
                    <a:bodyPr/>
                    <a:lstStyle/>
                    <a:p>
                      <a:pPr algn="l">
                        <a:lnSpc>
                          <a:spcPct val="100000"/>
                        </a:lnSpc>
                        <a:spcAft>
                          <a:spcPts val="0"/>
                        </a:spcAft>
                      </a:pPr>
                      <a:r>
                        <a:rPr lang="uk-UA" sz="1800">
                          <a:effectLst/>
                          <a:latin typeface="Bookman Old Style" panose="02050604050505020204" pitchFamily="18" charset="0"/>
                          <a:ea typeface="Times New Roman" panose="02020603050405020304" pitchFamily="18" charset="0"/>
                          <a:cs typeface="Times New Roman" panose="02020603050405020304" pitchFamily="18" charset="0"/>
                        </a:rPr>
                        <a:t>Розуміння (істини тлумачаться)</a:t>
                      </a:r>
                    </a:p>
                  </a:txBody>
                  <a:tcPr marL="68580" marR="68580" marT="0" marB="0"/>
                </a:tc>
                <a:extLst>
                  <a:ext uri="{0D108BD9-81ED-4DB2-BD59-A6C34878D82A}">
                    <a16:rowId xmlns="" xmlns:a16="http://schemas.microsoft.com/office/drawing/2014/main" val="3326803936"/>
                  </a:ext>
                </a:extLst>
              </a:tr>
              <a:tr h="551596">
                <a:tc>
                  <a:txBody>
                    <a:bodyPr/>
                    <a:lstStyle/>
                    <a:p>
                      <a:pPr algn="l">
                        <a:lnSpc>
                          <a:spcPct val="100000"/>
                        </a:lnSpc>
                        <a:spcAft>
                          <a:spcPts val="0"/>
                        </a:spcAft>
                      </a:pPr>
                      <a:r>
                        <a:rPr lang="uk-UA" sz="1800" dirty="0">
                          <a:effectLst/>
                          <a:latin typeface="Bookman Old Style" panose="02050604050505020204" pitchFamily="18" charset="0"/>
                          <a:ea typeface="Times New Roman" panose="02020603050405020304" pitchFamily="18" charset="0"/>
                          <a:cs typeface="Times New Roman" panose="02020603050405020304" pitchFamily="18" charset="0"/>
                        </a:rPr>
                        <a:t>Характер методології</a:t>
                      </a:r>
                    </a:p>
                  </a:txBody>
                  <a:tcPr marL="68580" marR="68580" marT="0" marB="0"/>
                </a:tc>
                <a:tc>
                  <a:txBody>
                    <a:bodyPr/>
                    <a:lstStyle/>
                    <a:p>
                      <a:pPr algn="l">
                        <a:lnSpc>
                          <a:spcPct val="100000"/>
                        </a:lnSpc>
                        <a:spcAft>
                          <a:spcPts val="0"/>
                        </a:spcAft>
                      </a:pPr>
                      <a:r>
                        <a:rPr lang="uk-UA" sz="1800" dirty="0" err="1">
                          <a:effectLst/>
                          <a:latin typeface="Bookman Old Style" panose="02050604050505020204" pitchFamily="18" charset="0"/>
                          <a:ea typeface="Times New Roman" panose="02020603050405020304" pitchFamily="18" charset="0"/>
                          <a:cs typeface="Times New Roman" panose="02020603050405020304" pitchFamily="18" charset="0"/>
                        </a:rPr>
                        <a:t>Генералізуючий</a:t>
                      </a:r>
                      <a:r>
                        <a:rPr lang="uk-UA" sz="1800" dirty="0">
                          <a:effectLst/>
                          <a:latin typeface="Bookman Old Style" panose="02050604050505020204" pitchFamily="18" charset="0"/>
                          <a:ea typeface="Times New Roman" panose="02020603050405020304" pitchFamily="18" charset="0"/>
                          <a:cs typeface="Times New Roman" panose="02020603050405020304" pitchFamily="18" charset="0"/>
                        </a:rPr>
                        <a:t> (узагальнюючий)</a:t>
                      </a:r>
                    </a:p>
                  </a:txBody>
                  <a:tcPr marL="68580" marR="68580" marT="0" marB="0"/>
                </a:tc>
                <a:tc>
                  <a:txBody>
                    <a:bodyPr/>
                    <a:lstStyle/>
                    <a:p>
                      <a:pPr algn="l">
                        <a:lnSpc>
                          <a:spcPct val="100000"/>
                        </a:lnSpc>
                        <a:spcAft>
                          <a:spcPts val="0"/>
                        </a:spcAft>
                      </a:pPr>
                      <a:r>
                        <a:rPr lang="uk-UA" sz="1800">
                          <a:effectLst/>
                          <a:latin typeface="Bookman Old Style" panose="02050604050505020204" pitchFamily="18" charset="0"/>
                          <a:ea typeface="Times New Roman" panose="02020603050405020304" pitchFamily="18" charset="0"/>
                          <a:cs typeface="Times New Roman" panose="02020603050405020304" pitchFamily="18" charset="0"/>
                        </a:rPr>
                        <a:t>Індивідуалізуючий</a:t>
                      </a:r>
                    </a:p>
                  </a:txBody>
                  <a:tcPr marL="68580" marR="68580" marT="0" marB="0"/>
                </a:tc>
                <a:extLst>
                  <a:ext uri="{0D108BD9-81ED-4DB2-BD59-A6C34878D82A}">
                    <a16:rowId xmlns="" xmlns:a16="http://schemas.microsoft.com/office/drawing/2014/main" val="1312186388"/>
                  </a:ext>
                </a:extLst>
              </a:tr>
              <a:tr h="275798">
                <a:tc>
                  <a:txBody>
                    <a:bodyPr/>
                    <a:lstStyle/>
                    <a:p>
                      <a:pPr algn="l">
                        <a:lnSpc>
                          <a:spcPct val="100000"/>
                        </a:lnSpc>
                        <a:spcAft>
                          <a:spcPts val="0"/>
                        </a:spcAft>
                      </a:pPr>
                      <a:r>
                        <a:rPr lang="uk-UA" sz="1800" dirty="0">
                          <a:effectLst/>
                          <a:latin typeface="Bookman Old Style" panose="02050604050505020204" pitchFamily="18" charset="0"/>
                          <a:ea typeface="Times New Roman" panose="02020603050405020304" pitchFamily="18" charset="0"/>
                          <a:cs typeface="Times New Roman" panose="02020603050405020304" pitchFamily="18" charset="0"/>
                        </a:rPr>
                        <a:t>Вплив цінностей</a:t>
                      </a:r>
                    </a:p>
                  </a:txBody>
                  <a:tcPr marL="68580" marR="68580" marT="0" marB="0"/>
                </a:tc>
                <a:tc>
                  <a:txBody>
                    <a:bodyPr/>
                    <a:lstStyle/>
                    <a:p>
                      <a:pPr algn="l">
                        <a:lnSpc>
                          <a:spcPct val="100000"/>
                        </a:lnSpc>
                        <a:spcAft>
                          <a:spcPts val="0"/>
                        </a:spcAft>
                      </a:pPr>
                      <a:r>
                        <a:rPr lang="uk-UA" sz="1800" dirty="0">
                          <a:effectLst/>
                          <a:latin typeface="Bookman Old Style" panose="02050604050505020204" pitchFamily="18" charset="0"/>
                          <a:ea typeface="Times New Roman" panose="02020603050405020304" pitchFamily="18" charset="0"/>
                          <a:cs typeface="Times New Roman" panose="02020603050405020304" pitchFamily="18" charset="0"/>
                        </a:rPr>
                        <a:t>Малопомітний, неявний</a:t>
                      </a:r>
                    </a:p>
                  </a:txBody>
                  <a:tcPr marL="68580" marR="68580" marT="0" marB="0"/>
                </a:tc>
                <a:tc>
                  <a:txBody>
                    <a:bodyPr/>
                    <a:lstStyle/>
                    <a:p>
                      <a:pPr algn="l">
                        <a:lnSpc>
                          <a:spcPct val="100000"/>
                        </a:lnSpc>
                        <a:spcAft>
                          <a:spcPts val="0"/>
                        </a:spcAft>
                      </a:pPr>
                      <a:r>
                        <a:rPr lang="uk-UA" sz="1800">
                          <a:effectLst/>
                          <a:latin typeface="Bookman Old Style" panose="02050604050505020204" pitchFamily="18" charset="0"/>
                          <a:ea typeface="Times New Roman" panose="02020603050405020304" pitchFamily="18" charset="0"/>
                          <a:cs typeface="Times New Roman" panose="02020603050405020304" pitchFamily="18" charset="0"/>
                        </a:rPr>
                        <a:t>Істотний, відкритий</a:t>
                      </a:r>
                    </a:p>
                  </a:txBody>
                  <a:tcPr marL="68580" marR="68580" marT="0" marB="0"/>
                </a:tc>
                <a:extLst>
                  <a:ext uri="{0D108BD9-81ED-4DB2-BD59-A6C34878D82A}">
                    <a16:rowId xmlns="" xmlns:a16="http://schemas.microsoft.com/office/drawing/2014/main" val="1458406765"/>
                  </a:ext>
                </a:extLst>
              </a:tr>
              <a:tr h="275798">
                <a:tc>
                  <a:txBody>
                    <a:bodyPr/>
                    <a:lstStyle/>
                    <a:p>
                      <a:pPr algn="l">
                        <a:lnSpc>
                          <a:spcPct val="100000"/>
                        </a:lnSpc>
                        <a:spcAft>
                          <a:spcPts val="0"/>
                        </a:spcAft>
                      </a:pPr>
                      <a:r>
                        <a:rPr lang="uk-UA" sz="1800">
                          <a:effectLst/>
                          <a:latin typeface="Bookman Old Style" panose="02050604050505020204" pitchFamily="18" charset="0"/>
                          <a:ea typeface="Times New Roman" panose="02020603050405020304" pitchFamily="18" charset="0"/>
                          <a:cs typeface="Times New Roman" panose="02020603050405020304" pitchFamily="18" charset="0"/>
                        </a:rPr>
                        <a:t>Антропоцентризм</a:t>
                      </a:r>
                    </a:p>
                  </a:txBody>
                  <a:tcPr marL="68580" marR="68580" marT="0" marB="0"/>
                </a:tc>
                <a:tc>
                  <a:txBody>
                    <a:bodyPr/>
                    <a:lstStyle/>
                    <a:p>
                      <a:pPr algn="l">
                        <a:lnSpc>
                          <a:spcPct val="100000"/>
                        </a:lnSpc>
                        <a:spcAft>
                          <a:spcPts val="0"/>
                        </a:spcAft>
                      </a:pPr>
                      <a:r>
                        <a:rPr lang="uk-UA" sz="1800" dirty="0">
                          <a:effectLst/>
                          <a:latin typeface="Bookman Old Style" panose="02050604050505020204" pitchFamily="18" charset="0"/>
                          <a:ea typeface="Times New Roman" panose="02020603050405020304" pitchFamily="18" charset="0"/>
                          <a:cs typeface="Times New Roman" panose="02020603050405020304" pitchFamily="18" charset="0"/>
                        </a:rPr>
                        <a:t>Виключений</a:t>
                      </a:r>
                    </a:p>
                  </a:txBody>
                  <a:tcPr marL="68580" marR="68580" marT="0" marB="0"/>
                </a:tc>
                <a:tc>
                  <a:txBody>
                    <a:bodyPr/>
                    <a:lstStyle/>
                    <a:p>
                      <a:pPr algn="l">
                        <a:lnSpc>
                          <a:spcPct val="100000"/>
                        </a:lnSpc>
                        <a:spcAft>
                          <a:spcPts val="0"/>
                        </a:spcAft>
                      </a:pPr>
                      <a:r>
                        <a:rPr lang="uk-UA" sz="1800">
                          <a:effectLst/>
                          <a:latin typeface="Bookman Old Style" panose="02050604050505020204" pitchFamily="18" charset="0"/>
                          <a:ea typeface="Times New Roman" panose="02020603050405020304" pitchFamily="18" charset="0"/>
                          <a:cs typeface="Times New Roman" panose="02020603050405020304" pitchFamily="18" charset="0"/>
                        </a:rPr>
                        <a:t>Неминучий</a:t>
                      </a:r>
                    </a:p>
                  </a:txBody>
                  <a:tcPr marL="68580" marR="68580" marT="0" marB="0"/>
                </a:tc>
                <a:extLst>
                  <a:ext uri="{0D108BD9-81ED-4DB2-BD59-A6C34878D82A}">
                    <a16:rowId xmlns="" xmlns:a16="http://schemas.microsoft.com/office/drawing/2014/main" val="1074903570"/>
                  </a:ext>
                </a:extLst>
              </a:tr>
              <a:tr h="551596">
                <a:tc>
                  <a:txBody>
                    <a:bodyPr/>
                    <a:lstStyle/>
                    <a:p>
                      <a:pPr algn="l">
                        <a:lnSpc>
                          <a:spcPct val="100000"/>
                        </a:lnSpc>
                        <a:spcAft>
                          <a:spcPts val="0"/>
                        </a:spcAft>
                      </a:pPr>
                      <a:r>
                        <a:rPr lang="uk-UA" sz="1800">
                          <a:effectLst/>
                          <a:latin typeface="Bookman Old Style" panose="02050604050505020204" pitchFamily="18" charset="0"/>
                          <a:ea typeface="Times New Roman" panose="02020603050405020304" pitchFamily="18" charset="0"/>
                          <a:cs typeface="Times New Roman" panose="02020603050405020304" pitchFamily="18" charset="0"/>
                        </a:rPr>
                        <a:t>Ідеологічне навантаження</a:t>
                      </a:r>
                    </a:p>
                  </a:txBody>
                  <a:tcPr marL="68580" marR="68580" marT="0" marB="0"/>
                </a:tc>
                <a:tc>
                  <a:txBody>
                    <a:bodyPr/>
                    <a:lstStyle/>
                    <a:p>
                      <a:pPr algn="l">
                        <a:lnSpc>
                          <a:spcPct val="100000"/>
                        </a:lnSpc>
                        <a:spcAft>
                          <a:spcPts val="0"/>
                        </a:spcAft>
                      </a:pPr>
                      <a:r>
                        <a:rPr lang="uk-UA" sz="1800" dirty="0">
                          <a:effectLst/>
                          <a:latin typeface="Bookman Old Style" panose="02050604050505020204" pitchFamily="18" charset="0"/>
                          <a:ea typeface="Times New Roman" panose="02020603050405020304" pitchFamily="18" charset="0"/>
                          <a:cs typeface="Times New Roman" panose="02020603050405020304" pitchFamily="18" charset="0"/>
                        </a:rPr>
                        <a:t>Ідеологічний нейтралітет</a:t>
                      </a:r>
                    </a:p>
                  </a:txBody>
                  <a:tcPr marL="68580" marR="68580" marT="0" marB="0"/>
                </a:tc>
                <a:tc>
                  <a:txBody>
                    <a:bodyPr/>
                    <a:lstStyle/>
                    <a:p>
                      <a:pPr algn="l">
                        <a:lnSpc>
                          <a:spcPct val="100000"/>
                        </a:lnSpc>
                        <a:spcAft>
                          <a:spcPts val="0"/>
                        </a:spcAft>
                      </a:pPr>
                      <a:r>
                        <a:rPr lang="uk-UA" sz="1800">
                          <a:effectLst/>
                          <a:latin typeface="Bookman Old Style" panose="02050604050505020204" pitchFamily="18" charset="0"/>
                          <a:ea typeface="Times New Roman" panose="02020603050405020304" pitchFamily="18" charset="0"/>
                          <a:cs typeface="Times New Roman" panose="02020603050405020304" pitchFamily="18" charset="0"/>
                        </a:rPr>
                        <a:t>Ідеологічна завантаженість</a:t>
                      </a:r>
                    </a:p>
                  </a:txBody>
                  <a:tcPr marL="68580" marR="68580" marT="0" marB="0"/>
                </a:tc>
                <a:extLst>
                  <a:ext uri="{0D108BD9-81ED-4DB2-BD59-A6C34878D82A}">
                    <a16:rowId xmlns="" xmlns:a16="http://schemas.microsoft.com/office/drawing/2014/main" val="828313108"/>
                  </a:ext>
                </a:extLst>
              </a:tr>
              <a:tr h="827394">
                <a:tc>
                  <a:txBody>
                    <a:bodyPr/>
                    <a:lstStyle/>
                    <a:p>
                      <a:pPr algn="l">
                        <a:lnSpc>
                          <a:spcPct val="100000"/>
                        </a:lnSpc>
                        <a:spcAft>
                          <a:spcPts val="0"/>
                        </a:spcAft>
                      </a:pPr>
                      <a:r>
                        <a:rPr lang="uk-UA" sz="1800">
                          <a:effectLst/>
                          <a:latin typeface="Bookman Old Style" panose="02050604050505020204" pitchFamily="18" charset="0"/>
                          <a:ea typeface="Times New Roman" panose="02020603050405020304" pitchFamily="18" charset="0"/>
                          <a:cs typeface="Times New Roman" panose="02020603050405020304" pitchFamily="18" charset="0"/>
                        </a:rPr>
                        <a:t>Взаємовідносини суб'єкта та об'єкта пізнання</a:t>
                      </a:r>
                    </a:p>
                  </a:txBody>
                  <a:tcPr marL="68580" marR="68580" marT="0" marB="0"/>
                </a:tc>
                <a:tc>
                  <a:txBody>
                    <a:bodyPr/>
                    <a:lstStyle/>
                    <a:p>
                      <a:pPr algn="l">
                        <a:lnSpc>
                          <a:spcPct val="100000"/>
                        </a:lnSpc>
                        <a:spcAft>
                          <a:spcPts val="0"/>
                        </a:spcAft>
                      </a:pPr>
                      <a:r>
                        <a:rPr lang="uk-UA" sz="1800" dirty="0">
                          <a:effectLst/>
                          <a:latin typeface="Bookman Old Style" panose="02050604050505020204" pitchFamily="18" charset="0"/>
                          <a:ea typeface="Times New Roman" panose="02020603050405020304" pitchFamily="18" charset="0"/>
                          <a:cs typeface="Times New Roman" panose="02020603050405020304" pitchFamily="18" charset="0"/>
                        </a:rPr>
                        <a:t>Строго розділені</a:t>
                      </a:r>
                    </a:p>
                  </a:txBody>
                  <a:tcPr marL="68580" marR="68580" marT="0" marB="0"/>
                </a:tc>
                <a:tc>
                  <a:txBody>
                    <a:bodyPr/>
                    <a:lstStyle/>
                    <a:p>
                      <a:pPr algn="l">
                        <a:lnSpc>
                          <a:spcPct val="100000"/>
                        </a:lnSpc>
                        <a:spcAft>
                          <a:spcPts val="0"/>
                        </a:spcAft>
                      </a:pPr>
                      <a:r>
                        <a:rPr lang="uk-UA" sz="1800" dirty="0">
                          <a:effectLst/>
                          <a:latin typeface="Bookman Old Style" panose="02050604050505020204" pitchFamily="18" charset="0"/>
                          <a:ea typeface="Times New Roman" panose="02020603050405020304" pitchFamily="18" charset="0"/>
                          <a:cs typeface="Times New Roman" panose="02020603050405020304" pitchFamily="18" charset="0"/>
                        </a:rPr>
                        <a:t>Частково збігаються</a:t>
                      </a:r>
                    </a:p>
                  </a:txBody>
                  <a:tcPr marL="68580" marR="68580" marT="0" marB="0"/>
                </a:tc>
                <a:extLst>
                  <a:ext uri="{0D108BD9-81ED-4DB2-BD59-A6C34878D82A}">
                    <a16:rowId xmlns="" xmlns:a16="http://schemas.microsoft.com/office/drawing/2014/main" val="1803077258"/>
                  </a:ext>
                </a:extLst>
              </a:tr>
              <a:tr h="551596">
                <a:tc>
                  <a:txBody>
                    <a:bodyPr/>
                    <a:lstStyle/>
                    <a:p>
                      <a:pPr algn="l">
                        <a:lnSpc>
                          <a:spcPct val="100000"/>
                        </a:lnSpc>
                        <a:spcAft>
                          <a:spcPts val="0"/>
                        </a:spcAft>
                      </a:pPr>
                      <a:r>
                        <a:rPr lang="uk-UA" sz="1800" dirty="0">
                          <a:effectLst/>
                          <a:latin typeface="Bookman Old Style" panose="02050604050505020204" pitchFamily="18" charset="0"/>
                          <a:ea typeface="Times New Roman" panose="02020603050405020304" pitchFamily="18" charset="0"/>
                          <a:cs typeface="Times New Roman" panose="02020603050405020304" pitchFamily="18" charset="0"/>
                        </a:rPr>
                        <a:t>Кількісно-якісні характеристики</a:t>
                      </a:r>
                    </a:p>
                  </a:txBody>
                  <a:tcPr marL="68580" marR="68580" marT="0" marB="0"/>
                </a:tc>
                <a:tc>
                  <a:txBody>
                    <a:bodyPr/>
                    <a:lstStyle/>
                    <a:p>
                      <a:pPr algn="l">
                        <a:lnSpc>
                          <a:spcPct val="100000"/>
                        </a:lnSpc>
                        <a:spcAft>
                          <a:spcPts val="0"/>
                        </a:spcAft>
                      </a:pPr>
                      <a:r>
                        <a:rPr lang="uk-UA" sz="1800" dirty="0">
                          <a:effectLst/>
                          <a:latin typeface="Bookman Old Style" panose="02050604050505020204" pitchFamily="18" charset="0"/>
                          <a:ea typeface="Times New Roman" panose="02020603050405020304" pitchFamily="18" charset="0"/>
                          <a:cs typeface="Times New Roman" panose="02020603050405020304" pitchFamily="18" charset="0"/>
                        </a:rPr>
                        <a:t>Переважання кількісних оцінок</a:t>
                      </a:r>
                    </a:p>
                  </a:txBody>
                  <a:tcPr marL="68580" marR="68580" marT="0" marB="0"/>
                </a:tc>
                <a:tc>
                  <a:txBody>
                    <a:bodyPr/>
                    <a:lstStyle/>
                    <a:p>
                      <a:pPr algn="l">
                        <a:lnSpc>
                          <a:spcPct val="100000"/>
                        </a:lnSpc>
                        <a:spcAft>
                          <a:spcPts val="0"/>
                        </a:spcAft>
                      </a:pPr>
                      <a:r>
                        <a:rPr lang="uk-UA" sz="1800" dirty="0">
                          <a:effectLst/>
                          <a:latin typeface="Bookman Old Style" panose="02050604050505020204" pitchFamily="18" charset="0"/>
                          <a:ea typeface="Times New Roman" panose="02020603050405020304" pitchFamily="18" charset="0"/>
                          <a:cs typeface="Times New Roman" panose="02020603050405020304" pitchFamily="18" charset="0"/>
                        </a:rPr>
                        <a:t>Переважання якісних оцінок</a:t>
                      </a:r>
                    </a:p>
                  </a:txBody>
                  <a:tcPr marL="68580" marR="68580" marT="0" marB="0"/>
                </a:tc>
                <a:extLst>
                  <a:ext uri="{0D108BD9-81ED-4DB2-BD59-A6C34878D82A}">
                    <a16:rowId xmlns="" xmlns:a16="http://schemas.microsoft.com/office/drawing/2014/main" val="2760351980"/>
                  </a:ext>
                </a:extLst>
              </a:tr>
              <a:tr h="827394">
                <a:tc>
                  <a:txBody>
                    <a:bodyPr/>
                    <a:lstStyle/>
                    <a:p>
                      <a:pPr algn="l">
                        <a:lnSpc>
                          <a:spcPct val="100000"/>
                        </a:lnSpc>
                        <a:spcAft>
                          <a:spcPts val="0"/>
                        </a:spcAft>
                      </a:pPr>
                      <a:r>
                        <a:rPr lang="uk-UA" sz="1800" dirty="0">
                          <a:effectLst/>
                          <a:latin typeface="Bookman Old Style" panose="02050604050505020204" pitchFamily="18" charset="0"/>
                          <a:ea typeface="Times New Roman" panose="02020603050405020304" pitchFamily="18" charset="0"/>
                          <a:cs typeface="Times New Roman" panose="02020603050405020304" pitchFamily="18" charset="0"/>
                        </a:rPr>
                        <a:t>Застосування експериментальних методів</a:t>
                      </a:r>
                    </a:p>
                  </a:txBody>
                  <a:tcPr marL="68580" marR="68580" marT="0" marB="0"/>
                </a:tc>
                <a:tc>
                  <a:txBody>
                    <a:bodyPr/>
                    <a:lstStyle/>
                    <a:p>
                      <a:pPr algn="l">
                        <a:lnSpc>
                          <a:spcPct val="100000"/>
                        </a:lnSpc>
                        <a:spcAft>
                          <a:spcPts val="0"/>
                        </a:spcAft>
                      </a:pPr>
                      <a:r>
                        <a:rPr lang="uk-UA" sz="1800" dirty="0">
                          <a:effectLst/>
                          <a:latin typeface="Bookman Old Style" panose="02050604050505020204" pitchFamily="18" charset="0"/>
                          <a:ea typeface="Times New Roman" panose="02020603050405020304" pitchFamily="18" charset="0"/>
                          <a:cs typeface="Times New Roman" panose="02020603050405020304" pitchFamily="18" charset="0"/>
                        </a:rPr>
                        <a:t>Становить основу методології</a:t>
                      </a:r>
                    </a:p>
                  </a:txBody>
                  <a:tcPr marL="68580" marR="68580" marT="0" marB="0"/>
                </a:tc>
                <a:tc>
                  <a:txBody>
                    <a:bodyPr/>
                    <a:lstStyle/>
                    <a:p>
                      <a:pPr algn="l">
                        <a:lnSpc>
                          <a:spcPct val="100000"/>
                        </a:lnSpc>
                        <a:spcAft>
                          <a:spcPts val="0"/>
                        </a:spcAft>
                      </a:pPr>
                      <a:r>
                        <a:rPr lang="uk-UA" sz="1800" dirty="0">
                          <a:effectLst/>
                          <a:latin typeface="Bookman Old Style" panose="02050604050505020204" pitchFamily="18" charset="0"/>
                          <a:ea typeface="Times New Roman" panose="02020603050405020304" pitchFamily="18" charset="0"/>
                          <a:cs typeface="Times New Roman" panose="02020603050405020304" pitchFamily="18" charset="0"/>
                        </a:rPr>
                        <a:t>Відсутнє</a:t>
                      </a:r>
                    </a:p>
                  </a:txBody>
                  <a:tcPr marL="68580" marR="68580" marT="0" marB="0"/>
                </a:tc>
                <a:extLst>
                  <a:ext uri="{0D108BD9-81ED-4DB2-BD59-A6C34878D82A}">
                    <a16:rowId xmlns="" xmlns:a16="http://schemas.microsoft.com/office/drawing/2014/main" val="178688197"/>
                  </a:ext>
                </a:extLst>
              </a:tr>
              <a:tr h="827394">
                <a:tc>
                  <a:txBody>
                    <a:bodyPr/>
                    <a:lstStyle/>
                    <a:p>
                      <a:pPr algn="l">
                        <a:lnSpc>
                          <a:spcPct val="100000"/>
                        </a:lnSpc>
                        <a:spcAft>
                          <a:spcPts val="0"/>
                        </a:spcAft>
                      </a:pPr>
                      <a:r>
                        <a:rPr lang="uk-UA" sz="1800">
                          <a:effectLst/>
                          <a:latin typeface="Bookman Old Style" panose="02050604050505020204" pitchFamily="18" charset="0"/>
                          <a:ea typeface="Times New Roman" panose="02020603050405020304" pitchFamily="18" charset="0"/>
                          <a:cs typeface="Times New Roman" panose="02020603050405020304" pitchFamily="18" charset="0"/>
                        </a:rPr>
                        <a:t>Характер об'єкта дослідження</a:t>
                      </a:r>
                    </a:p>
                  </a:txBody>
                  <a:tcPr marL="68580" marR="68580" marT="0" marB="0"/>
                </a:tc>
                <a:tc>
                  <a:txBody>
                    <a:bodyPr/>
                    <a:lstStyle/>
                    <a:p>
                      <a:pPr algn="l">
                        <a:lnSpc>
                          <a:spcPct val="100000"/>
                        </a:lnSpc>
                        <a:spcAft>
                          <a:spcPts val="0"/>
                        </a:spcAft>
                      </a:pPr>
                      <a:r>
                        <a:rPr lang="uk-UA" sz="1800" dirty="0">
                          <a:effectLst/>
                          <a:latin typeface="Bookman Old Style" panose="02050604050505020204" pitchFamily="18" charset="0"/>
                          <a:ea typeface="Times New Roman" panose="02020603050405020304" pitchFamily="18" charset="0"/>
                          <a:cs typeface="Times New Roman" panose="02020603050405020304" pitchFamily="18" charset="0"/>
                        </a:rPr>
                        <a:t>а) матеріальний</a:t>
                      </a:r>
                    </a:p>
                    <a:p>
                      <a:pPr algn="l">
                        <a:lnSpc>
                          <a:spcPct val="100000"/>
                        </a:lnSpc>
                        <a:spcAft>
                          <a:spcPts val="0"/>
                        </a:spcAft>
                      </a:pPr>
                      <a:r>
                        <a:rPr lang="uk-UA" sz="1800" dirty="0">
                          <a:effectLst/>
                          <a:latin typeface="Bookman Old Style" panose="02050604050505020204" pitchFamily="18" charset="0"/>
                          <a:ea typeface="Times New Roman" panose="02020603050405020304" pitchFamily="18" charset="0"/>
                          <a:cs typeface="Times New Roman" panose="02020603050405020304" pitchFamily="18" charset="0"/>
                        </a:rPr>
                        <a:t>б) відносно стійкий</a:t>
                      </a:r>
                    </a:p>
                  </a:txBody>
                  <a:tcPr marL="68580" marR="68580" marT="0" marB="0"/>
                </a:tc>
                <a:tc>
                  <a:txBody>
                    <a:bodyPr/>
                    <a:lstStyle/>
                    <a:p>
                      <a:pPr algn="l">
                        <a:lnSpc>
                          <a:spcPct val="100000"/>
                        </a:lnSpc>
                        <a:spcAft>
                          <a:spcPts val="0"/>
                        </a:spcAft>
                      </a:pPr>
                      <a:r>
                        <a:rPr lang="uk-UA" sz="1800" dirty="0">
                          <a:effectLst/>
                          <a:latin typeface="Bookman Old Style" panose="02050604050505020204" pitchFamily="18" charset="0"/>
                          <a:ea typeface="Times New Roman" panose="02020603050405020304" pitchFamily="18" charset="0"/>
                          <a:cs typeface="Times New Roman" panose="02020603050405020304" pitchFamily="18" charset="0"/>
                        </a:rPr>
                        <a:t>а) більше ідеальний, ніж матеріальний</a:t>
                      </a:r>
                    </a:p>
                    <a:p>
                      <a:pPr algn="l">
                        <a:lnSpc>
                          <a:spcPct val="100000"/>
                        </a:lnSpc>
                        <a:spcAft>
                          <a:spcPts val="0"/>
                        </a:spcAft>
                      </a:pPr>
                      <a:r>
                        <a:rPr lang="uk-UA" sz="1800" dirty="0">
                          <a:effectLst/>
                          <a:latin typeface="Bookman Old Style" panose="02050604050505020204" pitchFamily="18" charset="0"/>
                          <a:ea typeface="Times New Roman" panose="02020603050405020304" pitchFamily="18" charset="0"/>
                          <a:cs typeface="Times New Roman" panose="02020603050405020304" pitchFamily="18" charset="0"/>
                        </a:rPr>
                        <a:t>б) відносно мінливий</a:t>
                      </a:r>
                    </a:p>
                  </a:txBody>
                  <a:tcPr marL="68580" marR="68580" marT="0" marB="0"/>
                </a:tc>
                <a:extLst>
                  <a:ext uri="{0D108BD9-81ED-4DB2-BD59-A6C34878D82A}">
                    <a16:rowId xmlns="" xmlns:a16="http://schemas.microsoft.com/office/drawing/2014/main" val="4174224467"/>
                  </a:ext>
                </a:extLst>
              </a:tr>
            </a:tbl>
          </a:graphicData>
        </a:graphic>
      </p:graphicFrame>
    </p:spTree>
    <p:extLst>
      <p:ext uri="{BB962C8B-B14F-4D97-AF65-F5344CB8AC3E}">
        <p14:creationId xmlns:p14="http://schemas.microsoft.com/office/powerpoint/2010/main" val="524526755"/>
      </p:ext>
    </p:extLst>
  </p:cSld>
  <p:clrMapOvr>
    <a:masterClrMapping/>
  </p:clrMapOvr>
  <p:transition>
    <p:strips dir="l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792163"/>
          </a:xfrm>
        </p:spPr>
        <p:txBody>
          <a:bodyPr/>
          <a:lstStyle/>
          <a:p>
            <a:pPr algn="ctr"/>
            <a:r>
              <a:rPr lang="uk-UA" dirty="0" smtClean="0">
                <a:latin typeface="Bookman Old Style" panose="02050604050505020204" pitchFamily="18" charset="0"/>
              </a:rPr>
              <a:t>Основні галузі </a:t>
            </a:r>
            <a:r>
              <a:rPr lang="uk-UA" dirty="0" smtClean="0">
                <a:latin typeface="Bookman Old Style" panose="02050604050505020204" pitchFamily="18" charset="0"/>
              </a:rPr>
              <a:t>науки </a:t>
            </a:r>
            <a:br>
              <a:rPr lang="uk-UA" dirty="0" smtClean="0">
                <a:latin typeface="Bookman Old Style" panose="02050604050505020204" pitchFamily="18" charset="0"/>
              </a:rPr>
            </a:br>
            <a:r>
              <a:rPr lang="uk-UA" dirty="0" smtClean="0">
                <a:latin typeface="Bookman Old Style" panose="02050604050505020204" pitchFamily="18" charset="0"/>
              </a:rPr>
              <a:t>(для захисту </a:t>
            </a:r>
            <a:r>
              <a:rPr lang="uk-UA" dirty="0" err="1" smtClean="0">
                <a:latin typeface="Bookman Old Style" panose="02050604050505020204" pitchFamily="18" charset="0"/>
              </a:rPr>
              <a:t>к.е</a:t>
            </a:r>
            <a:r>
              <a:rPr lang="uk-UA" dirty="0" err="1" smtClean="0">
                <a:latin typeface="Bookman Old Style" panose="02050604050505020204" pitchFamily="18" charset="0"/>
              </a:rPr>
              <a:t>.н</a:t>
            </a:r>
            <a:r>
              <a:rPr lang="uk-UA" dirty="0" smtClean="0">
                <a:latin typeface="Bookman Old Style" panose="02050604050505020204" pitchFamily="18" charset="0"/>
              </a:rPr>
              <a:t>. та </a:t>
            </a:r>
            <a:r>
              <a:rPr lang="uk-UA" dirty="0" err="1" smtClean="0">
                <a:latin typeface="Bookman Old Style" panose="02050604050505020204" pitchFamily="18" charset="0"/>
              </a:rPr>
              <a:t>д.е.н</a:t>
            </a:r>
            <a:r>
              <a:rPr lang="uk-UA" dirty="0" smtClean="0">
                <a:latin typeface="Bookman Old Style" panose="02050604050505020204" pitchFamily="18" charset="0"/>
              </a:rPr>
              <a:t>)</a:t>
            </a:r>
            <a:endParaRPr lang="uk-UA" dirty="0">
              <a:latin typeface="Bookman Old Style" panose="02050604050505020204" pitchFamily="18" charset="0"/>
            </a:endParaRPr>
          </a:p>
        </p:txBody>
      </p:sp>
      <p:graphicFrame>
        <p:nvGraphicFramePr>
          <p:cNvPr id="3" name="Таблиця 2"/>
          <p:cNvGraphicFramePr>
            <a:graphicFrameLocks noGrp="1"/>
          </p:cNvGraphicFramePr>
          <p:nvPr>
            <p:extLst>
              <p:ext uri="{D42A27DB-BD31-4B8C-83A1-F6EECF244321}">
                <p14:modId xmlns:p14="http://schemas.microsoft.com/office/powerpoint/2010/main" val="1298198423"/>
              </p:ext>
            </p:extLst>
          </p:nvPr>
        </p:nvGraphicFramePr>
        <p:xfrm>
          <a:off x="0" y="1052729"/>
          <a:ext cx="9144000" cy="5805270"/>
        </p:xfrm>
        <a:graphic>
          <a:graphicData uri="http://schemas.openxmlformats.org/drawingml/2006/table">
            <a:tbl>
              <a:tblPr firstRow="1" bandRow="1">
                <a:tableStyleId>{5C22544A-7EE6-4342-B048-85BDC9FD1C3A}</a:tableStyleId>
              </a:tblPr>
              <a:tblGrid>
                <a:gridCol w="971600">
                  <a:extLst>
                    <a:ext uri="{9D8B030D-6E8A-4147-A177-3AD203B41FA5}">
                      <a16:colId xmlns="" xmlns:a16="http://schemas.microsoft.com/office/drawing/2014/main" val="3695140200"/>
                    </a:ext>
                  </a:extLst>
                </a:gridCol>
                <a:gridCol w="3600400">
                  <a:extLst>
                    <a:ext uri="{9D8B030D-6E8A-4147-A177-3AD203B41FA5}">
                      <a16:colId xmlns="" xmlns:a16="http://schemas.microsoft.com/office/drawing/2014/main" val="1028274455"/>
                    </a:ext>
                  </a:extLst>
                </a:gridCol>
                <a:gridCol w="1008112">
                  <a:extLst>
                    <a:ext uri="{9D8B030D-6E8A-4147-A177-3AD203B41FA5}">
                      <a16:colId xmlns="" xmlns:a16="http://schemas.microsoft.com/office/drawing/2014/main" val="1960589123"/>
                    </a:ext>
                  </a:extLst>
                </a:gridCol>
                <a:gridCol w="3563888">
                  <a:extLst>
                    <a:ext uri="{9D8B030D-6E8A-4147-A177-3AD203B41FA5}">
                      <a16:colId xmlns="" xmlns:a16="http://schemas.microsoft.com/office/drawing/2014/main" val="1856548760"/>
                    </a:ext>
                  </a:extLst>
                </a:gridCol>
              </a:tblGrid>
              <a:tr h="387018">
                <a:tc>
                  <a:txBody>
                    <a:bodyPr/>
                    <a:lstStyle/>
                    <a:p>
                      <a:pPr algn="ctr">
                        <a:lnSpc>
                          <a:spcPct val="115000"/>
                        </a:lnSpc>
                        <a:spcAft>
                          <a:spcPts val="0"/>
                        </a:spcAft>
                      </a:pPr>
                      <a:r>
                        <a:rPr lang="uk-UA" sz="1800" dirty="0">
                          <a:effectLst/>
                          <a:latin typeface="Bookman Old Style" panose="02050604050505020204" pitchFamily="18" charset="0"/>
                          <a:ea typeface="Calibri" panose="020F0502020204030204" pitchFamily="34" charset="0"/>
                          <a:cs typeface="Times New Roman" panose="02020603050405020304" pitchFamily="18" charset="0"/>
                        </a:rPr>
                        <a:t>Код</a:t>
                      </a:r>
                    </a:p>
                  </a:txBody>
                  <a:tcPr marL="68580" marR="68580" marT="0" marB="0"/>
                </a:tc>
                <a:tc>
                  <a:txBody>
                    <a:bodyPr/>
                    <a:lstStyle/>
                    <a:p>
                      <a:pPr algn="ctr">
                        <a:lnSpc>
                          <a:spcPct val="115000"/>
                        </a:lnSpc>
                        <a:spcAft>
                          <a:spcPts val="0"/>
                        </a:spcAft>
                      </a:pPr>
                      <a:r>
                        <a:rPr lang="uk-UA" sz="1800">
                          <a:effectLst/>
                          <a:latin typeface="Bookman Old Style" panose="02050604050505020204" pitchFamily="18" charset="0"/>
                          <a:ea typeface="Calibri" panose="020F0502020204030204" pitchFamily="34" charset="0"/>
                          <a:cs typeface="Times New Roman" panose="02020603050405020304" pitchFamily="18" charset="0"/>
                        </a:rPr>
                        <a:t>Основні галузі науки</a:t>
                      </a:r>
                    </a:p>
                  </a:txBody>
                  <a:tcPr marL="68580" marR="68580" marT="0" marB="0"/>
                </a:tc>
                <a:tc>
                  <a:txBody>
                    <a:bodyPr/>
                    <a:lstStyle/>
                    <a:p>
                      <a:pPr algn="ctr">
                        <a:lnSpc>
                          <a:spcPct val="115000"/>
                        </a:lnSpc>
                        <a:spcAft>
                          <a:spcPts val="0"/>
                        </a:spcAft>
                      </a:pPr>
                      <a:r>
                        <a:rPr lang="uk-UA" sz="1800">
                          <a:effectLst/>
                          <a:latin typeface="Bookman Old Style" panose="02050604050505020204" pitchFamily="18" charset="0"/>
                          <a:ea typeface="Calibri" panose="020F0502020204030204" pitchFamily="34" charset="0"/>
                          <a:cs typeface="Times New Roman" panose="02020603050405020304" pitchFamily="18" charset="0"/>
                        </a:rPr>
                        <a:t>Код</a:t>
                      </a:r>
                    </a:p>
                  </a:txBody>
                  <a:tcPr marL="68580" marR="68580" marT="0" marB="0"/>
                </a:tc>
                <a:tc>
                  <a:txBody>
                    <a:bodyPr/>
                    <a:lstStyle/>
                    <a:p>
                      <a:pPr algn="ctr">
                        <a:lnSpc>
                          <a:spcPct val="115000"/>
                        </a:lnSpc>
                        <a:spcAft>
                          <a:spcPts val="0"/>
                        </a:spcAft>
                      </a:pPr>
                      <a:r>
                        <a:rPr lang="uk-UA" sz="1800" dirty="0">
                          <a:effectLst/>
                          <a:latin typeface="Bookman Old Style" panose="02050604050505020204" pitchFamily="18" charset="0"/>
                          <a:ea typeface="Calibri" panose="020F0502020204030204" pitchFamily="34" charset="0"/>
                          <a:cs typeface="Times New Roman" panose="02020603050405020304" pitchFamily="18" charset="0"/>
                        </a:rPr>
                        <a:t>Основні галузі науки</a:t>
                      </a:r>
                    </a:p>
                  </a:txBody>
                  <a:tcPr marL="68580" marR="68580" marT="0" marB="0"/>
                </a:tc>
                <a:extLst>
                  <a:ext uri="{0D108BD9-81ED-4DB2-BD59-A6C34878D82A}">
                    <a16:rowId xmlns="" xmlns:a16="http://schemas.microsoft.com/office/drawing/2014/main" val="1442880932"/>
                  </a:ext>
                </a:extLst>
              </a:tr>
              <a:tr h="387018">
                <a:tc>
                  <a:txBody>
                    <a:bodyPr/>
                    <a:lstStyle/>
                    <a:p>
                      <a:pPr algn="ctr">
                        <a:lnSpc>
                          <a:spcPct val="115000"/>
                        </a:lnSpc>
                        <a:spcAft>
                          <a:spcPts val="0"/>
                        </a:spcAft>
                      </a:pPr>
                      <a:r>
                        <a:rPr lang="uk-UA" sz="1800" dirty="0">
                          <a:effectLst/>
                          <a:latin typeface="Bookman Old Style" panose="02050604050505020204" pitchFamily="18" charset="0"/>
                          <a:ea typeface="Calibri" panose="020F0502020204030204" pitchFamily="34" charset="0"/>
                          <a:cs typeface="Times New Roman" panose="02020603050405020304" pitchFamily="18" charset="0"/>
                        </a:rPr>
                        <a:t>01</a:t>
                      </a:r>
                    </a:p>
                  </a:txBody>
                  <a:tcPr marL="68580" marR="68580" marT="0" marB="0"/>
                </a:tc>
                <a:tc>
                  <a:txBody>
                    <a:bodyPr/>
                    <a:lstStyle/>
                    <a:p>
                      <a:pPr>
                        <a:lnSpc>
                          <a:spcPct val="115000"/>
                        </a:lnSpc>
                        <a:spcAft>
                          <a:spcPts val="0"/>
                        </a:spcAft>
                      </a:pPr>
                      <a:r>
                        <a:rPr lang="uk-UA" sz="1800" dirty="0">
                          <a:effectLst/>
                          <a:latin typeface="Bookman Old Style" panose="02050604050505020204" pitchFamily="18" charset="0"/>
                          <a:ea typeface="Calibri" panose="020F0502020204030204" pitchFamily="34" charset="0"/>
                          <a:cs typeface="Times New Roman" panose="02020603050405020304" pitchFamily="18" charset="0"/>
                        </a:rPr>
                        <a:t>Фізико-математичні </a:t>
                      </a:r>
                    </a:p>
                  </a:txBody>
                  <a:tcPr marL="68580" marR="68580" marT="0" marB="0"/>
                </a:tc>
                <a:tc>
                  <a:txBody>
                    <a:bodyPr/>
                    <a:lstStyle/>
                    <a:p>
                      <a:pPr algn="ctr">
                        <a:lnSpc>
                          <a:spcPct val="115000"/>
                        </a:lnSpc>
                        <a:spcAft>
                          <a:spcPts val="0"/>
                        </a:spcAft>
                      </a:pPr>
                      <a:r>
                        <a:rPr lang="uk-UA" sz="1800">
                          <a:effectLst/>
                          <a:latin typeface="Bookman Old Style" panose="02050604050505020204" pitchFamily="18" charset="0"/>
                          <a:ea typeface="Calibri" panose="020F0502020204030204" pitchFamily="34" charset="0"/>
                          <a:cs typeface="Times New Roman" panose="02020603050405020304" pitchFamily="18" charset="0"/>
                        </a:rPr>
                        <a:t>15</a:t>
                      </a:r>
                    </a:p>
                  </a:txBody>
                  <a:tcPr marL="68580" marR="68580" marT="0" marB="0"/>
                </a:tc>
                <a:tc>
                  <a:txBody>
                    <a:bodyPr/>
                    <a:lstStyle/>
                    <a:p>
                      <a:pPr>
                        <a:lnSpc>
                          <a:spcPct val="115000"/>
                        </a:lnSpc>
                        <a:spcAft>
                          <a:spcPts val="0"/>
                        </a:spcAft>
                      </a:pPr>
                      <a:r>
                        <a:rPr lang="uk-UA" sz="1800">
                          <a:effectLst/>
                          <a:latin typeface="Bookman Old Style" panose="02050604050505020204" pitchFamily="18" charset="0"/>
                          <a:ea typeface="Calibri" panose="020F0502020204030204" pitchFamily="34" charset="0"/>
                          <a:cs typeface="Times New Roman" panose="02020603050405020304" pitchFamily="18" charset="0"/>
                        </a:rPr>
                        <a:t>Фармацевтичні </a:t>
                      </a:r>
                    </a:p>
                  </a:txBody>
                  <a:tcPr marL="68580" marR="68580" marT="0" marB="0"/>
                </a:tc>
                <a:extLst>
                  <a:ext uri="{0D108BD9-81ED-4DB2-BD59-A6C34878D82A}">
                    <a16:rowId xmlns="" xmlns:a16="http://schemas.microsoft.com/office/drawing/2014/main" val="1532924416"/>
                  </a:ext>
                </a:extLst>
              </a:tr>
              <a:tr h="387018">
                <a:tc>
                  <a:txBody>
                    <a:bodyPr/>
                    <a:lstStyle/>
                    <a:p>
                      <a:pPr algn="ctr">
                        <a:lnSpc>
                          <a:spcPct val="115000"/>
                        </a:lnSpc>
                        <a:spcAft>
                          <a:spcPts val="0"/>
                        </a:spcAft>
                      </a:pPr>
                      <a:r>
                        <a:rPr lang="uk-UA" sz="1800">
                          <a:effectLst/>
                          <a:latin typeface="Bookman Old Style" panose="02050604050505020204" pitchFamily="18" charset="0"/>
                          <a:ea typeface="Calibri" panose="020F0502020204030204" pitchFamily="34" charset="0"/>
                          <a:cs typeface="Times New Roman" panose="02020603050405020304" pitchFamily="18" charset="0"/>
                        </a:rPr>
                        <a:t>02</a:t>
                      </a:r>
                    </a:p>
                  </a:txBody>
                  <a:tcPr marL="68580" marR="68580" marT="0" marB="0"/>
                </a:tc>
                <a:tc>
                  <a:txBody>
                    <a:bodyPr/>
                    <a:lstStyle/>
                    <a:p>
                      <a:pPr>
                        <a:lnSpc>
                          <a:spcPct val="115000"/>
                        </a:lnSpc>
                        <a:spcAft>
                          <a:spcPts val="0"/>
                        </a:spcAft>
                      </a:pPr>
                      <a:r>
                        <a:rPr lang="uk-UA" sz="1800" dirty="0">
                          <a:effectLst/>
                          <a:latin typeface="Bookman Old Style" panose="02050604050505020204" pitchFamily="18" charset="0"/>
                          <a:ea typeface="Calibri" panose="020F0502020204030204" pitchFamily="34" charset="0"/>
                          <a:cs typeface="Times New Roman" panose="02020603050405020304" pitchFamily="18" charset="0"/>
                        </a:rPr>
                        <a:t>Хімічні </a:t>
                      </a:r>
                    </a:p>
                  </a:txBody>
                  <a:tcPr marL="68580" marR="68580" marT="0" marB="0"/>
                </a:tc>
                <a:tc>
                  <a:txBody>
                    <a:bodyPr/>
                    <a:lstStyle/>
                    <a:p>
                      <a:pPr algn="ctr">
                        <a:lnSpc>
                          <a:spcPct val="115000"/>
                        </a:lnSpc>
                        <a:spcAft>
                          <a:spcPts val="0"/>
                        </a:spcAft>
                      </a:pPr>
                      <a:r>
                        <a:rPr lang="uk-UA" sz="1800" dirty="0">
                          <a:effectLst/>
                          <a:latin typeface="Bookman Old Style" panose="02050604050505020204" pitchFamily="18" charset="0"/>
                          <a:ea typeface="Calibri" panose="020F0502020204030204" pitchFamily="34" charset="0"/>
                          <a:cs typeface="Times New Roman" panose="02020603050405020304" pitchFamily="18" charset="0"/>
                        </a:rPr>
                        <a:t>16</a:t>
                      </a:r>
                    </a:p>
                  </a:txBody>
                  <a:tcPr marL="68580" marR="68580" marT="0" marB="0"/>
                </a:tc>
                <a:tc>
                  <a:txBody>
                    <a:bodyPr/>
                    <a:lstStyle/>
                    <a:p>
                      <a:pPr>
                        <a:lnSpc>
                          <a:spcPct val="115000"/>
                        </a:lnSpc>
                        <a:spcAft>
                          <a:spcPts val="0"/>
                        </a:spcAft>
                      </a:pPr>
                      <a:r>
                        <a:rPr lang="uk-UA" sz="1800">
                          <a:effectLst/>
                          <a:latin typeface="Bookman Old Style" panose="02050604050505020204" pitchFamily="18" charset="0"/>
                          <a:ea typeface="Calibri" panose="020F0502020204030204" pitchFamily="34" charset="0"/>
                          <a:cs typeface="Times New Roman" panose="02020603050405020304" pitchFamily="18" charset="0"/>
                        </a:rPr>
                        <a:t>Ветеринарні</a:t>
                      </a:r>
                    </a:p>
                  </a:txBody>
                  <a:tcPr marL="68580" marR="68580" marT="0" marB="0"/>
                </a:tc>
                <a:extLst>
                  <a:ext uri="{0D108BD9-81ED-4DB2-BD59-A6C34878D82A}">
                    <a16:rowId xmlns="" xmlns:a16="http://schemas.microsoft.com/office/drawing/2014/main" val="3052083022"/>
                  </a:ext>
                </a:extLst>
              </a:tr>
              <a:tr h="387018">
                <a:tc>
                  <a:txBody>
                    <a:bodyPr/>
                    <a:lstStyle/>
                    <a:p>
                      <a:pPr algn="ctr">
                        <a:lnSpc>
                          <a:spcPct val="115000"/>
                        </a:lnSpc>
                        <a:spcAft>
                          <a:spcPts val="0"/>
                        </a:spcAft>
                      </a:pPr>
                      <a:r>
                        <a:rPr lang="uk-UA" sz="1800">
                          <a:effectLst/>
                          <a:latin typeface="Bookman Old Style" panose="02050604050505020204" pitchFamily="18" charset="0"/>
                          <a:ea typeface="Calibri" panose="020F0502020204030204" pitchFamily="34" charset="0"/>
                          <a:cs typeface="Times New Roman" panose="02020603050405020304" pitchFamily="18" charset="0"/>
                        </a:rPr>
                        <a:t>03</a:t>
                      </a:r>
                    </a:p>
                  </a:txBody>
                  <a:tcPr marL="68580" marR="68580" marT="0" marB="0"/>
                </a:tc>
                <a:tc>
                  <a:txBody>
                    <a:bodyPr/>
                    <a:lstStyle/>
                    <a:p>
                      <a:pPr>
                        <a:lnSpc>
                          <a:spcPct val="115000"/>
                        </a:lnSpc>
                        <a:spcAft>
                          <a:spcPts val="0"/>
                        </a:spcAft>
                      </a:pPr>
                      <a:r>
                        <a:rPr lang="uk-UA" sz="1800" dirty="0">
                          <a:effectLst/>
                          <a:latin typeface="Bookman Old Style" panose="02050604050505020204" pitchFamily="18" charset="0"/>
                          <a:ea typeface="Calibri" panose="020F0502020204030204" pitchFamily="34" charset="0"/>
                          <a:cs typeface="Times New Roman" panose="02020603050405020304" pitchFamily="18" charset="0"/>
                        </a:rPr>
                        <a:t>Біологічні </a:t>
                      </a:r>
                    </a:p>
                  </a:txBody>
                  <a:tcPr marL="68580" marR="68580" marT="0" marB="0"/>
                </a:tc>
                <a:tc>
                  <a:txBody>
                    <a:bodyPr/>
                    <a:lstStyle/>
                    <a:p>
                      <a:pPr algn="ctr">
                        <a:lnSpc>
                          <a:spcPct val="115000"/>
                        </a:lnSpc>
                        <a:spcAft>
                          <a:spcPts val="0"/>
                        </a:spcAft>
                      </a:pPr>
                      <a:r>
                        <a:rPr lang="uk-UA" sz="1800" dirty="0">
                          <a:effectLst/>
                          <a:latin typeface="Bookman Old Style" panose="02050604050505020204" pitchFamily="18" charset="0"/>
                          <a:ea typeface="Calibri" panose="020F0502020204030204" pitchFamily="34" charset="0"/>
                          <a:cs typeface="Times New Roman" panose="02020603050405020304" pitchFamily="18" charset="0"/>
                        </a:rPr>
                        <a:t>17</a:t>
                      </a:r>
                    </a:p>
                  </a:txBody>
                  <a:tcPr marL="68580" marR="68580" marT="0" marB="0"/>
                </a:tc>
                <a:tc>
                  <a:txBody>
                    <a:bodyPr/>
                    <a:lstStyle/>
                    <a:p>
                      <a:pPr>
                        <a:lnSpc>
                          <a:spcPct val="115000"/>
                        </a:lnSpc>
                        <a:spcAft>
                          <a:spcPts val="0"/>
                        </a:spcAft>
                      </a:pPr>
                      <a:r>
                        <a:rPr lang="uk-UA" sz="1800">
                          <a:effectLst/>
                          <a:latin typeface="Bookman Old Style" panose="02050604050505020204" pitchFamily="18" charset="0"/>
                          <a:ea typeface="Calibri" panose="020F0502020204030204" pitchFamily="34" charset="0"/>
                          <a:cs typeface="Times New Roman" panose="02020603050405020304" pitchFamily="18" charset="0"/>
                        </a:rPr>
                        <a:t>Мистецтвознавство</a:t>
                      </a:r>
                    </a:p>
                  </a:txBody>
                  <a:tcPr marL="68580" marR="68580" marT="0" marB="0"/>
                </a:tc>
                <a:extLst>
                  <a:ext uri="{0D108BD9-81ED-4DB2-BD59-A6C34878D82A}">
                    <a16:rowId xmlns="" xmlns:a16="http://schemas.microsoft.com/office/drawing/2014/main" val="3586326640"/>
                  </a:ext>
                </a:extLst>
              </a:tr>
              <a:tr h="387018">
                <a:tc>
                  <a:txBody>
                    <a:bodyPr/>
                    <a:lstStyle/>
                    <a:p>
                      <a:pPr algn="ctr">
                        <a:lnSpc>
                          <a:spcPct val="115000"/>
                        </a:lnSpc>
                        <a:spcAft>
                          <a:spcPts val="0"/>
                        </a:spcAft>
                      </a:pPr>
                      <a:r>
                        <a:rPr lang="uk-UA" sz="1800">
                          <a:effectLst/>
                          <a:latin typeface="Bookman Old Style" panose="02050604050505020204" pitchFamily="18" charset="0"/>
                          <a:ea typeface="Calibri" panose="020F0502020204030204" pitchFamily="34" charset="0"/>
                          <a:cs typeface="Times New Roman" panose="02020603050405020304" pitchFamily="18" charset="0"/>
                        </a:rPr>
                        <a:t>04</a:t>
                      </a:r>
                    </a:p>
                  </a:txBody>
                  <a:tcPr marL="68580" marR="68580" marT="0" marB="0"/>
                </a:tc>
                <a:tc>
                  <a:txBody>
                    <a:bodyPr/>
                    <a:lstStyle/>
                    <a:p>
                      <a:pPr>
                        <a:lnSpc>
                          <a:spcPct val="115000"/>
                        </a:lnSpc>
                        <a:spcAft>
                          <a:spcPts val="0"/>
                        </a:spcAft>
                      </a:pPr>
                      <a:r>
                        <a:rPr lang="uk-UA" sz="1800" dirty="0">
                          <a:effectLst/>
                          <a:latin typeface="Bookman Old Style" panose="02050604050505020204" pitchFamily="18" charset="0"/>
                          <a:ea typeface="Calibri" panose="020F0502020204030204" pitchFamily="34" charset="0"/>
                          <a:cs typeface="Times New Roman" panose="02020603050405020304" pitchFamily="18" charset="0"/>
                        </a:rPr>
                        <a:t>Геологічні </a:t>
                      </a:r>
                    </a:p>
                  </a:txBody>
                  <a:tcPr marL="68580" marR="68580" marT="0" marB="0"/>
                </a:tc>
                <a:tc>
                  <a:txBody>
                    <a:bodyPr/>
                    <a:lstStyle/>
                    <a:p>
                      <a:pPr algn="ctr">
                        <a:lnSpc>
                          <a:spcPct val="115000"/>
                        </a:lnSpc>
                        <a:spcAft>
                          <a:spcPts val="0"/>
                        </a:spcAft>
                      </a:pPr>
                      <a:r>
                        <a:rPr lang="uk-UA" sz="1800" dirty="0">
                          <a:effectLst/>
                          <a:latin typeface="Bookman Old Style" panose="02050604050505020204" pitchFamily="18" charset="0"/>
                          <a:ea typeface="Calibri" panose="020F0502020204030204" pitchFamily="34" charset="0"/>
                          <a:cs typeface="Times New Roman" panose="02020603050405020304" pitchFamily="18" charset="0"/>
                        </a:rPr>
                        <a:t>18</a:t>
                      </a:r>
                    </a:p>
                  </a:txBody>
                  <a:tcPr marL="68580" marR="68580" marT="0" marB="0"/>
                </a:tc>
                <a:tc>
                  <a:txBody>
                    <a:bodyPr/>
                    <a:lstStyle/>
                    <a:p>
                      <a:pPr>
                        <a:lnSpc>
                          <a:spcPct val="115000"/>
                        </a:lnSpc>
                        <a:spcAft>
                          <a:spcPts val="0"/>
                        </a:spcAft>
                      </a:pPr>
                      <a:r>
                        <a:rPr lang="uk-UA" sz="1800" dirty="0">
                          <a:effectLst/>
                          <a:latin typeface="Bookman Old Style" panose="02050604050505020204" pitchFamily="18" charset="0"/>
                          <a:ea typeface="Calibri" panose="020F0502020204030204" pitchFamily="34" charset="0"/>
                          <a:cs typeface="Times New Roman" panose="02020603050405020304" pitchFamily="18" charset="0"/>
                        </a:rPr>
                        <a:t>Архітектура</a:t>
                      </a:r>
                    </a:p>
                  </a:txBody>
                  <a:tcPr marL="68580" marR="68580" marT="0" marB="0"/>
                </a:tc>
                <a:extLst>
                  <a:ext uri="{0D108BD9-81ED-4DB2-BD59-A6C34878D82A}">
                    <a16:rowId xmlns="" xmlns:a16="http://schemas.microsoft.com/office/drawing/2014/main" val="3031352064"/>
                  </a:ext>
                </a:extLst>
              </a:tr>
              <a:tr h="387018">
                <a:tc>
                  <a:txBody>
                    <a:bodyPr/>
                    <a:lstStyle/>
                    <a:p>
                      <a:pPr algn="ctr">
                        <a:lnSpc>
                          <a:spcPct val="115000"/>
                        </a:lnSpc>
                        <a:spcAft>
                          <a:spcPts val="0"/>
                        </a:spcAft>
                      </a:pPr>
                      <a:r>
                        <a:rPr lang="uk-UA" sz="1800">
                          <a:effectLst/>
                          <a:latin typeface="Bookman Old Style" panose="02050604050505020204" pitchFamily="18" charset="0"/>
                          <a:ea typeface="Calibri" panose="020F0502020204030204" pitchFamily="34" charset="0"/>
                          <a:cs typeface="Times New Roman" panose="02020603050405020304" pitchFamily="18" charset="0"/>
                        </a:rPr>
                        <a:t>05</a:t>
                      </a:r>
                    </a:p>
                  </a:txBody>
                  <a:tcPr marL="68580" marR="68580" marT="0" marB="0"/>
                </a:tc>
                <a:tc>
                  <a:txBody>
                    <a:bodyPr/>
                    <a:lstStyle/>
                    <a:p>
                      <a:pPr>
                        <a:lnSpc>
                          <a:spcPct val="115000"/>
                        </a:lnSpc>
                        <a:spcAft>
                          <a:spcPts val="0"/>
                        </a:spcAft>
                      </a:pPr>
                      <a:r>
                        <a:rPr lang="uk-UA" sz="1800">
                          <a:effectLst/>
                          <a:latin typeface="Bookman Old Style" panose="02050604050505020204" pitchFamily="18" charset="0"/>
                          <a:ea typeface="Calibri" panose="020F0502020204030204" pitchFamily="34" charset="0"/>
                          <a:cs typeface="Times New Roman" panose="02020603050405020304" pitchFamily="18" charset="0"/>
                        </a:rPr>
                        <a:t>Технічні </a:t>
                      </a:r>
                    </a:p>
                  </a:txBody>
                  <a:tcPr marL="68580" marR="68580" marT="0" marB="0"/>
                </a:tc>
                <a:tc>
                  <a:txBody>
                    <a:bodyPr/>
                    <a:lstStyle/>
                    <a:p>
                      <a:pPr algn="ctr">
                        <a:lnSpc>
                          <a:spcPct val="115000"/>
                        </a:lnSpc>
                        <a:spcAft>
                          <a:spcPts val="0"/>
                        </a:spcAft>
                      </a:pPr>
                      <a:r>
                        <a:rPr lang="uk-UA" sz="1800">
                          <a:effectLst/>
                          <a:latin typeface="Bookman Old Style" panose="02050604050505020204" pitchFamily="18" charset="0"/>
                          <a:ea typeface="Calibri" panose="020F0502020204030204" pitchFamily="34" charset="0"/>
                          <a:cs typeface="Times New Roman" panose="02020603050405020304" pitchFamily="18" charset="0"/>
                        </a:rPr>
                        <a:t>19</a:t>
                      </a:r>
                    </a:p>
                  </a:txBody>
                  <a:tcPr marL="68580" marR="68580" marT="0" marB="0"/>
                </a:tc>
                <a:tc>
                  <a:txBody>
                    <a:bodyPr/>
                    <a:lstStyle/>
                    <a:p>
                      <a:pPr>
                        <a:lnSpc>
                          <a:spcPct val="115000"/>
                        </a:lnSpc>
                        <a:spcAft>
                          <a:spcPts val="0"/>
                        </a:spcAft>
                      </a:pPr>
                      <a:r>
                        <a:rPr lang="uk-UA" sz="1800" dirty="0">
                          <a:effectLst/>
                          <a:latin typeface="Bookman Old Style" panose="02050604050505020204" pitchFamily="18" charset="0"/>
                          <a:ea typeface="Calibri" panose="020F0502020204030204" pitchFamily="34" charset="0"/>
                          <a:cs typeface="Times New Roman" panose="02020603050405020304" pitchFamily="18" charset="0"/>
                        </a:rPr>
                        <a:t>Психологічні </a:t>
                      </a:r>
                    </a:p>
                  </a:txBody>
                  <a:tcPr marL="68580" marR="68580" marT="0" marB="0"/>
                </a:tc>
                <a:extLst>
                  <a:ext uri="{0D108BD9-81ED-4DB2-BD59-A6C34878D82A}">
                    <a16:rowId xmlns="" xmlns:a16="http://schemas.microsoft.com/office/drawing/2014/main" val="405813404"/>
                  </a:ext>
                </a:extLst>
              </a:tr>
              <a:tr h="387018">
                <a:tc>
                  <a:txBody>
                    <a:bodyPr/>
                    <a:lstStyle/>
                    <a:p>
                      <a:pPr algn="ctr">
                        <a:lnSpc>
                          <a:spcPct val="115000"/>
                        </a:lnSpc>
                        <a:spcAft>
                          <a:spcPts val="0"/>
                        </a:spcAft>
                      </a:pPr>
                      <a:r>
                        <a:rPr lang="uk-UA" sz="1800">
                          <a:effectLst/>
                          <a:latin typeface="Bookman Old Style" panose="02050604050505020204" pitchFamily="18" charset="0"/>
                          <a:ea typeface="Calibri" panose="020F0502020204030204" pitchFamily="34" charset="0"/>
                          <a:cs typeface="Times New Roman" panose="02020603050405020304" pitchFamily="18" charset="0"/>
                        </a:rPr>
                        <a:t>06</a:t>
                      </a:r>
                    </a:p>
                  </a:txBody>
                  <a:tcPr marL="68580" marR="68580" marT="0" marB="0"/>
                </a:tc>
                <a:tc>
                  <a:txBody>
                    <a:bodyPr/>
                    <a:lstStyle/>
                    <a:p>
                      <a:pPr>
                        <a:lnSpc>
                          <a:spcPct val="115000"/>
                        </a:lnSpc>
                        <a:spcAft>
                          <a:spcPts val="0"/>
                        </a:spcAft>
                      </a:pPr>
                      <a:r>
                        <a:rPr lang="uk-UA" sz="1800" dirty="0">
                          <a:effectLst/>
                          <a:latin typeface="Bookman Old Style" panose="02050604050505020204" pitchFamily="18" charset="0"/>
                          <a:ea typeface="Calibri" panose="020F0502020204030204" pitchFamily="34" charset="0"/>
                          <a:cs typeface="Times New Roman" panose="02020603050405020304" pitchFamily="18" charset="0"/>
                        </a:rPr>
                        <a:t>Сільськогосподарські </a:t>
                      </a:r>
                    </a:p>
                  </a:txBody>
                  <a:tcPr marL="68580" marR="68580" marT="0" marB="0"/>
                </a:tc>
                <a:tc>
                  <a:txBody>
                    <a:bodyPr/>
                    <a:lstStyle/>
                    <a:p>
                      <a:pPr algn="ctr">
                        <a:lnSpc>
                          <a:spcPct val="115000"/>
                        </a:lnSpc>
                        <a:spcAft>
                          <a:spcPts val="0"/>
                        </a:spcAft>
                      </a:pPr>
                      <a:r>
                        <a:rPr lang="uk-UA" sz="1800" dirty="0">
                          <a:effectLst/>
                          <a:latin typeface="Bookman Old Style" panose="02050604050505020204" pitchFamily="18" charset="0"/>
                          <a:ea typeface="Calibri" panose="020F0502020204030204" pitchFamily="34" charset="0"/>
                          <a:cs typeface="Times New Roman" panose="02020603050405020304" pitchFamily="18" charset="0"/>
                        </a:rPr>
                        <a:t>20</a:t>
                      </a:r>
                    </a:p>
                  </a:txBody>
                  <a:tcPr marL="68580" marR="68580" marT="0" marB="0"/>
                </a:tc>
                <a:tc>
                  <a:txBody>
                    <a:bodyPr/>
                    <a:lstStyle/>
                    <a:p>
                      <a:pPr>
                        <a:lnSpc>
                          <a:spcPct val="115000"/>
                        </a:lnSpc>
                        <a:spcAft>
                          <a:spcPts val="0"/>
                        </a:spcAft>
                      </a:pPr>
                      <a:r>
                        <a:rPr lang="uk-UA" sz="1800" dirty="0">
                          <a:effectLst/>
                          <a:latin typeface="Bookman Old Style" panose="02050604050505020204" pitchFamily="18" charset="0"/>
                          <a:ea typeface="Calibri" panose="020F0502020204030204" pitchFamily="34" charset="0"/>
                          <a:cs typeface="Times New Roman" panose="02020603050405020304" pitchFamily="18" charset="0"/>
                        </a:rPr>
                        <a:t>Військові </a:t>
                      </a:r>
                    </a:p>
                  </a:txBody>
                  <a:tcPr marL="68580" marR="68580" marT="0" marB="0"/>
                </a:tc>
                <a:extLst>
                  <a:ext uri="{0D108BD9-81ED-4DB2-BD59-A6C34878D82A}">
                    <a16:rowId xmlns="" xmlns:a16="http://schemas.microsoft.com/office/drawing/2014/main" val="3554517708"/>
                  </a:ext>
                </a:extLst>
              </a:tr>
              <a:tr h="387018">
                <a:tc>
                  <a:txBody>
                    <a:bodyPr/>
                    <a:lstStyle/>
                    <a:p>
                      <a:pPr algn="ctr">
                        <a:lnSpc>
                          <a:spcPct val="115000"/>
                        </a:lnSpc>
                        <a:spcAft>
                          <a:spcPts val="0"/>
                        </a:spcAft>
                      </a:pPr>
                      <a:r>
                        <a:rPr lang="uk-UA" sz="1800">
                          <a:effectLst/>
                          <a:latin typeface="Bookman Old Style" panose="02050604050505020204" pitchFamily="18" charset="0"/>
                          <a:ea typeface="Calibri" panose="020F0502020204030204" pitchFamily="34" charset="0"/>
                          <a:cs typeface="Times New Roman" panose="02020603050405020304" pitchFamily="18" charset="0"/>
                        </a:rPr>
                        <a:t>07</a:t>
                      </a:r>
                    </a:p>
                  </a:txBody>
                  <a:tcPr marL="68580" marR="68580" marT="0" marB="0"/>
                </a:tc>
                <a:tc>
                  <a:txBody>
                    <a:bodyPr/>
                    <a:lstStyle/>
                    <a:p>
                      <a:pPr>
                        <a:lnSpc>
                          <a:spcPct val="115000"/>
                        </a:lnSpc>
                        <a:spcAft>
                          <a:spcPts val="0"/>
                        </a:spcAft>
                      </a:pPr>
                      <a:r>
                        <a:rPr lang="uk-UA" sz="1800" dirty="0">
                          <a:effectLst/>
                          <a:latin typeface="Bookman Old Style" panose="02050604050505020204" pitchFamily="18" charset="0"/>
                          <a:ea typeface="Calibri" panose="020F0502020204030204" pitchFamily="34" charset="0"/>
                          <a:cs typeface="Times New Roman" panose="02020603050405020304" pitchFamily="18" charset="0"/>
                        </a:rPr>
                        <a:t>Історичні </a:t>
                      </a:r>
                    </a:p>
                  </a:txBody>
                  <a:tcPr marL="68580" marR="68580" marT="0" marB="0"/>
                </a:tc>
                <a:tc>
                  <a:txBody>
                    <a:bodyPr/>
                    <a:lstStyle/>
                    <a:p>
                      <a:pPr algn="ctr">
                        <a:lnSpc>
                          <a:spcPct val="115000"/>
                        </a:lnSpc>
                        <a:spcAft>
                          <a:spcPts val="0"/>
                        </a:spcAft>
                      </a:pPr>
                      <a:r>
                        <a:rPr lang="uk-UA" sz="1800" dirty="0">
                          <a:effectLst/>
                          <a:latin typeface="Bookman Old Style" panose="02050604050505020204" pitchFamily="18" charset="0"/>
                          <a:ea typeface="Calibri" panose="020F0502020204030204" pitchFamily="34" charset="0"/>
                          <a:cs typeface="Times New Roman" panose="02020603050405020304" pitchFamily="18" charset="0"/>
                        </a:rPr>
                        <a:t>21</a:t>
                      </a:r>
                    </a:p>
                  </a:txBody>
                  <a:tcPr marL="68580" marR="68580" marT="0" marB="0"/>
                </a:tc>
                <a:tc>
                  <a:txBody>
                    <a:bodyPr/>
                    <a:lstStyle/>
                    <a:p>
                      <a:pPr>
                        <a:lnSpc>
                          <a:spcPct val="115000"/>
                        </a:lnSpc>
                        <a:spcAft>
                          <a:spcPts val="0"/>
                        </a:spcAft>
                      </a:pPr>
                      <a:r>
                        <a:rPr lang="uk-UA" sz="1800" dirty="0">
                          <a:effectLst/>
                          <a:latin typeface="Bookman Old Style" panose="02050604050505020204" pitchFamily="18" charset="0"/>
                          <a:ea typeface="Calibri" panose="020F0502020204030204" pitchFamily="34" charset="0"/>
                          <a:cs typeface="Times New Roman" panose="02020603050405020304" pitchFamily="18" charset="0"/>
                        </a:rPr>
                        <a:t>Національна безпека</a:t>
                      </a:r>
                    </a:p>
                  </a:txBody>
                  <a:tcPr marL="68580" marR="68580" marT="0" marB="0"/>
                </a:tc>
                <a:extLst>
                  <a:ext uri="{0D108BD9-81ED-4DB2-BD59-A6C34878D82A}">
                    <a16:rowId xmlns="" xmlns:a16="http://schemas.microsoft.com/office/drawing/2014/main" val="1721694367"/>
                  </a:ext>
                </a:extLst>
              </a:tr>
              <a:tr h="387018">
                <a:tc>
                  <a:txBody>
                    <a:bodyPr/>
                    <a:lstStyle/>
                    <a:p>
                      <a:pPr algn="ctr">
                        <a:lnSpc>
                          <a:spcPct val="115000"/>
                        </a:lnSpc>
                        <a:spcAft>
                          <a:spcPts val="0"/>
                        </a:spcAft>
                      </a:pPr>
                      <a:r>
                        <a:rPr lang="uk-UA" sz="1800" dirty="0">
                          <a:effectLst/>
                          <a:latin typeface="Bookman Old Style" panose="02050604050505020204" pitchFamily="18" charset="0"/>
                          <a:ea typeface="Calibri" panose="020F0502020204030204" pitchFamily="34" charset="0"/>
                          <a:cs typeface="Times New Roman" panose="02020603050405020304" pitchFamily="18" charset="0"/>
                        </a:rPr>
                        <a:t>08</a:t>
                      </a:r>
                    </a:p>
                  </a:txBody>
                  <a:tcPr marL="68580" marR="68580" marT="0" marB="0"/>
                </a:tc>
                <a:tc>
                  <a:txBody>
                    <a:bodyPr/>
                    <a:lstStyle/>
                    <a:p>
                      <a:pPr>
                        <a:lnSpc>
                          <a:spcPct val="115000"/>
                        </a:lnSpc>
                        <a:spcAft>
                          <a:spcPts val="0"/>
                        </a:spcAft>
                      </a:pPr>
                      <a:r>
                        <a:rPr lang="uk-UA" sz="1800" dirty="0">
                          <a:effectLst/>
                          <a:latin typeface="Bookman Old Style" panose="02050604050505020204" pitchFamily="18" charset="0"/>
                          <a:ea typeface="Calibri" panose="020F0502020204030204" pitchFamily="34" charset="0"/>
                          <a:cs typeface="Times New Roman" panose="02020603050405020304" pitchFamily="18" charset="0"/>
                        </a:rPr>
                        <a:t>Економічні науки</a:t>
                      </a:r>
                    </a:p>
                  </a:txBody>
                  <a:tcPr marL="68580" marR="68580" marT="0" marB="0"/>
                </a:tc>
                <a:tc>
                  <a:txBody>
                    <a:bodyPr/>
                    <a:lstStyle/>
                    <a:p>
                      <a:pPr algn="ctr">
                        <a:lnSpc>
                          <a:spcPct val="115000"/>
                        </a:lnSpc>
                        <a:spcAft>
                          <a:spcPts val="0"/>
                        </a:spcAft>
                      </a:pPr>
                      <a:r>
                        <a:rPr lang="uk-UA" sz="1800" dirty="0">
                          <a:effectLst/>
                          <a:latin typeface="Bookman Old Style" panose="02050604050505020204" pitchFamily="18" charset="0"/>
                          <a:ea typeface="Calibri" panose="020F0502020204030204" pitchFamily="34" charset="0"/>
                          <a:cs typeface="Times New Roman" panose="02020603050405020304" pitchFamily="18" charset="0"/>
                        </a:rPr>
                        <a:t>22</a:t>
                      </a:r>
                    </a:p>
                  </a:txBody>
                  <a:tcPr marL="68580" marR="68580" marT="0" marB="0"/>
                </a:tc>
                <a:tc>
                  <a:txBody>
                    <a:bodyPr/>
                    <a:lstStyle/>
                    <a:p>
                      <a:pPr>
                        <a:lnSpc>
                          <a:spcPct val="115000"/>
                        </a:lnSpc>
                        <a:spcAft>
                          <a:spcPts val="0"/>
                        </a:spcAft>
                      </a:pPr>
                      <a:r>
                        <a:rPr lang="uk-UA" sz="1800" dirty="0">
                          <a:effectLst/>
                          <a:latin typeface="Bookman Old Style" panose="02050604050505020204" pitchFamily="18" charset="0"/>
                          <a:ea typeface="Calibri" panose="020F0502020204030204" pitchFamily="34" charset="0"/>
                          <a:cs typeface="Times New Roman" panose="02020603050405020304" pitchFamily="18" charset="0"/>
                        </a:rPr>
                        <a:t>Соціологічні науки</a:t>
                      </a:r>
                    </a:p>
                  </a:txBody>
                  <a:tcPr marL="68580" marR="68580" marT="0" marB="0"/>
                </a:tc>
                <a:extLst>
                  <a:ext uri="{0D108BD9-81ED-4DB2-BD59-A6C34878D82A}">
                    <a16:rowId xmlns="" xmlns:a16="http://schemas.microsoft.com/office/drawing/2014/main" val="3005961420"/>
                  </a:ext>
                </a:extLst>
              </a:tr>
              <a:tr h="387018">
                <a:tc>
                  <a:txBody>
                    <a:bodyPr/>
                    <a:lstStyle/>
                    <a:p>
                      <a:pPr algn="ctr">
                        <a:lnSpc>
                          <a:spcPct val="115000"/>
                        </a:lnSpc>
                        <a:spcAft>
                          <a:spcPts val="0"/>
                        </a:spcAft>
                      </a:pPr>
                      <a:r>
                        <a:rPr lang="uk-UA" sz="1800" dirty="0">
                          <a:effectLst/>
                          <a:latin typeface="Bookman Old Style" panose="02050604050505020204" pitchFamily="18" charset="0"/>
                          <a:ea typeface="Calibri" panose="020F0502020204030204" pitchFamily="34" charset="0"/>
                          <a:cs typeface="Times New Roman" panose="02020603050405020304" pitchFamily="18" charset="0"/>
                        </a:rPr>
                        <a:t>09</a:t>
                      </a:r>
                    </a:p>
                  </a:txBody>
                  <a:tcPr marL="68580" marR="68580" marT="0" marB="0"/>
                </a:tc>
                <a:tc>
                  <a:txBody>
                    <a:bodyPr/>
                    <a:lstStyle/>
                    <a:p>
                      <a:pPr>
                        <a:lnSpc>
                          <a:spcPct val="115000"/>
                        </a:lnSpc>
                        <a:spcAft>
                          <a:spcPts val="0"/>
                        </a:spcAft>
                      </a:pPr>
                      <a:r>
                        <a:rPr lang="uk-UA" sz="1800">
                          <a:effectLst/>
                          <a:latin typeface="Bookman Old Style" panose="02050604050505020204" pitchFamily="18" charset="0"/>
                          <a:ea typeface="Calibri" panose="020F0502020204030204" pitchFamily="34" charset="0"/>
                          <a:cs typeface="Times New Roman" panose="02020603050405020304" pitchFamily="18" charset="0"/>
                        </a:rPr>
                        <a:t>Філософські </a:t>
                      </a:r>
                    </a:p>
                  </a:txBody>
                  <a:tcPr marL="68580" marR="68580" marT="0" marB="0"/>
                </a:tc>
                <a:tc>
                  <a:txBody>
                    <a:bodyPr/>
                    <a:lstStyle/>
                    <a:p>
                      <a:pPr algn="ctr">
                        <a:lnSpc>
                          <a:spcPct val="115000"/>
                        </a:lnSpc>
                        <a:spcAft>
                          <a:spcPts val="0"/>
                        </a:spcAft>
                      </a:pPr>
                      <a:r>
                        <a:rPr lang="uk-UA" sz="1800">
                          <a:effectLst/>
                          <a:latin typeface="Bookman Old Style" panose="02050604050505020204" pitchFamily="18" charset="0"/>
                          <a:ea typeface="Calibri" panose="020F0502020204030204" pitchFamily="34" charset="0"/>
                          <a:cs typeface="Times New Roman" panose="02020603050405020304" pitchFamily="18" charset="0"/>
                        </a:rPr>
                        <a:t>23</a:t>
                      </a:r>
                    </a:p>
                  </a:txBody>
                  <a:tcPr marL="68580" marR="68580" marT="0" marB="0"/>
                </a:tc>
                <a:tc>
                  <a:txBody>
                    <a:bodyPr/>
                    <a:lstStyle/>
                    <a:p>
                      <a:pPr>
                        <a:lnSpc>
                          <a:spcPct val="115000"/>
                        </a:lnSpc>
                        <a:spcAft>
                          <a:spcPts val="0"/>
                        </a:spcAft>
                      </a:pPr>
                      <a:r>
                        <a:rPr lang="uk-UA" sz="1800" dirty="0">
                          <a:effectLst/>
                          <a:latin typeface="Bookman Old Style" panose="02050604050505020204" pitchFamily="18" charset="0"/>
                          <a:ea typeface="Calibri" panose="020F0502020204030204" pitchFamily="34" charset="0"/>
                          <a:cs typeface="Times New Roman" panose="02020603050405020304" pitchFamily="18" charset="0"/>
                        </a:rPr>
                        <a:t>Політичні </a:t>
                      </a:r>
                    </a:p>
                  </a:txBody>
                  <a:tcPr marL="68580" marR="68580" marT="0" marB="0"/>
                </a:tc>
                <a:extLst>
                  <a:ext uri="{0D108BD9-81ED-4DB2-BD59-A6C34878D82A}">
                    <a16:rowId xmlns="" xmlns:a16="http://schemas.microsoft.com/office/drawing/2014/main" val="1546548172"/>
                  </a:ext>
                </a:extLst>
              </a:tr>
              <a:tr h="387018">
                <a:tc>
                  <a:txBody>
                    <a:bodyPr/>
                    <a:lstStyle/>
                    <a:p>
                      <a:pPr algn="ctr">
                        <a:lnSpc>
                          <a:spcPct val="115000"/>
                        </a:lnSpc>
                        <a:spcAft>
                          <a:spcPts val="0"/>
                        </a:spcAft>
                      </a:pPr>
                      <a:r>
                        <a:rPr lang="uk-UA" sz="1800">
                          <a:effectLst/>
                          <a:latin typeface="Bookman Old Style" panose="02050604050505020204" pitchFamily="18" charset="0"/>
                          <a:ea typeface="Calibri" panose="020F0502020204030204" pitchFamily="34" charset="0"/>
                          <a:cs typeface="Times New Roman" panose="02020603050405020304" pitchFamily="18" charset="0"/>
                        </a:rPr>
                        <a:t>10</a:t>
                      </a:r>
                    </a:p>
                  </a:txBody>
                  <a:tcPr marL="68580" marR="68580" marT="0" marB="0"/>
                </a:tc>
                <a:tc>
                  <a:txBody>
                    <a:bodyPr/>
                    <a:lstStyle/>
                    <a:p>
                      <a:pPr>
                        <a:lnSpc>
                          <a:spcPct val="115000"/>
                        </a:lnSpc>
                        <a:spcAft>
                          <a:spcPts val="0"/>
                        </a:spcAft>
                      </a:pPr>
                      <a:r>
                        <a:rPr lang="uk-UA" sz="1800">
                          <a:effectLst/>
                          <a:latin typeface="Bookman Old Style" panose="02050604050505020204" pitchFamily="18" charset="0"/>
                          <a:ea typeface="Calibri" panose="020F0502020204030204" pitchFamily="34" charset="0"/>
                          <a:cs typeface="Times New Roman" panose="02020603050405020304" pitchFamily="18" charset="0"/>
                        </a:rPr>
                        <a:t>Філологічні </a:t>
                      </a:r>
                    </a:p>
                  </a:txBody>
                  <a:tcPr marL="68580" marR="68580" marT="0" marB="0"/>
                </a:tc>
                <a:tc>
                  <a:txBody>
                    <a:bodyPr/>
                    <a:lstStyle/>
                    <a:p>
                      <a:pPr algn="ctr">
                        <a:lnSpc>
                          <a:spcPct val="115000"/>
                        </a:lnSpc>
                        <a:spcAft>
                          <a:spcPts val="0"/>
                        </a:spcAft>
                      </a:pPr>
                      <a:r>
                        <a:rPr lang="uk-UA" sz="1800">
                          <a:effectLst/>
                          <a:latin typeface="Bookman Old Style" panose="02050604050505020204" pitchFamily="18" charset="0"/>
                          <a:ea typeface="Calibri" panose="020F0502020204030204" pitchFamily="34" charset="0"/>
                          <a:cs typeface="Times New Roman" panose="02020603050405020304" pitchFamily="18" charset="0"/>
                        </a:rPr>
                        <a:t>24</a:t>
                      </a:r>
                    </a:p>
                  </a:txBody>
                  <a:tcPr marL="68580" marR="68580" marT="0" marB="0"/>
                </a:tc>
                <a:tc>
                  <a:txBody>
                    <a:bodyPr/>
                    <a:lstStyle/>
                    <a:p>
                      <a:pPr>
                        <a:lnSpc>
                          <a:spcPct val="115000"/>
                        </a:lnSpc>
                        <a:spcAft>
                          <a:spcPts val="0"/>
                        </a:spcAft>
                      </a:pPr>
                      <a:r>
                        <a:rPr lang="uk-UA" sz="1800" dirty="0">
                          <a:effectLst/>
                          <a:latin typeface="Bookman Old Style" panose="02050604050505020204" pitchFamily="18" charset="0"/>
                          <a:ea typeface="Calibri" panose="020F0502020204030204" pitchFamily="34" charset="0"/>
                          <a:cs typeface="Times New Roman" panose="02020603050405020304" pitchFamily="18" charset="0"/>
                        </a:rPr>
                        <a:t>Фізичне виховання та спорт</a:t>
                      </a:r>
                    </a:p>
                  </a:txBody>
                  <a:tcPr marL="68580" marR="68580" marT="0" marB="0"/>
                </a:tc>
                <a:extLst>
                  <a:ext uri="{0D108BD9-81ED-4DB2-BD59-A6C34878D82A}">
                    <a16:rowId xmlns="" xmlns:a16="http://schemas.microsoft.com/office/drawing/2014/main" val="2608934119"/>
                  </a:ext>
                </a:extLst>
              </a:tr>
              <a:tr h="387018">
                <a:tc>
                  <a:txBody>
                    <a:bodyPr/>
                    <a:lstStyle/>
                    <a:p>
                      <a:pPr algn="ctr">
                        <a:lnSpc>
                          <a:spcPct val="115000"/>
                        </a:lnSpc>
                        <a:spcAft>
                          <a:spcPts val="0"/>
                        </a:spcAft>
                      </a:pPr>
                      <a:r>
                        <a:rPr lang="uk-UA" sz="1800">
                          <a:effectLst/>
                          <a:latin typeface="Bookman Old Style" panose="02050604050505020204" pitchFamily="18" charset="0"/>
                          <a:ea typeface="Calibri" panose="020F0502020204030204" pitchFamily="34" charset="0"/>
                          <a:cs typeface="Times New Roman" panose="02020603050405020304" pitchFamily="18" charset="0"/>
                        </a:rPr>
                        <a:t>11</a:t>
                      </a:r>
                    </a:p>
                  </a:txBody>
                  <a:tcPr marL="68580" marR="68580" marT="0" marB="0"/>
                </a:tc>
                <a:tc>
                  <a:txBody>
                    <a:bodyPr/>
                    <a:lstStyle/>
                    <a:p>
                      <a:pPr>
                        <a:lnSpc>
                          <a:spcPct val="115000"/>
                        </a:lnSpc>
                        <a:spcAft>
                          <a:spcPts val="0"/>
                        </a:spcAft>
                      </a:pPr>
                      <a:r>
                        <a:rPr lang="uk-UA" sz="1800">
                          <a:effectLst/>
                          <a:latin typeface="Bookman Old Style" panose="02050604050505020204" pitchFamily="18" charset="0"/>
                          <a:ea typeface="Calibri" panose="020F0502020204030204" pitchFamily="34" charset="0"/>
                          <a:cs typeface="Times New Roman" panose="02020603050405020304" pitchFamily="18" charset="0"/>
                        </a:rPr>
                        <a:t>Географічні </a:t>
                      </a:r>
                    </a:p>
                  </a:txBody>
                  <a:tcPr marL="68580" marR="68580" marT="0" marB="0"/>
                </a:tc>
                <a:tc>
                  <a:txBody>
                    <a:bodyPr/>
                    <a:lstStyle/>
                    <a:p>
                      <a:pPr algn="ctr">
                        <a:lnSpc>
                          <a:spcPct val="115000"/>
                        </a:lnSpc>
                        <a:spcAft>
                          <a:spcPts val="0"/>
                        </a:spcAft>
                      </a:pPr>
                      <a:r>
                        <a:rPr lang="uk-UA" sz="1800">
                          <a:effectLst/>
                          <a:latin typeface="Bookman Old Style" panose="02050604050505020204" pitchFamily="18" charset="0"/>
                          <a:ea typeface="Calibri" panose="020F0502020204030204" pitchFamily="34" charset="0"/>
                          <a:cs typeface="Times New Roman" panose="02020603050405020304" pitchFamily="18" charset="0"/>
                        </a:rPr>
                        <a:t>25</a:t>
                      </a:r>
                    </a:p>
                  </a:txBody>
                  <a:tcPr marL="68580" marR="68580" marT="0" marB="0"/>
                </a:tc>
                <a:tc>
                  <a:txBody>
                    <a:bodyPr/>
                    <a:lstStyle/>
                    <a:p>
                      <a:pPr>
                        <a:lnSpc>
                          <a:spcPct val="115000"/>
                        </a:lnSpc>
                        <a:spcAft>
                          <a:spcPts val="0"/>
                        </a:spcAft>
                      </a:pPr>
                      <a:r>
                        <a:rPr lang="uk-UA" sz="1800" dirty="0">
                          <a:effectLst/>
                          <a:latin typeface="Bookman Old Style" panose="02050604050505020204" pitchFamily="18" charset="0"/>
                          <a:ea typeface="Calibri" panose="020F0502020204030204" pitchFamily="34" charset="0"/>
                          <a:cs typeface="Times New Roman" panose="02020603050405020304" pitchFamily="18" charset="0"/>
                        </a:rPr>
                        <a:t>Державне управління</a:t>
                      </a:r>
                    </a:p>
                  </a:txBody>
                  <a:tcPr marL="68580" marR="68580" marT="0" marB="0"/>
                </a:tc>
                <a:extLst>
                  <a:ext uri="{0D108BD9-81ED-4DB2-BD59-A6C34878D82A}">
                    <a16:rowId xmlns="" xmlns:a16="http://schemas.microsoft.com/office/drawing/2014/main" val="3808845315"/>
                  </a:ext>
                </a:extLst>
              </a:tr>
              <a:tr h="387018">
                <a:tc>
                  <a:txBody>
                    <a:bodyPr/>
                    <a:lstStyle/>
                    <a:p>
                      <a:pPr algn="ctr">
                        <a:lnSpc>
                          <a:spcPct val="115000"/>
                        </a:lnSpc>
                        <a:spcAft>
                          <a:spcPts val="0"/>
                        </a:spcAft>
                      </a:pPr>
                      <a:r>
                        <a:rPr lang="uk-UA" sz="1800">
                          <a:effectLst/>
                          <a:latin typeface="Bookman Old Style" panose="02050604050505020204" pitchFamily="18" charset="0"/>
                          <a:ea typeface="Calibri" panose="020F0502020204030204" pitchFamily="34" charset="0"/>
                          <a:cs typeface="Times New Roman" panose="02020603050405020304" pitchFamily="18" charset="0"/>
                        </a:rPr>
                        <a:t>12</a:t>
                      </a:r>
                    </a:p>
                  </a:txBody>
                  <a:tcPr marL="68580" marR="68580" marT="0" marB="0"/>
                </a:tc>
                <a:tc>
                  <a:txBody>
                    <a:bodyPr/>
                    <a:lstStyle/>
                    <a:p>
                      <a:pPr>
                        <a:lnSpc>
                          <a:spcPct val="115000"/>
                        </a:lnSpc>
                        <a:spcAft>
                          <a:spcPts val="0"/>
                        </a:spcAft>
                      </a:pPr>
                      <a:r>
                        <a:rPr lang="uk-UA" sz="1800">
                          <a:effectLst/>
                          <a:latin typeface="Bookman Old Style" panose="02050604050505020204" pitchFamily="18" charset="0"/>
                          <a:ea typeface="Calibri" panose="020F0502020204030204" pitchFamily="34" charset="0"/>
                          <a:cs typeface="Times New Roman" panose="02020603050405020304" pitchFamily="18" charset="0"/>
                        </a:rPr>
                        <a:t>Юридичні </a:t>
                      </a:r>
                    </a:p>
                  </a:txBody>
                  <a:tcPr marL="68580" marR="68580" marT="0" marB="0"/>
                </a:tc>
                <a:tc>
                  <a:txBody>
                    <a:bodyPr/>
                    <a:lstStyle/>
                    <a:p>
                      <a:pPr algn="ctr">
                        <a:lnSpc>
                          <a:spcPct val="115000"/>
                        </a:lnSpc>
                        <a:spcAft>
                          <a:spcPts val="0"/>
                        </a:spcAft>
                      </a:pPr>
                      <a:r>
                        <a:rPr lang="uk-UA" sz="1800">
                          <a:effectLst/>
                          <a:latin typeface="Bookman Old Style" panose="02050604050505020204" pitchFamily="18" charset="0"/>
                          <a:ea typeface="Calibri" panose="020F0502020204030204" pitchFamily="34" charset="0"/>
                          <a:cs typeface="Times New Roman" panose="02020603050405020304" pitchFamily="18" charset="0"/>
                        </a:rPr>
                        <a:t>26</a:t>
                      </a:r>
                    </a:p>
                  </a:txBody>
                  <a:tcPr marL="68580" marR="68580" marT="0" marB="0"/>
                </a:tc>
                <a:tc>
                  <a:txBody>
                    <a:bodyPr/>
                    <a:lstStyle/>
                    <a:p>
                      <a:pPr>
                        <a:lnSpc>
                          <a:spcPct val="115000"/>
                        </a:lnSpc>
                        <a:spcAft>
                          <a:spcPts val="0"/>
                        </a:spcAft>
                      </a:pPr>
                      <a:r>
                        <a:rPr lang="uk-UA" sz="1800" dirty="0">
                          <a:effectLst/>
                          <a:latin typeface="Bookman Old Style" panose="02050604050505020204" pitchFamily="18" charset="0"/>
                          <a:ea typeface="Calibri" panose="020F0502020204030204" pitchFamily="34" charset="0"/>
                          <a:cs typeface="Times New Roman" panose="02020603050405020304" pitchFamily="18" charset="0"/>
                        </a:rPr>
                        <a:t>Культурологія</a:t>
                      </a:r>
                    </a:p>
                  </a:txBody>
                  <a:tcPr marL="68580" marR="68580" marT="0" marB="0"/>
                </a:tc>
                <a:extLst>
                  <a:ext uri="{0D108BD9-81ED-4DB2-BD59-A6C34878D82A}">
                    <a16:rowId xmlns="" xmlns:a16="http://schemas.microsoft.com/office/drawing/2014/main" val="2246336655"/>
                  </a:ext>
                </a:extLst>
              </a:tr>
              <a:tr h="387018">
                <a:tc>
                  <a:txBody>
                    <a:bodyPr/>
                    <a:lstStyle/>
                    <a:p>
                      <a:pPr algn="ctr">
                        <a:lnSpc>
                          <a:spcPct val="115000"/>
                        </a:lnSpc>
                        <a:spcAft>
                          <a:spcPts val="0"/>
                        </a:spcAft>
                      </a:pPr>
                      <a:r>
                        <a:rPr lang="uk-UA" sz="1800">
                          <a:effectLst/>
                          <a:latin typeface="Bookman Old Style" panose="02050604050505020204" pitchFamily="18" charset="0"/>
                          <a:ea typeface="Calibri" panose="020F0502020204030204" pitchFamily="34" charset="0"/>
                          <a:cs typeface="Times New Roman" panose="02020603050405020304" pitchFamily="18" charset="0"/>
                        </a:rPr>
                        <a:t>13</a:t>
                      </a:r>
                    </a:p>
                  </a:txBody>
                  <a:tcPr marL="68580" marR="68580" marT="0" marB="0"/>
                </a:tc>
                <a:tc>
                  <a:txBody>
                    <a:bodyPr/>
                    <a:lstStyle/>
                    <a:p>
                      <a:pPr>
                        <a:lnSpc>
                          <a:spcPct val="115000"/>
                        </a:lnSpc>
                        <a:spcAft>
                          <a:spcPts val="0"/>
                        </a:spcAft>
                      </a:pPr>
                      <a:r>
                        <a:rPr lang="uk-UA" sz="1800">
                          <a:effectLst/>
                          <a:latin typeface="Bookman Old Style" panose="02050604050505020204" pitchFamily="18" charset="0"/>
                          <a:ea typeface="Calibri" panose="020F0502020204030204" pitchFamily="34" charset="0"/>
                          <a:cs typeface="Times New Roman" panose="02020603050405020304" pitchFamily="18" charset="0"/>
                        </a:rPr>
                        <a:t>Педагогічні </a:t>
                      </a:r>
                    </a:p>
                  </a:txBody>
                  <a:tcPr marL="68580" marR="68580" marT="0" marB="0"/>
                </a:tc>
                <a:tc>
                  <a:txBody>
                    <a:bodyPr/>
                    <a:lstStyle/>
                    <a:p>
                      <a:pPr algn="ctr">
                        <a:lnSpc>
                          <a:spcPct val="115000"/>
                        </a:lnSpc>
                        <a:spcAft>
                          <a:spcPts val="0"/>
                        </a:spcAft>
                      </a:pPr>
                      <a:r>
                        <a:rPr lang="uk-UA" sz="1800">
                          <a:effectLst/>
                          <a:latin typeface="Bookman Old Style" panose="02050604050505020204" pitchFamily="18" charset="0"/>
                          <a:ea typeface="Calibri" panose="020F0502020204030204" pitchFamily="34" charset="0"/>
                          <a:cs typeface="Times New Roman" panose="02020603050405020304" pitchFamily="18" charset="0"/>
                        </a:rPr>
                        <a:t>27</a:t>
                      </a:r>
                    </a:p>
                  </a:txBody>
                  <a:tcPr marL="68580" marR="68580" marT="0" marB="0"/>
                </a:tc>
                <a:tc>
                  <a:txBody>
                    <a:bodyPr/>
                    <a:lstStyle/>
                    <a:p>
                      <a:pPr>
                        <a:lnSpc>
                          <a:spcPct val="115000"/>
                        </a:lnSpc>
                        <a:spcAft>
                          <a:spcPts val="0"/>
                        </a:spcAft>
                      </a:pPr>
                      <a:r>
                        <a:rPr lang="uk-UA" sz="1800" dirty="0">
                          <a:effectLst/>
                          <a:latin typeface="Bookman Old Style" panose="02050604050505020204" pitchFamily="18" charset="0"/>
                          <a:ea typeface="Calibri" panose="020F0502020204030204" pitchFamily="34" charset="0"/>
                          <a:cs typeface="Times New Roman" panose="02020603050405020304" pitchFamily="18" charset="0"/>
                        </a:rPr>
                        <a:t>Соціальні комунікації</a:t>
                      </a:r>
                    </a:p>
                  </a:txBody>
                  <a:tcPr marL="68580" marR="68580" marT="0" marB="0"/>
                </a:tc>
                <a:extLst>
                  <a:ext uri="{0D108BD9-81ED-4DB2-BD59-A6C34878D82A}">
                    <a16:rowId xmlns="" xmlns:a16="http://schemas.microsoft.com/office/drawing/2014/main" val="2657153184"/>
                  </a:ext>
                </a:extLst>
              </a:tr>
              <a:tr h="387018">
                <a:tc>
                  <a:txBody>
                    <a:bodyPr/>
                    <a:lstStyle/>
                    <a:p>
                      <a:pPr algn="ctr">
                        <a:lnSpc>
                          <a:spcPct val="115000"/>
                        </a:lnSpc>
                        <a:spcAft>
                          <a:spcPts val="0"/>
                        </a:spcAft>
                      </a:pPr>
                      <a:r>
                        <a:rPr lang="uk-UA" sz="1800">
                          <a:effectLst/>
                          <a:latin typeface="Bookman Old Style" panose="02050604050505020204" pitchFamily="18" charset="0"/>
                          <a:ea typeface="Calibri" panose="020F0502020204030204" pitchFamily="34" charset="0"/>
                          <a:cs typeface="Times New Roman" panose="02020603050405020304" pitchFamily="18" charset="0"/>
                        </a:rPr>
                        <a:t>14</a:t>
                      </a:r>
                    </a:p>
                  </a:txBody>
                  <a:tcPr marL="68580" marR="68580" marT="0" marB="0"/>
                </a:tc>
                <a:tc>
                  <a:txBody>
                    <a:bodyPr/>
                    <a:lstStyle/>
                    <a:p>
                      <a:pPr>
                        <a:lnSpc>
                          <a:spcPct val="115000"/>
                        </a:lnSpc>
                        <a:spcAft>
                          <a:spcPts val="0"/>
                        </a:spcAft>
                      </a:pPr>
                      <a:r>
                        <a:rPr lang="uk-UA" sz="1800">
                          <a:effectLst/>
                          <a:latin typeface="Bookman Old Style" panose="02050604050505020204" pitchFamily="18" charset="0"/>
                          <a:ea typeface="Calibri" panose="020F0502020204030204" pitchFamily="34" charset="0"/>
                          <a:cs typeface="Times New Roman" panose="02020603050405020304" pitchFamily="18" charset="0"/>
                        </a:rPr>
                        <a:t>Медичні </a:t>
                      </a:r>
                    </a:p>
                  </a:txBody>
                  <a:tcPr marL="68580" marR="68580" marT="0" marB="0"/>
                </a:tc>
                <a:tc>
                  <a:txBody>
                    <a:bodyPr/>
                    <a:lstStyle/>
                    <a:p>
                      <a:pPr algn="ctr">
                        <a:lnSpc>
                          <a:spcPct val="115000"/>
                        </a:lnSpc>
                        <a:spcAft>
                          <a:spcPts val="0"/>
                        </a:spcAft>
                      </a:pPr>
                      <a:r>
                        <a:rPr lang="uk-UA" sz="1800">
                          <a:effectLst/>
                          <a:latin typeface="Bookman Old Style" panose="02050604050505020204" pitchFamily="18" charset="0"/>
                          <a:ea typeface="Calibri" panose="020F0502020204030204" pitchFamily="34" charset="0"/>
                          <a:cs typeface="Times New Roman" panose="02020603050405020304" pitchFamily="18" charset="0"/>
                        </a:rPr>
                        <a:t> </a:t>
                      </a:r>
                    </a:p>
                  </a:txBody>
                  <a:tcPr marL="68580" marR="68580" marT="0" marB="0"/>
                </a:tc>
                <a:tc>
                  <a:txBody>
                    <a:bodyPr/>
                    <a:lstStyle/>
                    <a:p>
                      <a:pPr>
                        <a:lnSpc>
                          <a:spcPct val="115000"/>
                        </a:lnSpc>
                        <a:spcAft>
                          <a:spcPts val="0"/>
                        </a:spcAft>
                      </a:pPr>
                      <a:r>
                        <a:rPr lang="uk-UA" sz="1800" dirty="0">
                          <a:effectLst/>
                          <a:latin typeface="Bookman Old Style" panose="02050604050505020204" pitchFamily="18" charset="0"/>
                          <a:ea typeface="Calibri" panose="020F0502020204030204" pitchFamily="34" charset="0"/>
                          <a:cs typeface="Times New Roman" panose="02020603050405020304" pitchFamily="18" charset="0"/>
                        </a:rPr>
                        <a:t> </a:t>
                      </a:r>
                    </a:p>
                  </a:txBody>
                  <a:tcPr marL="68580" marR="68580" marT="0" marB="0"/>
                </a:tc>
                <a:extLst>
                  <a:ext uri="{0D108BD9-81ED-4DB2-BD59-A6C34878D82A}">
                    <a16:rowId xmlns="" xmlns:a16="http://schemas.microsoft.com/office/drawing/2014/main" val="165103811"/>
                  </a:ext>
                </a:extLst>
              </a:tr>
            </a:tbl>
          </a:graphicData>
        </a:graphic>
      </p:graphicFrame>
    </p:spTree>
    <p:extLst>
      <p:ext uri="{BB962C8B-B14F-4D97-AF65-F5344CB8AC3E}">
        <p14:creationId xmlns:p14="http://schemas.microsoft.com/office/powerpoint/2010/main" val="3924053841"/>
      </p:ext>
    </p:extLst>
  </p:cSld>
  <p:clrMapOvr>
    <a:masterClrMapping/>
  </p:clrMapOvr>
  <p:transition>
    <p:strips dir="l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792163"/>
          </a:xfrm>
        </p:spPr>
        <p:txBody>
          <a:bodyPr/>
          <a:lstStyle/>
          <a:p>
            <a:pPr algn="ctr"/>
            <a:r>
              <a:rPr lang="uk-UA" sz="2400" dirty="0" smtClean="0">
                <a:latin typeface="Bookman Old Style" panose="02050604050505020204" pitchFamily="18" charset="0"/>
              </a:rPr>
              <a:t>Характеристика </a:t>
            </a:r>
            <a:r>
              <a:rPr lang="uk-UA" sz="2400" dirty="0" smtClean="0">
                <a:latin typeface="Bookman Old Style" panose="02050604050505020204" pitchFamily="18" charset="0"/>
              </a:rPr>
              <a:t>наук, що входять до складу галузі знань «Управління та адміністрування</a:t>
            </a:r>
            <a:r>
              <a:rPr lang="uk-UA" dirty="0" smtClean="0">
                <a:latin typeface="Bookman Old Style" panose="02050604050505020204" pitchFamily="18" charset="0"/>
              </a:rPr>
              <a:t>»</a:t>
            </a:r>
            <a:endParaRPr lang="uk-UA" dirty="0">
              <a:latin typeface="Bookman Old Style" panose="02050604050505020204" pitchFamily="18" charset="0"/>
            </a:endParaRPr>
          </a:p>
        </p:txBody>
      </p:sp>
      <p:graphicFrame>
        <p:nvGraphicFramePr>
          <p:cNvPr id="6" name="Таблиця 5"/>
          <p:cNvGraphicFramePr>
            <a:graphicFrameLocks noGrp="1"/>
          </p:cNvGraphicFramePr>
          <p:nvPr>
            <p:extLst>
              <p:ext uri="{D42A27DB-BD31-4B8C-83A1-F6EECF244321}">
                <p14:modId xmlns:p14="http://schemas.microsoft.com/office/powerpoint/2010/main" val="3604860403"/>
              </p:ext>
            </p:extLst>
          </p:nvPr>
        </p:nvGraphicFramePr>
        <p:xfrm>
          <a:off x="0" y="1052731"/>
          <a:ext cx="8748464" cy="4315549"/>
        </p:xfrm>
        <a:graphic>
          <a:graphicData uri="http://schemas.openxmlformats.org/drawingml/2006/table">
            <a:tbl>
              <a:tblPr firstRow="1" bandRow="1">
                <a:tableStyleId>{5C22544A-7EE6-4342-B048-85BDC9FD1C3A}</a:tableStyleId>
              </a:tblPr>
              <a:tblGrid>
                <a:gridCol w="1187624">
                  <a:extLst>
                    <a:ext uri="{9D8B030D-6E8A-4147-A177-3AD203B41FA5}">
                      <a16:colId xmlns="" xmlns:a16="http://schemas.microsoft.com/office/drawing/2014/main" val="4180730994"/>
                    </a:ext>
                  </a:extLst>
                </a:gridCol>
                <a:gridCol w="7560840">
                  <a:extLst>
                    <a:ext uri="{9D8B030D-6E8A-4147-A177-3AD203B41FA5}">
                      <a16:colId xmlns="" xmlns:a16="http://schemas.microsoft.com/office/drawing/2014/main" val="2808323095"/>
                    </a:ext>
                  </a:extLst>
                </a:gridCol>
              </a:tblGrid>
              <a:tr h="1032587">
                <a:tc>
                  <a:txBody>
                    <a:bodyPr/>
                    <a:lstStyle/>
                    <a:p>
                      <a:pPr algn="ctr">
                        <a:lnSpc>
                          <a:spcPct val="115000"/>
                        </a:lnSpc>
                        <a:spcAft>
                          <a:spcPts val="0"/>
                        </a:spcAft>
                      </a:pPr>
                      <a:r>
                        <a:rPr lang="uk-UA" sz="1800" i="0" dirty="0">
                          <a:effectLst/>
                          <a:latin typeface="Bookman Old Style" panose="02050604050505020204" pitchFamily="18" charset="0"/>
                          <a:ea typeface="Calibri" panose="020F0502020204030204" pitchFamily="34" charset="0"/>
                          <a:cs typeface="Times New Roman" panose="02020603050405020304" pitchFamily="18" charset="0"/>
                        </a:rPr>
                        <a:t>Код </a:t>
                      </a:r>
                    </a:p>
                  </a:txBody>
                  <a:tcPr marL="68580" marR="68580" marT="0" marB="0"/>
                </a:tc>
                <a:tc>
                  <a:txBody>
                    <a:bodyPr/>
                    <a:lstStyle/>
                    <a:p>
                      <a:pPr algn="ctr">
                        <a:lnSpc>
                          <a:spcPct val="115000"/>
                        </a:lnSpc>
                        <a:spcAft>
                          <a:spcPts val="0"/>
                        </a:spcAft>
                      </a:pPr>
                      <a:r>
                        <a:rPr lang="uk-UA" sz="1800" dirty="0" smtClean="0">
                          <a:latin typeface="Bookman Old Style" panose="02050604050505020204" pitchFamily="18" charset="0"/>
                        </a:rPr>
                        <a:t>Науки, що входять до складу галузі знань «Управління та адміністрування</a:t>
                      </a:r>
                      <a:endParaRPr lang="uk-UA" sz="1800" i="0" dirty="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 xmlns:a16="http://schemas.microsoft.com/office/drawing/2014/main" val="497725646"/>
                  </a:ext>
                </a:extLst>
              </a:tr>
              <a:tr h="329563">
                <a:tc>
                  <a:txBody>
                    <a:bodyPr/>
                    <a:lstStyle/>
                    <a:p>
                      <a:pPr algn="ctr">
                        <a:lnSpc>
                          <a:spcPct val="115000"/>
                        </a:lnSpc>
                        <a:spcAft>
                          <a:spcPts val="0"/>
                        </a:spcAft>
                      </a:pPr>
                      <a:r>
                        <a:rPr lang="uk-UA" sz="1800" i="1" dirty="0" smtClean="0">
                          <a:effectLst/>
                          <a:latin typeface="Bookman Old Style" panose="02050604050505020204" pitchFamily="18" charset="0"/>
                          <a:ea typeface="Calibri" panose="020F0502020204030204" pitchFamily="34" charset="0"/>
                          <a:cs typeface="Times New Roman" panose="02020603050405020304" pitchFamily="18" charset="0"/>
                        </a:rPr>
                        <a:t>1</a:t>
                      </a:r>
                      <a:endParaRPr lang="uk-UA" sz="1800" i="1" dirty="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uk-UA" sz="1800" i="1" dirty="0" smtClean="0">
                          <a:effectLst/>
                          <a:latin typeface="Bookman Old Style" panose="02050604050505020204" pitchFamily="18" charset="0"/>
                          <a:ea typeface="Calibri" panose="020F0502020204030204" pitchFamily="34" charset="0"/>
                          <a:cs typeface="Times New Roman" panose="02020603050405020304" pitchFamily="18" charset="0"/>
                        </a:rPr>
                        <a:t>2</a:t>
                      </a:r>
                      <a:endParaRPr lang="uk-UA" sz="1800" i="1" dirty="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 xmlns:a16="http://schemas.microsoft.com/office/drawing/2014/main" val="3937447847"/>
                  </a:ext>
                </a:extLst>
              </a:tr>
              <a:tr h="328140">
                <a:tc>
                  <a:txBody>
                    <a:bodyPr/>
                    <a:lstStyle/>
                    <a:p>
                      <a:pPr algn="ctr">
                        <a:lnSpc>
                          <a:spcPct val="115000"/>
                        </a:lnSpc>
                        <a:spcAft>
                          <a:spcPts val="0"/>
                        </a:spcAft>
                      </a:pPr>
                      <a:r>
                        <a:rPr lang="uk-UA" sz="1800" i="0" dirty="0" smtClean="0">
                          <a:effectLst/>
                          <a:latin typeface="Bookman Old Style" panose="02050604050505020204" pitchFamily="18" charset="0"/>
                          <a:ea typeface="Calibri" panose="020F0502020204030204" pitchFamily="34" charset="0"/>
                          <a:cs typeface="Times New Roman" panose="02020603050405020304" pitchFamily="18" charset="0"/>
                        </a:rPr>
                        <a:t>07    </a:t>
                      </a:r>
                      <a:endParaRPr lang="uk-UA" sz="1800" i="0" dirty="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uk-UA" sz="1800" i="0" dirty="0" smtClean="0">
                          <a:effectLst/>
                          <a:latin typeface="Bookman Old Style" panose="02050604050505020204" pitchFamily="18" charset="0"/>
                          <a:ea typeface="Calibri" panose="020F0502020204030204" pitchFamily="34" charset="0"/>
                          <a:cs typeface="Times New Roman" panose="02020603050405020304" pitchFamily="18" charset="0"/>
                        </a:rPr>
                        <a:t>Управління та адміністрування</a:t>
                      </a:r>
                      <a:endParaRPr lang="uk-UA" sz="1800" i="0" dirty="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 xmlns:a16="http://schemas.microsoft.com/office/drawing/2014/main" val="695080564"/>
                  </a:ext>
                </a:extLst>
              </a:tr>
              <a:tr h="681608">
                <a:tc>
                  <a:txBody>
                    <a:bodyPr/>
                    <a:lstStyle/>
                    <a:p>
                      <a:pPr algn="ctr">
                        <a:lnSpc>
                          <a:spcPts val="1470"/>
                        </a:lnSpc>
                        <a:spcBef>
                          <a:spcPts val="750"/>
                        </a:spcBef>
                        <a:spcAft>
                          <a:spcPts val="1125"/>
                        </a:spcAft>
                      </a:pPr>
                      <a:r>
                        <a:rPr lang="uk-UA" sz="1800" i="0" kern="1200" dirty="0">
                          <a:solidFill>
                            <a:schemeClr val="dk1"/>
                          </a:solidFill>
                          <a:effectLst/>
                          <a:latin typeface="Bookman Old Style" panose="02050604050505020204" pitchFamily="18" charset="0"/>
                          <a:ea typeface="Calibri" panose="020F0502020204030204" pitchFamily="34" charset="0"/>
                          <a:cs typeface="Times New Roman" panose="02020603050405020304" pitchFamily="18" charset="0"/>
                        </a:rPr>
                        <a:t>071</a:t>
                      </a:r>
                    </a:p>
                  </a:txBody>
                  <a:tcPr marL="0" marR="0" marT="0" marB="0" anchor="ctr"/>
                </a:tc>
                <a:tc>
                  <a:txBody>
                    <a:bodyPr/>
                    <a:lstStyle/>
                    <a:p>
                      <a:pPr algn="just">
                        <a:lnSpc>
                          <a:spcPts val="1470"/>
                        </a:lnSpc>
                        <a:spcBef>
                          <a:spcPts val="750"/>
                        </a:spcBef>
                        <a:spcAft>
                          <a:spcPts val="1125"/>
                        </a:spcAft>
                      </a:pPr>
                      <a:r>
                        <a:rPr lang="uk-UA" sz="1800" i="0" kern="1200" dirty="0">
                          <a:solidFill>
                            <a:schemeClr val="dk1"/>
                          </a:solidFill>
                          <a:effectLst/>
                          <a:latin typeface="Bookman Old Style" panose="02050604050505020204" pitchFamily="18" charset="0"/>
                          <a:ea typeface="Calibri" panose="020F0502020204030204" pitchFamily="34" charset="0"/>
                          <a:cs typeface="Times New Roman" panose="02020603050405020304" pitchFamily="18" charset="0"/>
                        </a:rPr>
                        <a:t>Облік і оподаткування</a:t>
                      </a:r>
                    </a:p>
                  </a:txBody>
                  <a:tcPr marL="0" marR="0" marT="0" marB="0" anchor="ctr"/>
                </a:tc>
                <a:extLst>
                  <a:ext uri="{0D108BD9-81ED-4DB2-BD59-A6C34878D82A}">
                    <a16:rowId xmlns="" xmlns:a16="http://schemas.microsoft.com/office/drawing/2014/main" val="1277338345"/>
                  </a:ext>
                </a:extLst>
              </a:tr>
              <a:tr h="580435">
                <a:tc>
                  <a:txBody>
                    <a:bodyPr/>
                    <a:lstStyle/>
                    <a:p>
                      <a:pPr algn="ctr">
                        <a:lnSpc>
                          <a:spcPts val="1470"/>
                        </a:lnSpc>
                        <a:spcBef>
                          <a:spcPts val="750"/>
                        </a:spcBef>
                        <a:spcAft>
                          <a:spcPts val="1125"/>
                        </a:spcAft>
                      </a:pPr>
                      <a:r>
                        <a:rPr lang="uk-UA" sz="1800" i="0" kern="1200" dirty="0">
                          <a:solidFill>
                            <a:schemeClr val="dk1"/>
                          </a:solidFill>
                          <a:effectLst/>
                          <a:latin typeface="Bookman Old Style" panose="02050604050505020204" pitchFamily="18" charset="0"/>
                          <a:ea typeface="Calibri" panose="020F0502020204030204" pitchFamily="34" charset="0"/>
                          <a:cs typeface="Times New Roman" panose="02020603050405020304" pitchFamily="18" charset="0"/>
                        </a:rPr>
                        <a:t>072</a:t>
                      </a:r>
                    </a:p>
                  </a:txBody>
                  <a:tcPr marL="0" marR="0" marT="0" marB="0" anchor="ctr"/>
                </a:tc>
                <a:tc>
                  <a:txBody>
                    <a:bodyPr/>
                    <a:lstStyle/>
                    <a:p>
                      <a:pPr algn="just">
                        <a:lnSpc>
                          <a:spcPts val="1470"/>
                        </a:lnSpc>
                        <a:spcBef>
                          <a:spcPts val="750"/>
                        </a:spcBef>
                        <a:spcAft>
                          <a:spcPts val="1125"/>
                        </a:spcAft>
                      </a:pPr>
                      <a:r>
                        <a:rPr lang="uk-UA" sz="1800" i="0" kern="1200" dirty="0">
                          <a:solidFill>
                            <a:schemeClr val="dk1"/>
                          </a:solidFill>
                          <a:effectLst/>
                          <a:latin typeface="Bookman Old Style" panose="02050604050505020204" pitchFamily="18" charset="0"/>
                          <a:ea typeface="Calibri" panose="020F0502020204030204" pitchFamily="34" charset="0"/>
                          <a:cs typeface="Times New Roman" panose="02020603050405020304" pitchFamily="18" charset="0"/>
                        </a:rPr>
                        <a:t>Фінанси, банківська справа та страхування</a:t>
                      </a:r>
                    </a:p>
                  </a:txBody>
                  <a:tcPr marL="0" marR="0" marT="0" marB="0" anchor="ctr"/>
                </a:tc>
                <a:extLst>
                  <a:ext uri="{0D108BD9-81ED-4DB2-BD59-A6C34878D82A}">
                    <a16:rowId xmlns="" xmlns:a16="http://schemas.microsoft.com/office/drawing/2014/main" val="2372152825"/>
                  </a:ext>
                </a:extLst>
              </a:tr>
              <a:tr h="681608">
                <a:tc>
                  <a:txBody>
                    <a:bodyPr/>
                    <a:lstStyle/>
                    <a:p>
                      <a:pPr algn="ctr">
                        <a:lnSpc>
                          <a:spcPts val="1470"/>
                        </a:lnSpc>
                        <a:spcBef>
                          <a:spcPts val="750"/>
                        </a:spcBef>
                        <a:spcAft>
                          <a:spcPts val="1125"/>
                        </a:spcAft>
                      </a:pPr>
                      <a:r>
                        <a:rPr lang="uk-UA" sz="1800" i="0" kern="1200" dirty="0">
                          <a:solidFill>
                            <a:schemeClr val="dk1"/>
                          </a:solidFill>
                          <a:effectLst/>
                          <a:latin typeface="Bookman Old Style" panose="02050604050505020204" pitchFamily="18" charset="0"/>
                          <a:ea typeface="Calibri" panose="020F0502020204030204" pitchFamily="34" charset="0"/>
                          <a:cs typeface="Times New Roman" panose="02020603050405020304" pitchFamily="18" charset="0"/>
                        </a:rPr>
                        <a:t>073</a:t>
                      </a:r>
                    </a:p>
                  </a:txBody>
                  <a:tcPr marL="0" marR="0" marT="0" marB="0" anchor="ctr"/>
                </a:tc>
                <a:tc>
                  <a:txBody>
                    <a:bodyPr/>
                    <a:lstStyle/>
                    <a:p>
                      <a:pPr algn="just">
                        <a:lnSpc>
                          <a:spcPts val="1470"/>
                        </a:lnSpc>
                        <a:spcBef>
                          <a:spcPts val="750"/>
                        </a:spcBef>
                        <a:spcAft>
                          <a:spcPts val="1125"/>
                        </a:spcAft>
                      </a:pPr>
                      <a:r>
                        <a:rPr lang="uk-UA" sz="1800" i="0" kern="1200" dirty="0">
                          <a:solidFill>
                            <a:schemeClr val="dk1"/>
                          </a:solidFill>
                          <a:effectLst/>
                          <a:latin typeface="Bookman Old Style" panose="02050604050505020204" pitchFamily="18" charset="0"/>
                          <a:ea typeface="Calibri" panose="020F0502020204030204" pitchFamily="34" charset="0"/>
                          <a:cs typeface="Times New Roman" panose="02020603050405020304" pitchFamily="18" charset="0"/>
                        </a:rPr>
                        <a:t>Менеджмент</a:t>
                      </a:r>
                    </a:p>
                  </a:txBody>
                  <a:tcPr marL="0" marR="0" marT="0" marB="0" anchor="ctr"/>
                </a:tc>
                <a:extLst>
                  <a:ext uri="{0D108BD9-81ED-4DB2-BD59-A6C34878D82A}">
                    <a16:rowId xmlns="" xmlns:a16="http://schemas.microsoft.com/office/drawing/2014/main" val="1052844822"/>
                  </a:ext>
                </a:extLst>
              </a:tr>
              <a:tr h="681608">
                <a:tc>
                  <a:txBody>
                    <a:bodyPr/>
                    <a:lstStyle/>
                    <a:p>
                      <a:pPr algn="ctr">
                        <a:lnSpc>
                          <a:spcPts val="1470"/>
                        </a:lnSpc>
                        <a:spcBef>
                          <a:spcPts val="750"/>
                        </a:spcBef>
                        <a:spcAft>
                          <a:spcPts val="1125"/>
                        </a:spcAft>
                      </a:pPr>
                      <a:r>
                        <a:rPr lang="uk-UA" sz="1800" i="0" kern="1200" dirty="0">
                          <a:solidFill>
                            <a:schemeClr val="dk1"/>
                          </a:solidFill>
                          <a:effectLst/>
                          <a:latin typeface="Bookman Old Style" panose="02050604050505020204" pitchFamily="18" charset="0"/>
                          <a:ea typeface="Calibri" panose="020F0502020204030204" pitchFamily="34" charset="0"/>
                          <a:cs typeface="Times New Roman" panose="02020603050405020304" pitchFamily="18" charset="0"/>
                        </a:rPr>
                        <a:t>075</a:t>
                      </a:r>
                    </a:p>
                  </a:txBody>
                  <a:tcPr marL="0" marR="0" marT="0" marB="0" anchor="ctr"/>
                </a:tc>
                <a:tc>
                  <a:txBody>
                    <a:bodyPr/>
                    <a:lstStyle/>
                    <a:p>
                      <a:pPr algn="just">
                        <a:lnSpc>
                          <a:spcPts val="1470"/>
                        </a:lnSpc>
                        <a:spcBef>
                          <a:spcPts val="750"/>
                        </a:spcBef>
                        <a:spcAft>
                          <a:spcPts val="1125"/>
                        </a:spcAft>
                      </a:pPr>
                      <a:r>
                        <a:rPr lang="uk-UA" sz="1800" i="0" kern="1200" dirty="0">
                          <a:solidFill>
                            <a:schemeClr val="dk1"/>
                          </a:solidFill>
                          <a:effectLst/>
                          <a:latin typeface="Bookman Old Style" panose="02050604050505020204" pitchFamily="18" charset="0"/>
                          <a:ea typeface="Calibri" panose="020F0502020204030204" pitchFamily="34" charset="0"/>
                          <a:cs typeface="Times New Roman" panose="02020603050405020304" pitchFamily="18" charset="0"/>
                        </a:rPr>
                        <a:t>Маркетинг</a:t>
                      </a:r>
                    </a:p>
                  </a:txBody>
                  <a:tcPr marL="0" marR="0" marT="0" marB="0" anchor="ctr"/>
                </a:tc>
                <a:extLst>
                  <a:ext uri="{0D108BD9-81ED-4DB2-BD59-A6C34878D82A}">
                    <a16:rowId xmlns="" xmlns:a16="http://schemas.microsoft.com/office/drawing/2014/main" val="3322084574"/>
                  </a:ext>
                </a:extLst>
              </a:tr>
            </a:tbl>
          </a:graphicData>
        </a:graphic>
      </p:graphicFrame>
    </p:spTree>
    <p:extLst>
      <p:ext uri="{BB962C8B-B14F-4D97-AF65-F5344CB8AC3E}">
        <p14:creationId xmlns:p14="http://schemas.microsoft.com/office/powerpoint/2010/main" val="95485756"/>
      </p:ext>
    </p:extLst>
  </p:cSld>
  <p:clrMapOvr>
    <a:masterClrMapping/>
  </p:clrMapOvr>
  <p:transition>
    <p:strips dir="l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792163"/>
          </a:xfrm>
        </p:spPr>
        <p:txBody>
          <a:bodyPr/>
          <a:lstStyle/>
          <a:p>
            <a:pPr algn="ctr"/>
            <a:r>
              <a:rPr lang="uk-UA" dirty="0" smtClean="0">
                <a:latin typeface="Bookman Old Style" panose="02050604050505020204" pitchFamily="18" charset="0"/>
              </a:rPr>
              <a:t>Напрями підготовки</a:t>
            </a:r>
            <a:endParaRPr lang="uk-UA" dirty="0">
              <a:latin typeface="Bookman Old Style" panose="02050604050505020204" pitchFamily="18" charset="0"/>
            </a:endParaRPr>
          </a:p>
        </p:txBody>
      </p:sp>
      <p:graphicFrame>
        <p:nvGraphicFramePr>
          <p:cNvPr id="4" name="Таблиця 3"/>
          <p:cNvGraphicFramePr>
            <a:graphicFrameLocks noGrp="1"/>
          </p:cNvGraphicFramePr>
          <p:nvPr>
            <p:extLst>
              <p:ext uri="{D42A27DB-BD31-4B8C-83A1-F6EECF244321}">
                <p14:modId xmlns:p14="http://schemas.microsoft.com/office/powerpoint/2010/main" val="3138831691"/>
              </p:ext>
            </p:extLst>
          </p:nvPr>
        </p:nvGraphicFramePr>
        <p:xfrm>
          <a:off x="0" y="1052736"/>
          <a:ext cx="9144000" cy="6044881"/>
        </p:xfrm>
        <a:graphic>
          <a:graphicData uri="http://schemas.openxmlformats.org/drawingml/2006/table">
            <a:tbl>
              <a:tblPr firstRow="1" bandRow="1">
                <a:tableStyleId>{5C22544A-7EE6-4342-B048-85BDC9FD1C3A}</a:tableStyleId>
              </a:tblPr>
              <a:tblGrid>
                <a:gridCol w="1475656">
                  <a:extLst>
                    <a:ext uri="{9D8B030D-6E8A-4147-A177-3AD203B41FA5}">
                      <a16:colId xmlns="" xmlns:a16="http://schemas.microsoft.com/office/drawing/2014/main" val="1377951464"/>
                    </a:ext>
                  </a:extLst>
                </a:gridCol>
                <a:gridCol w="7668344">
                  <a:extLst>
                    <a:ext uri="{9D8B030D-6E8A-4147-A177-3AD203B41FA5}">
                      <a16:colId xmlns="" xmlns:a16="http://schemas.microsoft.com/office/drawing/2014/main" val="3406340614"/>
                    </a:ext>
                  </a:extLst>
                </a:gridCol>
              </a:tblGrid>
              <a:tr h="299990">
                <a:tc>
                  <a:txBody>
                    <a:bodyPr/>
                    <a:lstStyle/>
                    <a:p>
                      <a:pPr algn="ctr">
                        <a:lnSpc>
                          <a:spcPct val="115000"/>
                        </a:lnSpc>
                        <a:spcAft>
                          <a:spcPts val="0"/>
                        </a:spcAft>
                      </a:pPr>
                      <a:r>
                        <a:rPr lang="uk-UA" sz="1800" u="none" dirty="0">
                          <a:effectLst/>
                          <a:latin typeface="Bookman Old Style" panose="02050604050505020204" pitchFamily="18" charset="0"/>
                          <a:ea typeface="Calibri" panose="020F0502020204030204" pitchFamily="34" charset="0"/>
                          <a:cs typeface="Times New Roman" panose="02020603050405020304" pitchFamily="18" charset="0"/>
                        </a:rPr>
                        <a:t>Код</a:t>
                      </a:r>
                    </a:p>
                  </a:txBody>
                  <a:tcPr marL="68580" marR="68580" marT="0" marB="0"/>
                </a:tc>
                <a:tc>
                  <a:txBody>
                    <a:bodyPr/>
                    <a:lstStyle/>
                    <a:p>
                      <a:pPr algn="ctr">
                        <a:lnSpc>
                          <a:spcPct val="115000"/>
                        </a:lnSpc>
                        <a:spcAft>
                          <a:spcPts val="0"/>
                        </a:spcAft>
                      </a:pPr>
                      <a:r>
                        <a:rPr lang="uk-UA" sz="1800" u="none" dirty="0">
                          <a:effectLst/>
                          <a:latin typeface="Bookman Old Style" panose="02050604050505020204" pitchFamily="18" charset="0"/>
                          <a:ea typeface="Calibri" panose="020F0502020204030204" pitchFamily="34" charset="0"/>
                          <a:cs typeface="Times New Roman" panose="02020603050405020304" pitchFamily="18" charset="0"/>
                        </a:rPr>
                        <a:t>Напрями підготовки</a:t>
                      </a:r>
                    </a:p>
                  </a:txBody>
                  <a:tcPr marL="68580" marR="68580" marT="0" marB="0"/>
                </a:tc>
                <a:extLst>
                  <a:ext uri="{0D108BD9-81ED-4DB2-BD59-A6C34878D82A}">
                    <a16:rowId xmlns="" xmlns:a16="http://schemas.microsoft.com/office/drawing/2014/main" val="3896634391"/>
                  </a:ext>
                </a:extLst>
              </a:tr>
              <a:tr h="366457">
                <a:tc>
                  <a:txBody>
                    <a:bodyPr/>
                    <a:lstStyle/>
                    <a:p>
                      <a:pPr algn="ctr"/>
                      <a:r>
                        <a:rPr lang="uk-UA" sz="1800" i="1" u="none" dirty="0" smtClean="0">
                          <a:latin typeface="Bookman Old Style" panose="02050604050505020204" pitchFamily="18" charset="0"/>
                        </a:rPr>
                        <a:t>1</a:t>
                      </a:r>
                      <a:endParaRPr lang="uk-UA" sz="1800" i="1" u="none" dirty="0">
                        <a:latin typeface="Bookman Old Style" panose="02050604050505020204" pitchFamily="18" charset="0"/>
                      </a:endParaRPr>
                    </a:p>
                  </a:txBody>
                  <a:tcPr/>
                </a:tc>
                <a:tc>
                  <a:txBody>
                    <a:bodyPr/>
                    <a:lstStyle/>
                    <a:p>
                      <a:pPr algn="ctr"/>
                      <a:r>
                        <a:rPr lang="uk-UA" sz="1800" i="1" u="none" dirty="0" smtClean="0">
                          <a:latin typeface="Bookman Old Style" panose="02050604050505020204" pitchFamily="18" charset="0"/>
                        </a:rPr>
                        <a:t>2</a:t>
                      </a:r>
                      <a:endParaRPr lang="uk-UA" sz="1800" i="1" u="none" dirty="0">
                        <a:latin typeface="Bookman Old Style" panose="02050604050505020204" pitchFamily="18" charset="0"/>
                      </a:endParaRPr>
                    </a:p>
                  </a:txBody>
                  <a:tcPr/>
                </a:tc>
                <a:extLst>
                  <a:ext uri="{0D108BD9-81ED-4DB2-BD59-A6C34878D82A}">
                    <a16:rowId xmlns="" xmlns:a16="http://schemas.microsoft.com/office/drawing/2014/main" val="1746416243"/>
                  </a:ext>
                </a:extLst>
              </a:tr>
              <a:tr h="302283">
                <a:tc>
                  <a:txBody>
                    <a:bodyPr/>
                    <a:lstStyle/>
                    <a:p>
                      <a:pPr>
                        <a:lnSpc>
                          <a:spcPct val="115000"/>
                        </a:lnSpc>
                        <a:spcAft>
                          <a:spcPts val="0"/>
                        </a:spcAft>
                      </a:pPr>
                      <a:r>
                        <a:rPr lang="uk-UA" sz="1800" u="none" dirty="0">
                          <a:effectLst/>
                          <a:latin typeface="Bookman Old Style" panose="02050604050505020204" pitchFamily="18" charset="0"/>
                          <a:ea typeface="Calibri" panose="020F0502020204030204" pitchFamily="34" charset="0"/>
                          <a:cs typeface="Times New Roman" panose="02020603050405020304" pitchFamily="18" charset="0"/>
                        </a:rPr>
                        <a:t>0101</a:t>
                      </a:r>
                    </a:p>
                  </a:txBody>
                  <a:tcPr marL="68580" marR="68580" marT="0" marB="0"/>
                </a:tc>
                <a:tc>
                  <a:txBody>
                    <a:bodyPr/>
                    <a:lstStyle/>
                    <a:p>
                      <a:r>
                        <a:rPr lang="uk-UA" dirty="0" smtClean="0">
                          <a:latin typeface="Bookman Old Style" panose="02050604050505020204" pitchFamily="18" charset="0"/>
                        </a:rPr>
                        <a:t>Педагогічна освіта</a:t>
                      </a:r>
                      <a:endParaRPr lang="uk-UA" dirty="0">
                        <a:latin typeface="Bookman Old Style" panose="02050604050505020204" pitchFamily="18" charset="0"/>
                      </a:endParaRPr>
                    </a:p>
                  </a:txBody>
                  <a:tcPr marL="68580" marR="68580" marT="0" marB="0"/>
                </a:tc>
                <a:extLst>
                  <a:ext uri="{0D108BD9-81ED-4DB2-BD59-A6C34878D82A}">
                    <a16:rowId xmlns="" xmlns:a16="http://schemas.microsoft.com/office/drawing/2014/main" val="3249307045"/>
                  </a:ext>
                </a:extLst>
              </a:tr>
              <a:tr h="302283">
                <a:tc>
                  <a:txBody>
                    <a:bodyPr/>
                    <a:lstStyle/>
                    <a:p>
                      <a:pPr>
                        <a:lnSpc>
                          <a:spcPct val="115000"/>
                        </a:lnSpc>
                        <a:spcAft>
                          <a:spcPts val="0"/>
                        </a:spcAft>
                      </a:pPr>
                      <a:r>
                        <a:rPr lang="uk-UA" sz="1800" u="none" dirty="0">
                          <a:effectLst/>
                          <a:latin typeface="Bookman Old Style" panose="02050604050505020204" pitchFamily="18" charset="0"/>
                          <a:ea typeface="Calibri" panose="020F0502020204030204" pitchFamily="34" charset="0"/>
                          <a:cs typeface="Times New Roman" panose="02020603050405020304" pitchFamily="18" charset="0"/>
                        </a:rPr>
                        <a:t>0102</a:t>
                      </a:r>
                    </a:p>
                  </a:txBody>
                  <a:tcPr marL="68580" marR="68580" marT="0" marB="0"/>
                </a:tc>
                <a:tc>
                  <a:txBody>
                    <a:bodyPr/>
                    <a:lstStyle/>
                    <a:p>
                      <a:r>
                        <a:rPr lang="uk-UA" dirty="0" smtClean="0">
                          <a:latin typeface="Bookman Old Style" panose="02050604050505020204" pitchFamily="18" charset="0"/>
                        </a:rPr>
                        <a:t>Фізичне виховання, спорт і здоров’я людини</a:t>
                      </a:r>
                      <a:endParaRPr lang="uk-UA" dirty="0">
                        <a:latin typeface="Bookman Old Style" panose="02050604050505020204" pitchFamily="18" charset="0"/>
                      </a:endParaRPr>
                    </a:p>
                  </a:txBody>
                  <a:tcPr marL="68580" marR="68580" marT="0" marB="0"/>
                </a:tc>
                <a:extLst>
                  <a:ext uri="{0D108BD9-81ED-4DB2-BD59-A6C34878D82A}">
                    <a16:rowId xmlns="" xmlns:a16="http://schemas.microsoft.com/office/drawing/2014/main" val="3179746363"/>
                  </a:ext>
                </a:extLst>
              </a:tr>
              <a:tr h="302283">
                <a:tc>
                  <a:txBody>
                    <a:bodyPr/>
                    <a:lstStyle/>
                    <a:p>
                      <a:pPr>
                        <a:lnSpc>
                          <a:spcPct val="115000"/>
                        </a:lnSpc>
                        <a:spcAft>
                          <a:spcPts val="0"/>
                        </a:spcAft>
                      </a:pPr>
                      <a:r>
                        <a:rPr lang="uk-UA" sz="1800" u="none" dirty="0">
                          <a:effectLst/>
                          <a:latin typeface="Bookman Old Style" panose="02050604050505020204" pitchFamily="18" charset="0"/>
                          <a:ea typeface="Calibri" panose="020F0502020204030204" pitchFamily="34" charset="0"/>
                          <a:cs typeface="Times New Roman" panose="02020603050405020304" pitchFamily="18" charset="0"/>
                        </a:rPr>
                        <a:t>0201</a:t>
                      </a:r>
                    </a:p>
                  </a:txBody>
                  <a:tcPr marL="68580" marR="68580" marT="0" marB="0"/>
                </a:tc>
                <a:tc>
                  <a:txBody>
                    <a:bodyPr/>
                    <a:lstStyle/>
                    <a:p>
                      <a:r>
                        <a:rPr lang="uk-UA" dirty="0" smtClean="0">
                          <a:latin typeface="Bookman Old Style" panose="02050604050505020204" pitchFamily="18" charset="0"/>
                        </a:rPr>
                        <a:t>Культура</a:t>
                      </a:r>
                      <a:endParaRPr lang="uk-UA" dirty="0">
                        <a:latin typeface="Bookman Old Style" panose="02050604050505020204" pitchFamily="18" charset="0"/>
                      </a:endParaRPr>
                    </a:p>
                  </a:txBody>
                  <a:tcPr marL="68580" marR="68580" marT="0" marB="0"/>
                </a:tc>
                <a:extLst>
                  <a:ext uri="{0D108BD9-81ED-4DB2-BD59-A6C34878D82A}">
                    <a16:rowId xmlns="" xmlns:a16="http://schemas.microsoft.com/office/drawing/2014/main" val="3416098886"/>
                  </a:ext>
                </a:extLst>
              </a:tr>
              <a:tr h="302283">
                <a:tc>
                  <a:txBody>
                    <a:bodyPr/>
                    <a:lstStyle/>
                    <a:p>
                      <a:pPr>
                        <a:lnSpc>
                          <a:spcPct val="115000"/>
                        </a:lnSpc>
                        <a:spcAft>
                          <a:spcPts val="0"/>
                        </a:spcAft>
                      </a:pPr>
                      <a:r>
                        <a:rPr lang="uk-UA" sz="1800" u="none" dirty="0">
                          <a:effectLst/>
                          <a:latin typeface="Bookman Old Style" panose="02050604050505020204" pitchFamily="18" charset="0"/>
                          <a:ea typeface="Calibri" panose="020F0502020204030204" pitchFamily="34" charset="0"/>
                          <a:cs typeface="Times New Roman" panose="02020603050405020304" pitchFamily="18" charset="0"/>
                        </a:rPr>
                        <a:t>0202</a:t>
                      </a:r>
                    </a:p>
                  </a:txBody>
                  <a:tcPr marL="68580" marR="68580" marT="0" marB="0"/>
                </a:tc>
                <a:tc>
                  <a:txBody>
                    <a:bodyPr/>
                    <a:lstStyle/>
                    <a:p>
                      <a:r>
                        <a:rPr lang="uk-UA" dirty="0" smtClean="0">
                          <a:latin typeface="Bookman Old Style" panose="02050604050505020204" pitchFamily="18" charset="0"/>
                        </a:rPr>
                        <a:t>Мистецтво</a:t>
                      </a:r>
                      <a:endParaRPr lang="uk-UA" dirty="0">
                        <a:latin typeface="Bookman Old Style" panose="02050604050505020204" pitchFamily="18" charset="0"/>
                      </a:endParaRPr>
                    </a:p>
                  </a:txBody>
                  <a:tcPr marL="68580" marR="68580" marT="0" marB="0"/>
                </a:tc>
                <a:extLst>
                  <a:ext uri="{0D108BD9-81ED-4DB2-BD59-A6C34878D82A}">
                    <a16:rowId xmlns="" xmlns:a16="http://schemas.microsoft.com/office/drawing/2014/main" val="1737414728"/>
                  </a:ext>
                </a:extLst>
              </a:tr>
              <a:tr h="302283">
                <a:tc>
                  <a:txBody>
                    <a:bodyPr/>
                    <a:lstStyle/>
                    <a:p>
                      <a:pPr>
                        <a:lnSpc>
                          <a:spcPct val="115000"/>
                        </a:lnSpc>
                        <a:spcAft>
                          <a:spcPts val="0"/>
                        </a:spcAft>
                      </a:pPr>
                      <a:r>
                        <a:rPr lang="uk-UA" sz="1800" u="none" dirty="0">
                          <a:effectLst/>
                          <a:latin typeface="Bookman Old Style" panose="02050604050505020204" pitchFamily="18" charset="0"/>
                          <a:ea typeface="Calibri" panose="020F0502020204030204" pitchFamily="34" charset="0"/>
                          <a:cs typeface="Times New Roman" panose="02020603050405020304" pitchFamily="18" charset="0"/>
                        </a:rPr>
                        <a:t>0203</a:t>
                      </a:r>
                    </a:p>
                  </a:txBody>
                  <a:tcPr marL="68580" marR="68580" marT="0" marB="0"/>
                </a:tc>
                <a:tc>
                  <a:txBody>
                    <a:bodyPr/>
                    <a:lstStyle/>
                    <a:p>
                      <a:r>
                        <a:rPr lang="uk-UA" dirty="0" smtClean="0">
                          <a:latin typeface="Bookman Old Style" panose="02050604050505020204" pitchFamily="18" charset="0"/>
                        </a:rPr>
                        <a:t>Гуманітарні науки</a:t>
                      </a:r>
                      <a:endParaRPr lang="uk-UA" dirty="0">
                        <a:latin typeface="Bookman Old Style" panose="02050604050505020204" pitchFamily="18" charset="0"/>
                      </a:endParaRPr>
                    </a:p>
                  </a:txBody>
                  <a:tcPr marL="68580" marR="68580" marT="0" marB="0"/>
                </a:tc>
                <a:extLst>
                  <a:ext uri="{0D108BD9-81ED-4DB2-BD59-A6C34878D82A}">
                    <a16:rowId xmlns="" xmlns:a16="http://schemas.microsoft.com/office/drawing/2014/main" val="3708312819"/>
                  </a:ext>
                </a:extLst>
              </a:tr>
              <a:tr h="302283">
                <a:tc>
                  <a:txBody>
                    <a:bodyPr/>
                    <a:lstStyle/>
                    <a:p>
                      <a:pPr>
                        <a:lnSpc>
                          <a:spcPct val="115000"/>
                        </a:lnSpc>
                        <a:spcAft>
                          <a:spcPts val="0"/>
                        </a:spcAft>
                      </a:pPr>
                      <a:r>
                        <a:rPr lang="uk-UA" sz="1800" u="none" dirty="0">
                          <a:effectLst/>
                          <a:latin typeface="Bookman Old Style" panose="02050604050505020204" pitchFamily="18" charset="0"/>
                          <a:ea typeface="Calibri" panose="020F0502020204030204" pitchFamily="34" charset="0"/>
                          <a:cs typeface="Times New Roman" panose="02020603050405020304" pitchFamily="18" charset="0"/>
                        </a:rPr>
                        <a:t>0301</a:t>
                      </a:r>
                    </a:p>
                  </a:txBody>
                  <a:tcPr marL="68580" marR="68580" marT="0" marB="0"/>
                </a:tc>
                <a:tc>
                  <a:txBody>
                    <a:bodyPr/>
                    <a:lstStyle/>
                    <a:p>
                      <a:r>
                        <a:rPr lang="uk-UA" dirty="0" smtClean="0">
                          <a:latin typeface="Bookman Old Style" panose="02050604050505020204" pitchFamily="18" charset="0"/>
                        </a:rPr>
                        <a:t>Соціально-політичні науки</a:t>
                      </a:r>
                      <a:endParaRPr lang="uk-UA" dirty="0">
                        <a:latin typeface="Bookman Old Style" panose="02050604050505020204" pitchFamily="18" charset="0"/>
                      </a:endParaRPr>
                    </a:p>
                  </a:txBody>
                  <a:tcPr marL="68580" marR="68580" marT="0" marB="0"/>
                </a:tc>
                <a:extLst>
                  <a:ext uri="{0D108BD9-81ED-4DB2-BD59-A6C34878D82A}">
                    <a16:rowId xmlns="" xmlns:a16="http://schemas.microsoft.com/office/drawing/2014/main" val="2501291857"/>
                  </a:ext>
                </a:extLst>
              </a:tr>
              <a:tr h="302283">
                <a:tc>
                  <a:txBody>
                    <a:bodyPr/>
                    <a:lstStyle/>
                    <a:p>
                      <a:pPr>
                        <a:lnSpc>
                          <a:spcPct val="115000"/>
                        </a:lnSpc>
                        <a:spcAft>
                          <a:spcPts val="0"/>
                        </a:spcAft>
                      </a:pPr>
                      <a:r>
                        <a:rPr lang="uk-UA" sz="1800" u="none" dirty="0">
                          <a:effectLst/>
                          <a:latin typeface="Bookman Old Style" panose="02050604050505020204" pitchFamily="18" charset="0"/>
                          <a:ea typeface="Calibri" panose="020F0502020204030204" pitchFamily="34" charset="0"/>
                          <a:cs typeface="Times New Roman" panose="02020603050405020304" pitchFamily="18" charset="0"/>
                        </a:rPr>
                        <a:t>0302</a:t>
                      </a:r>
                    </a:p>
                  </a:txBody>
                  <a:tcPr marL="68580" marR="68580" marT="0" marB="0"/>
                </a:tc>
                <a:tc>
                  <a:txBody>
                    <a:bodyPr/>
                    <a:lstStyle/>
                    <a:p>
                      <a:r>
                        <a:rPr lang="uk-UA" dirty="0" smtClean="0">
                          <a:latin typeface="Bookman Old Style" panose="02050604050505020204" pitchFamily="18" charset="0"/>
                        </a:rPr>
                        <a:t>Міжнародні відносини</a:t>
                      </a:r>
                      <a:endParaRPr lang="uk-UA" dirty="0">
                        <a:latin typeface="Bookman Old Style" panose="02050604050505020204" pitchFamily="18" charset="0"/>
                      </a:endParaRPr>
                    </a:p>
                  </a:txBody>
                  <a:tcPr marL="68580" marR="68580" marT="0" marB="0"/>
                </a:tc>
                <a:extLst>
                  <a:ext uri="{0D108BD9-81ED-4DB2-BD59-A6C34878D82A}">
                    <a16:rowId xmlns="" xmlns:a16="http://schemas.microsoft.com/office/drawing/2014/main" val="1881782633"/>
                  </a:ext>
                </a:extLst>
              </a:tr>
              <a:tr h="302283">
                <a:tc>
                  <a:txBody>
                    <a:bodyPr/>
                    <a:lstStyle/>
                    <a:p>
                      <a:pPr>
                        <a:lnSpc>
                          <a:spcPct val="115000"/>
                        </a:lnSpc>
                        <a:spcAft>
                          <a:spcPts val="0"/>
                        </a:spcAft>
                      </a:pPr>
                      <a:r>
                        <a:rPr lang="uk-UA" sz="1800" u="none" dirty="0">
                          <a:effectLst/>
                          <a:latin typeface="Bookman Old Style" panose="02050604050505020204" pitchFamily="18" charset="0"/>
                          <a:ea typeface="Calibri" panose="020F0502020204030204" pitchFamily="34" charset="0"/>
                          <a:cs typeface="Times New Roman" panose="02020603050405020304" pitchFamily="18" charset="0"/>
                        </a:rPr>
                        <a:t>0303</a:t>
                      </a:r>
                    </a:p>
                  </a:txBody>
                  <a:tcPr marL="68580" marR="68580" marT="0" marB="0"/>
                </a:tc>
                <a:tc>
                  <a:txBody>
                    <a:bodyPr/>
                    <a:lstStyle/>
                    <a:p>
                      <a:r>
                        <a:rPr lang="uk-UA" dirty="0" smtClean="0">
                          <a:latin typeface="Bookman Old Style" panose="02050604050505020204" pitchFamily="18" charset="0"/>
                        </a:rPr>
                        <a:t>Журналістика та інформація</a:t>
                      </a:r>
                      <a:endParaRPr lang="uk-UA" dirty="0">
                        <a:latin typeface="Bookman Old Style" panose="02050604050505020204" pitchFamily="18" charset="0"/>
                      </a:endParaRPr>
                    </a:p>
                  </a:txBody>
                  <a:tcPr marL="68580" marR="68580" marT="0" marB="0"/>
                </a:tc>
                <a:extLst>
                  <a:ext uri="{0D108BD9-81ED-4DB2-BD59-A6C34878D82A}">
                    <a16:rowId xmlns="" xmlns:a16="http://schemas.microsoft.com/office/drawing/2014/main" val="3958163969"/>
                  </a:ext>
                </a:extLst>
              </a:tr>
              <a:tr h="302283">
                <a:tc>
                  <a:txBody>
                    <a:bodyPr/>
                    <a:lstStyle/>
                    <a:p>
                      <a:pPr>
                        <a:lnSpc>
                          <a:spcPct val="115000"/>
                        </a:lnSpc>
                        <a:spcAft>
                          <a:spcPts val="0"/>
                        </a:spcAft>
                      </a:pPr>
                      <a:r>
                        <a:rPr lang="uk-UA" sz="1800" u="none" dirty="0">
                          <a:effectLst/>
                          <a:latin typeface="Bookman Old Style" panose="02050604050505020204" pitchFamily="18" charset="0"/>
                          <a:ea typeface="Calibri" panose="020F0502020204030204" pitchFamily="34" charset="0"/>
                          <a:cs typeface="Times New Roman" panose="02020603050405020304" pitchFamily="18" charset="0"/>
                        </a:rPr>
                        <a:t>0304</a:t>
                      </a:r>
                    </a:p>
                  </a:txBody>
                  <a:tcPr marL="68580" marR="68580" marT="0" marB="0"/>
                </a:tc>
                <a:tc>
                  <a:txBody>
                    <a:bodyPr/>
                    <a:lstStyle/>
                    <a:p>
                      <a:r>
                        <a:rPr lang="uk-UA" dirty="0" smtClean="0">
                          <a:latin typeface="Bookman Old Style" panose="02050604050505020204" pitchFamily="18" charset="0"/>
                        </a:rPr>
                        <a:t>Право</a:t>
                      </a:r>
                      <a:endParaRPr lang="uk-UA" dirty="0">
                        <a:latin typeface="Bookman Old Style" panose="02050604050505020204" pitchFamily="18" charset="0"/>
                      </a:endParaRPr>
                    </a:p>
                  </a:txBody>
                  <a:tcPr marL="68580" marR="68580" marT="0" marB="0"/>
                </a:tc>
                <a:extLst>
                  <a:ext uri="{0D108BD9-81ED-4DB2-BD59-A6C34878D82A}">
                    <a16:rowId xmlns="" xmlns:a16="http://schemas.microsoft.com/office/drawing/2014/main" val="1052154701"/>
                  </a:ext>
                </a:extLst>
              </a:tr>
              <a:tr h="302283">
                <a:tc>
                  <a:txBody>
                    <a:bodyPr/>
                    <a:lstStyle/>
                    <a:p>
                      <a:pPr>
                        <a:lnSpc>
                          <a:spcPct val="115000"/>
                        </a:lnSpc>
                        <a:spcAft>
                          <a:spcPts val="0"/>
                        </a:spcAft>
                      </a:pPr>
                      <a:r>
                        <a:rPr lang="uk-UA" sz="1800" u="none" dirty="0">
                          <a:effectLst/>
                          <a:latin typeface="Bookman Old Style" panose="02050604050505020204" pitchFamily="18" charset="0"/>
                          <a:ea typeface="Calibri" panose="020F0502020204030204" pitchFamily="34" charset="0"/>
                          <a:cs typeface="Times New Roman" panose="02020603050405020304" pitchFamily="18" charset="0"/>
                        </a:rPr>
                        <a:t>0305</a:t>
                      </a:r>
                    </a:p>
                  </a:txBody>
                  <a:tcPr marL="68580" marR="68580" marT="0" marB="0"/>
                </a:tc>
                <a:tc>
                  <a:txBody>
                    <a:bodyPr/>
                    <a:lstStyle/>
                    <a:p>
                      <a:r>
                        <a:rPr lang="uk-UA" dirty="0" smtClean="0">
                          <a:latin typeface="Bookman Old Style" panose="02050604050505020204" pitchFamily="18" charset="0"/>
                        </a:rPr>
                        <a:t>Економіка та підприємництво</a:t>
                      </a:r>
                      <a:endParaRPr lang="uk-UA" dirty="0">
                        <a:latin typeface="Bookman Old Style" panose="02050604050505020204" pitchFamily="18" charset="0"/>
                      </a:endParaRPr>
                    </a:p>
                  </a:txBody>
                  <a:tcPr marL="68580" marR="68580" marT="0" marB="0"/>
                </a:tc>
                <a:extLst>
                  <a:ext uri="{0D108BD9-81ED-4DB2-BD59-A6C34878D82A}">
                    <a16:rowId xmlns="" xmlns:a16="http://schemas.microsoft.com/office/drawing/2014/main" val="3669113856"/>
                  </a:ext>
                </a:extLst>
              </a:tr>
              <a:tr h="302283">
                <a:tc>
                  <a:txBody>
                    <a:bodyPr/>
                    <a:lstStyle/>
                    <a:p>
                      <a:pPr>
                        <a:lnSpc>
                          <a:spcPct val="115000"/>
                        </a:lnSpc>
                        <a:spcAft>
                          <a:spcPts val="0"/>
                        </a:spcAft>
                      </a:pPr>
                      <a:r>
                        <a:rPr lang="uk-UA" sz="1800" u="none" dirty="0">
                          <a:effectLst/>
                          <a:latin typeface="Bookman Old Style" panose="02050604050505020204" pitchFamily="18" charset="0"/>
                          <a:ea typeface="Calibri" panose="020F0502020204030204" pitchFamily="34" charset="0"/>
                          <a:cs typeface="Times New Roman" panose="02020603050405020304" pitchFamily="18" charset="0"/>
                        </a:rPr>
                        <a:t>0306</a:t>
                      </a:r>
                    </a:p>
                  </a:txBody>
                  <a:tcPr marL="68580" marR="68580" marT="0" marB="0"/>
                </a:tc>
                <a:tc>
                  <a:txBody>
                    <a:bodyPr/>
                    <a:lstStyle/>
                    <a:p>
                      <a:r>
                        <a:rPr lang="uk-UA" dirty="0" smtClean="0">
                          <a:latin typeface="Bookman Old Style" panose="02050604050505020204" pitchFamily="18" charset="0"/>
                        </a:rPr>
                        <a:t>Менеджмент і</a:t>
                      </a:r>
                      <a:r>
                        <a:rPr lang="uk-UA" baseline="0" dirty="0" smtClean="0">
                          <a:latin typeface="Bookman Old Style" panose="02050604050505020204" pitchFamily="18" charset="0"/>
                        </a:rPr>
                        <a:t> адміністрування</a:t>
                      </a:r>
                      <a:endParaRPr lang="uk-UA" dirty="0">
                        <a:latin typeface="Bookman Old Style" panose="02050604050505020204" pitchFamily="18" charset="0"/>
                      </a:endParaRPr>
                    </a:p>
                  </a:txBody>
                  <a:tcPr marL="68580" marR="68580" marT="0" marB="0"/>
                </a:tc>
                <a:extLst>
                  <a:ext uri="{0D108BD9-81ED-4DB2-BD59-A6C34878D82A}">
                    <a16:rowId xmlns="" xmlns:a16="http://schemas.microsoft.com/office/drawing/2014/main" val="1094172559"/>
                  </a:ext>
                </a:extLst>
              </a:tr>
              <a:tr h="302283">
                <a:tc>
                  <a:txBody>
                    <a:bodyPr/>
                    <a:lstStyle/>
                    <a:p>
                      <a:pPr>
                        <a:lnSpc>
                          <a:spcPct val="115000"/>
                        </a:lnSpc>
                        <a:spcAft>
                          <a:spcPts val="0"/>
                        </a:spcAft>
                      </a:pPr>
                      <a:r>
                        <a:rPr lang="uk-UA" sz="1800" u="none" dirty="0">
                          <a:effectLst/>
                          <a:latin typeface="Bookman Old Style" panose="02050604050505020204" pitchFamily="18" charset="0"/>
                          <a:ea typeface="Calibri" panose="020F0502020204030204" pitchFamily="34" charset="0"/>
                          <a:cs typeface="Times New Roman" panose="02020603050405020304" pitchFamily="18" charset="0"/>
                        </a:rPr>
                        <a:t>0401</a:t>
                      </a:r>
                    </a:p>
                  </a:txBody>
                  <a:tcPr marL="68580" marR="68580" marT="0" marB="0"/>
                </a:tc>
                <a:tc>
                  <a:txBody>
                    <a:bodyPr/>
                    <a:lstStyle/>
                    <a:p>
                      <a:r>
                        <a:rPr lang="uk-UA" dirty="0" smtClean="0">
                          <a:latin typeface="Bookman Old Style" panose="02050604050505020204" pitchFamily="18" charset="0"/>
                        </a:rPr>
                        <a:t>Природничі науки</a:t>
                      </a:r>
                      <a:endParaRPr lang="uk-UA" dirty="0">
                        <a:latin typeface="Bookman Old Style" panose="02050604050505020204" pitchFamily="18" charset="0"/>
                      </a:endParaRPr>
                    </a:p>
                  </a:txBody>
                  <a:tcPr marL="68580" marR="68580" marT="0" marB="0"/>
                </a:tc>
                <a:extLst>
                  <a:ext uri="{0D108BD9-81ED-4DB2-BD59-A6C34878D82A}">
                    <a16:rowId xmlns="" xmlns:a16="http://schemas.microsoft.com/office/drawing/2014/main" val="2137821329"/>
                  </a:ext>
                </a:extLst>
              </a:tr>
              <a:tr h="302283">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uk-UA" sz="1800" u="none" dirty="0" smtClean="0">
                          <a:effectLst/>
                          <a:latin typeface="Bookman Old Style" panose="02050604050505020204" pitchFamily="18" charset="0"/>
                          <a:ea typeface="Calibri" panose="020F0502020204030204" pitchFamily="34" charset="0"/>
                          <a:cs typeface="Times New Roman" panose="02020603050405020304" pitchFamily="18" charset="0"/>
                        </a:rPr>
                        <a:t>0402</a:t>
                      </a:r>
                    </a:p>
                  </a:txBody>
                  <a:tcPr marL="68580" marR="68580" marT="0" marB="0"/>
                </a:tc>
                <a:tc>
                  <a:txBody>
                    <a:bodyPr/>
                    <a:lstStyle/>
                    <a:p>
                      <a:r>
                        <a:rPr lang="uk-UA" dirty="0" smtClean="0">
                          <a:latin typeface="Bookman Old Style" panose="02050604050505020204" pitchFamily="18" charset="0"/>
                        </a:rPr>
                        <a:t>Фізико-математичні науки</a:t>
                      </a:r>
                      <a:endParaRPr lang="uk-UA" dirty="0">
                        <a:latin typeface="Bookman Old Style" panose="02050604050505020204" pitchFamily="18" charset="0"/>
                      </a:endParaRPr>
                    </a:p>
                  </a:txBody>
                  <a:tcPr marL="68580" marR="68580" marT="0" marB="0"/>
                </a:tc>
                <a:extLst>
                  <a:ext uri="{0D108BD9-81ED-4DB2-BD59-A6C34878D82A}">
                    <a16:rowId xmlns="" xmlns:a16="http://schemas.microsoft.com/office/drawing/2014/main" val="555879764"/>
                  </a:ext>
                </a:extLst>
              </a:tr>
              <a:tr h="302283">
                <a:tc>
                  <a:txBody>
                    <a:bodyPr/>
                    <a:lstStyle/>
                    <a:p>
                      <a:pPr>
                        <a:lnSpc>
                          <a:spcPct val="115000"/>
                        </a:lnSpc>
                        <a:spcAft>
                          <a:spcPts val="0"/>
                        </a:spcAft>
                      </a:pPr>
                      <a:r>
                        <a:rPr lang="uk-UA" sz="1800" dirty="0">
                          <a:effectLst/>
                          <a:latin typeface="Bookman Old Style" panose="02050604050505020204" pitchFamily="18" charset="0"/>
                          <a:ea typeface="Calibri" panose="020F0502020204030204" pitchFamily="34" charset="0"/>
                          <a:cs typeface="Times New Roman" panose="02020603050405020304" pitchFamily="18" charset="0"/>
                        </a:rPr>
                        <a:t>0403</a:t>
                      </a:r>
                    </a:p>
                  </a:txBody>
                  <a:tcPr marL="68580" marR="68580" marT="0" marB="0"/>
                </a:tc>
                <a:tc>
                  <a:txBody>
                    <a:bodyPr/>
                    <a:lstStyle/>
                    <a:p>
                      <a:r>
                        <a:rPr lang="uk-UA" dirty="0" smtClean="0">
                          <a:latin typeface="Bookman Old Style" panose="02050604050505020204" pitchFamily="18" charset="0"/>
                        </a:rPr>
                        <a:t>Системі науки та кібернетика</a:t>
                      </a:r>
                      <a:endParaRPr lang="uk-UA" dirty="0">
                        <a:latin typeface="Bookman Old Style" panose="02050604050505020204" pitchFamily="18" charset="0"/>
                      </a:endParaRPr>
                    </a:p>
                  </a:txBody>
                  <a:tcPr marL="68580" marR="68580" marT="0" marB="0"/>
                </a:tc>
                <a:extLst>
                  <a:ext uri="{0D108BD9-81ED-4DB2-BD59-A6C34878D82A}">
                    <a16:rowId xmlns="" xmlns:a16="http://schemas.microsoft.com/office/drawing/2014/main" val="3017128978"/>
                  </a:ext>
                </a:extLst>
              </a:tr>
              <a:tr h="302283">
                <a:tc>
                  <a:txBody>
                    <a:bodyPr/>
                    <a:lstStyle/>
                    <a:p>
                      <a:pPr>
                        <a:lnSpc>
                          <a:spcPct val="115000"/>
                        </a:lnSpc>
                        <a:spcAft>
                          <a:spcPts val="0"/>
                        </a:spcAft>
                      </a:pPr>
                      <a:r>
                        <a:rPr lang="uk-UA" sz="1800" dirty="0">
                          <a:effectLst/>
                          <a:latin typeface="Bookman Old Style" panose="02050604050505020204" pitchFamily="18" charset="0"/>
                          <a:ea typeface="Calibri" panose="020F0502020204030204" pitchFamily="34" charset="0"/>
                          <a:cs typeface="Times New Roman" panose="02020603050405020304" pitchFamily="18" charset="0"/>
                        </a:rPr>
                        <a:t>0501</a:t>
                      </a:r>
                    </a:p>
                  </a:txBody>
                  <a:tcPr marL="68580" marR="68580" marT="0" marB="0"/>
                </a:tc>
                <a:tc>
                  <a:txBody>
                    <a:bodyPr/>
                    <a:lstStyle/>
                    <a:p>
                      <a:r>
                        <a:rPr lang="uk-UA" dirty="0" smtClean="0">
                          <a:latin typeface="Bookman Old Style" panose="02050604050505020204" pitchFamily="18" charset="0"/>
                        </a:rPr>
                        <a:t>Інформатика та обчислювальна техніка</a:t>
                      </a:r>
                      <a:endParaRPr lang="uk-UA" dirty="0">
                        <a:latin typeface="Bookman Old Style" panose="02050604050505020204" pitchFamily="18" charset="0"/>
                      </a:endParaRPr>
                    </a:p>
                  </a:txBody>
                  <a:tcPr marL="68580" marR="68580" marT="0" marB="0"/>
                </a:tc>
                <a:extLst>
                  <a:ext uri="{0D108BD9-81ED-4DB2-BD59-A6C34878D82A}">
                    <a16:rowId xmlns="" xmlns:a16="http://schemas.microsoft.com/office/drawing/2014/main" val="3506765113"/>
                  </a:ext>
                </a:extLst>
              </a:tr>
              <a:tr h="302283">
                <a:tc>
                  <a:txBody>
                    <a:bodyPr/>
                    <a:lstStyle/>
                    <a:p>
                      <a:pPr>
                        <a:lnSpc>
                          <a:spcPct val="115000"/>
                        </a:lnSpc>
                        <a:spcAft>
                          <a:spcPts val="0"/>
                        </a:spcAft>
                      </a:pPr>
                      <a:r>
                        <a:rPr lang="uk-UA" sz="1800" dirty="0">
                          <a:effectLst/>
                          <a:latin typeface="Bookman Old Style" panose="02050604050505020204" pitchFamily="18" charset="0"/>
                          <a:ea typeface="Calibri" panose="020F0502020204030204" pitchFamily="34" charset="0"/>
                          <a:cs typeface="Times New Roman" panose="02020603050405020304" pitchFamily="18" charset="0"/>
                        </a:rPr>
                        <a:t>0502</a:t>
                      </a:r>
                    </a:p>
                  </a:txBody>
                  <a:tcPr marL="68580" marR="68580" marT="0" marB="0"/>
                </a:tc>
                <a:tc>
                  <a:txBody>
                    <a:bodyPr/>
                    <a:lstStyle/>
                    <a:p>
                      <a:r>
                        <a:rPr lang="uk-UA" dirty="0" smtClean="0">
                          <a:latin typeface="Bookman Old Style" panose="02050604050505020204" pitchFamily="18" charset="0"/>
                        </a:rPr>
                        <a:t>Автоматика та управління</a:t>
                      </a:r>
                      <a:endParaRPr lang="uk-UA" dirty="0">
                        <a:latin typeface="Bookman Old Style" panose="02050604050505020204" pitchFamily="18" charset="0"/>
                      </a:endParaRPr>
                    </a:p>
                  </a:txBody>
                  <a:tcPr marL="68580" marR="68580" marT="0" marB="0"/>
                </a:tc>
                <a:extLst>
                  <a:ext uri="{0D108BD9-81ED-4DB2-BD59-A6C34878D82A}">
                    <a16:rowId xmlns="" xmlns:a16="http://schemas.microsoft.com/office/drawing/2014/main" val="931253176"/>
                  </a:ext>
                </a:extLst>
              </a:tr>
              <a:tr h="302283">
                <a:tc>
                  <a:txBody>
                    <a:bodyPr/>
                    <a:lstStyle/>
                    <a:p>
                      <a:pPr>
                        <a:lnSpc>
                          <a:spcPct val="115000"/>
                        </a:lnSpc>
                        <a:spcAft>
                          <a:spcPts val="0"/>
                        </a:spcAft>
                      </a:pPr>
                      <a:r>
                        <a:rPr lang="uk-UA" sz="1800" dirty="0" smtClean="0">
                          <a:effectLst/>
                          <a:latin typeface="Bookman Old Style" panose="02050604050505020204" pitchFamily="18" charset="0"/>
                          <a:ea typeface="Calibri" panose="020F0502020204030204" pitchFamily="34" charset="0"/>
                          <a:cs typeface="Times New Roman" panose="02020603050405020304" pitchFamily="18" charset="0"/>
                        </a:rPr>
                        <a:t>0503</a:t>
                      </a:r>
                      <a:endParaRPr lang="uk-UA" sz="1800" dirty="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tc>
                <a:tc>
                  <a:txBody>
                    <a:bodyPr/>
                    <a:lstStyle/>
                    <a:p>
                      <a:r>
                        <a:rPr lang="uk-UA" dirty="0" smtClean="0">
                          <a:latin typeface="Bookman Old Style" panose="02050604050505020204" pitchFamily="18" charset="0"/>
                        </a:rPr>
                        <a:t>Розробка корисних копалин</a:t>
                      </a:r>
                      <a:endParaRPr lang="uk-UA" dirty="0">
                        <a:latin typeface="Bookman Old Style" panose="02050604050505020204" pitchFamily="18" charset="0"/>
                      </a:endParaRPr>
                    </a:p>
                  </a:txBody>
                  <a:tcPr marL="68580" marR="68580" marT="0" marB="0"/>
                </a:tc>
                <a:extLst>
                  <a:ext uri="{0D108BD9-81ED-4DB2-BD59-A6C34878D82A}">
                    <a16:rowId xmlns="" xmlns:a16="http://schemas.microsoft.com/office/drawing/2014/main" val="418337092"/>
                  </a:ext>
                </a:extLst>
              </a:tr>
            </a:tbl>
          </a:graphicData>
        </a:graphic>
      </p:graphicFrame>
    </p:spTree>
    <p:extLst>
      <p:ext uri="{BB962C8B-B14F-4D97-AF65-F5344CB8AC3E}">
        <p14:creationId xmlns:p14="http://schemas.microsoft.com/office/powerpoint/2010/main" val="1773479453"/>
      </p:ext>
    </p:extLst>
  </p:cSld>
  <p:clrMapOvr>
    <a:masterClrMapping/>
  </p:clrMapOvr>
  <p:transition>
    <p:strips dir="l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792163"/>
          </a:xfrm>
        </p:spPr>
        <p:txBody>
          <a:bodyPr/>
          <a:lstStyle/>
          <a:p>
            <a:pPr algn="ctr"/>
            <a:r>
              <a:rPr lang="uk-UA" sz="2700" dirty="0" smtClean="0">
                <a:latin typeface="Bookman Old Style" panose="02050604050505020204" pitchFamily="18" charset="0"/>
              </a:rPr>
              <a:t>Нормативно-правове регулювання </a:t>
            </a:r>
            <a:br>
              <a:rPr lang="uk-UA" sz="2700" dirty="0" smtClean="0">
                <a:latin typeface="Bookman Old Style" panose="02050604050505020204" pitchFamily="18" charset="0"/>
              </a:rPr>
            </a:br>
            <a:r>
              <a:rPr lang="uk-UA" sz="2700" dirty="0" smtClean="0">
                <a:latin typeface="Bookman Old Style" panose="02050604050505020204" pitchFamily="18" charset="0"/>
              </a:rPr>
              <a:t>наукової діяльності </a:t>
            </a:r>
            <a:endParaRPr lang="uk-UA" sz="2700" dirty="0">
              <a:latin typeface="Bookman Old Style" panose="02050604050505020204" pitchFamily="18" charset="0"/>
            </a:endParaRPr>
          </a:p>
        </p:txBody>
      </p:sp>
      <p:graphicFrame>
        <p:nvGraphicFramePr>
          <p:cNvPr id="4" name="Таблиця 3"/>
          <p:cNvGraphicFramePr>
            <a:graphicFrameLocks noGrp="1"/>
          </p:cNvGraphicFramePr>
          <p:nvPr>
            <p:extLst>
              <p:ext uri="{D42A27DB-BD31-4B8C-83A1-F6EECF244321}">
                <p14:modId xmlns:p14="http://schemas.microsoft.com/office/powerpoint/2010/main" val="433526900"/>
              </p:ext>
            </p:extLst>
          </p:nvPr>
        </p:nvGraphicFramePr>
        <p:xfrm>
          <a:off x="0" y="1052736"/>
          <a:ext cx="9144000" cy="5805264"/>
        </p:xfrm>
        <a:graphic>
          <a:graphicData uri="http://schemas.openxmlformats.org/drawingml/2006/table">
            <a:tbl>
              <a:tblPr firstRow="1" bandRow="1">
                <a:tableStyleId>{5C22544A-7EE6-4342-B048-85BDC9FD1C3A}</a:tableStyleId>
              </a:tblPr>
              <a:tblGrid>
                <a:gridCol w="3275857">
                  <a:extLst>
                    <a:ext uri="{9D8B030D-6E8A-4147-A177-3AD203B41FA5}">
                      <a16:colId xmlns="" xmlns:a16="http://schemas.microsoft.com/office/drawing/2014/main" val="1814523329"/>
                    </a:ext>
                  </a:extLst>
                </a:gridCol>
                <a:gridCol w="5868143">
                  <a:extLst>
                    <a:ext uri="{9D8B030D-6E8A-4147-A177-3AD203B41FA5}">
                      <a16:colId xmlns="" xmlns:a16="http://schemas.microsoft.com/office/drawing/2014/main" val="2819849798"/>
                    </a:ext>
                  </a:extLst>
                </a:gridCol>
              </a:tblGrid>
              <a:tr h="252403">
                <a:tc>
                  <a:txBody>
                    <a:bodyPr/>
                    <a:lstStyle/>
                    <a:p>
                      <a:pPr algn="ctr">
                        <a:spcAft>
                          <a:spcPts val="0"/>
                        </a:spcAft>
                      </a:pPr>
                      <a:r>
                        <a:rPr lang="uk-UA" sz="1620" b="0" dirty="0">
                          <a:effectLst/>
                          <a:latin typeface="Bookman Old Style" panose="02050604050505020204" pitchFamily="18" charset="0"/>
                          <a:ea typeface="Calibri" panose="020F0502020204030204" pitchFamily="34" charset="0"/>
                          <a:cs typeface="Times New Roman" panose="02020603050405020304" pitchFamily="18" charset="0"/>
                        </a:rPr>
                        <a:t>Нормативно-правовий акт</a:t>
                      </a:r>
                      <a:endParaRPr lang="uk-UA" sz="1620" dirty="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spcAft>
                          <a:spcPts val="0"/>
                        </a:spcAft>
                      </a:pPr>
                      <a:r>
                        <a:rPr lang="uk-UA" sz="1620" b="0" dirty="0">
                          <a:effectLst/>
                          <a:latin typeface="Bookman Old Style" panose="02050604050505020204" pitchFamily="18" charset="0"/>
                          <a:ea typeface="Calibri" panose="020F0502020204030204" pitchFamily="34" charset="0"/>
                          <a:cs typeface="Times New Roman" panose="02020603050405020304" pitchFamily="18" charset="0"/>
                        </a:rPr>
                        <a:t>Характеристика</a:t>
                      </a:r>
                      <a:endParaRPr lang="uk-UA" sz="1620" dirty="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 xmlns:a16="http://schemas.microsoft.com/office/drawing/2014/main" val="494933619"/>
                  </a:ext>
                </a:extLst>
              </a:tr>
              <a:tr h="252403">
                <a:tc>
                  <a:txBody>
                    <a:bodyPr/>
                    <a:lstStyle/>
                    <a:p>
                      <a:pPr algn="ctr">
                        <a:spcAft>
                          <a:spcPts val="0"/>
                        </a:spcAft>
                      </a:pPr>
                      <a:r>
                        <a:rPr lang="uk-UA" sz="1620" i="1" dirty="0" smtClean="0">
                          <a:effectLst/>
                          <a:latin typeface="Bookman Old Style" panose="02050604050505020204" pitchFamily="18" charset="0"/>
                          <a:ea typeface="Calibri" panose="020F0502020204030204" pitchFamily="34" charset="0"/>
                          <a:cs typeface="Times New Roman" panose="02020603050405020304" pitchFamily="18" charset="0"/>
                        </a:rPr>
                        <a:t>1</a:t>
                      </a:r>
                      <a:endParaRPr lang="uk-UA" sz="1620" i="1" dirty="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spcAft>
                          <a:spcPts val="0"/>
                        </a:spcAft>
                      </a:pPr>
                      <a:r>
                        <a:rPr lang="uk-UA" sz="1620" i="1" dirty="0" smtClean="0">
                          <a:effectLst/>
                          <a:latin typeface="Bookman Old Style" panose="02050604050505020204" pitchFamily="18" charset="0"/>
                          <a:ea typeface="Calibri" panose="020F0502020204030204" pitchFamily="34" charset="0"/>
                          <a:cs typeface="Times New Roman" panose="02020603050405020304" pitchFamily="18" charset="0"/>
                        </a:rPr>
                        <a:t>2</a:t>
                      </a:r>
                      <a:endParaRPr lang="uk-UA" sz="1620" i="1" dirty="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 xmlns:a16="http://schemas.microsoft.com/office/drawing/2014/main" val="491828277"/>
                  </a:ext>
                </a:extLst>
              </a:tr>
              <a:tr h="1262014">
                <a:tc>
                  <a:txBody>
                    <a:bodyPr/>
                    <a:lstStyle/>
                    <a:p>
                      <a:pPr>
                        <a:spcAft>
                          <a:spcPts val="0"/>
                        </a:spcAft>
                      </a:pPr>
                      <a:r>
                        <a:rPr lang="uk-UA" sz="1620" b="0" dirty="0">
                          <a:effectLst/>
                          <a:latin typeface="Bookman Old Style" panose="02050604050505020204" pitchFamily="18" charset="0"/>
                          <a:ea typeface="Calibri" panose="020F0502020204030204" pitchFamily="34" charset="0"/>
                          <a:cs typeface="Times New Roman" panose="02020603050405020304" pitchFamily="18" charset="0"/>
                        </a:rPr>
                        <a:t>Закон України “Про наукову і науково-технічну діяльність”</a:t>
                      </a:r>
                      <a:endParaRPr lang="uk-UA" sz="1620" dirty="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uk-UA" sz="1620" b="0" dirty="0">
                          <a:effectLst/>
                          <a:latin typeface="Bookman Old Style" panose="02050604050505020204" pitchFamily="18" charset="0"/>
                          <a:ea typeface="Calibri" panose="020F0502020204030204" pitchFamily="34" charset="0"/>
                          <a:cs typeface="Times New Roman" panose="02020603050405020304" pitchFamily="18" charset="0"/>
                        </a:rPr>
                        <a:t>Визначає правові, організаційні та фінансові засади функціонування  і розвитку науково-технічної сфери, створює умови для наукової і науково-технічної діяльності, забезпечення  потреб суспільства і держави у технологічному розвитку</a:t>
                      </a:r>
                      <a:endParaRPr lang="uk-UA" sz="1620" dirty="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 xmlns:a16="http://schemas.microsoft.com/office/drawing/2014/main" val="4161572480"/>
                  </a:ext>
                </a:extLst>
              </a:tr>
              <a:tr h="1262014">
                <a:tc>
                  <a:txBody>
                    <a:bodyPr/>
                    <a:lstStyle/>
                    <a:p>
                      <a:pPr>
                        <a:spcAft>
                          <a:spcPts val="0"/>
                        </a:spcAft>
                      </a:pPr>
                      <a:r>
                        <a:rPr lang="uk-UA" sz="1620" b="0" dirty="0">
                          <a:effectLst/>
                          <a:latin typeface="Bookman Old Style" panose="02050604050505020204" pitchFamily="18" charset="0"/>
                          <a:ea typeface="Calibri" panose="020F0502020204030204" pitchFamily="34" charset="0"/>
                          <a:cs typeface="Times New Roman" panose="02020603050405020304" pitchFamily="18" charset="0"/>
                        </a:rPr>
                        <a:t>Закон України  “Про охорону прав на винаходи і корисні моделі”</a:t>
                      </a:r>
                      <a:endParaRPr lang="uk-UA" sz="1620" dirty="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uk-UA" sz="1620" b="0" dirty="0">
                          <a:effectLst/>
                          <a:latin typeface="Bookman Old Style" panose="02050604050505020204" pitchFamily="18" charset="0"/>
                          <a:ea typeface="Calibri" panose="020F0502020204030204" pitchFamily="34" charset="0"/>
                          <a:cs typeface="Times New Roman" panose="02020603050405020304" pitchFamily="18" charset="0"/>
                        </a:rPr>
                        <a:t>Визначає правову охорону винаходів (корисних моделей), право та порядок одержання патенту, права та обов'язки, що випливають з патенту, припинення дії патенту та визнання його недійсним, захист прав </a:t>
                      </a:r>
                      <a:endParaRPr lang="uk-UA" sz="1620" dirty="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 xmlns:a16="http://schemas.microsoft.com/office/drawing/2014/main" val="3723432831"/>
                  </a:ext>
                </a:extLst>
              </a:tr>
              <a:tr h="1009611">
                <a:tc>
                  <a:txBody>
                    <a:bodyPr/>
                    <a:lstStyle/>
                    <a:p>
                      <a:pPr>
                        <a:spcAft>
                          <a:spcPts val="0"/>
                        </a:spcAft>
                      </a:pPr>
                      <a:r>
                        <a:rPr lang="uk-UA" sz="1620" b="0" dirty="0">
                          <a:effectLst/>
                          <a:latin typeface="Bookman Old Style" panose="02050604050505020204" pitchFamily="18" charset="0"/>
                          <a:ea typeface="Calibri" panose="020F0502020204030204" pitchFamily="34" charset="0"/>
                          <a:cs typeface="Times New Roman" panose="02020603050405020304" pitchFamily="18" charset="0"/>
                        </a:rPr>
                        <a:t>Закон України  “Про науково-технічну інформацію”</a:t>
                      </a:r>
                      <a:endParaRPr lang="uk-UA" sz="1620" dirty="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tc>
                <a:tc>
                  <a:txBody>
                    <a:bodyPr/>
                    <a:lstStyle/>
                    <a:p>
                      <a:pPr>
                        <a:spcAft>
                          <a:spcPts val="0"/>
                        </a:spcAft>
                      </a:pPr>
                      <a:r>
                        <a:rPr lang="uk-UA" sz="1620" b="0" dirty="0">
                          <a:effectLst/>
                          <a:latin typeface="Bookman Old Style" panose="02050604050505020204" pitchFamily="18" charset="0"/>
                          <a:ea typeface="Calibri" panose="020F0502020204030204" pitchFamily="34" charset="0"/>
                          <a:cs typeface="Times New Roman" panose="02020603050405020304" pitchFamily="18" charset="0"/>
                        </a:rPr>
                        <a:t>Визначає  основи  державної  політики в галузі науково-технічної інформації, порядок її формування і реалізації в інтересах науково-технічного, економічного і соціального  прогресу країни</a:t>
                      </a:r>
                      <a:endParaRPr lang="uk-UA" sz="1620" dirty="0">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 xmlns:a16="http://schemas.microsoft.com/office/drawing/2014/main" val="114538874"/>
                  </a:ext>
                </a:extLst>
              </a:tr>
              <a:tr h="1766819">
                <a:tc>
                  <a:txBody>
                    <a:bodyPr/>
                    <a:lstStyle/>
                    <a:p>
                      <a:pPr>
                        <a:lnSpc>
                          <a:spcPct val="115000"/>
                        </a:lnSpc>
                        <a:spcAft>
                          <a:spcPts val="0"/>
                        </a:spcAft>
                      </a:pPr>
                      <a:r>
                        <a:rPr lang="uk-UA" sz="1620" dirty="0">
                          <a:solidFill>
                            <a:schemeClr val="tx1"/>
                          </a:solidFill>
                          <a:effectLst/>
                          <a:latin typeface="Bookman Old Style" panose="02050604050505020204" pitchFamily="18" charset="0"/>
                          <a:ea typeface="Calibri" panose="020F0502020204030204" pitchFamily="34" charset="0"/>
                          <a:cs typeface="Times New Roman" panose="02020603050405020304" pitchFamily="18" charset="0"/>
                        </a:rPr>
                        <a:t>Рішення Міністерства освіти і науки, молоді та спорту України “Вища освіта і наука </a:t>
                      </a:r>
                      <a:r>
                        <a:rPr lang="uk-UA" sz="1620" dirty="0" smtClean="0">
                          <a:solidFill>
                            <a:schemeClr val="tx1"/>
                          </a:solidFill>
                          <a:effectLst/>
                          <a:latin typeface="Bookman Old Style" panose="02050604050505020204" pitchFamily="18" charset="0"/>
                          <a:ea typeface="Calibri" panose="020F0502020204030204" pitchFamily="34" charset="0"/>
                          <a:cs typeface="Times New Roman" panose="02020603050405020304" pitchFamily="18" charset="0"/>
                        </a:rPr>
                        <a:t>– пріоритетні </a:t>
                      </a:r>
                      <a:r>
                        <a:rPr lang="uk-UA" sz="1620" dirty="0">
                          <a:solidFill>
                            <a:schemeClr val="tx1"/>
                          </a:solidFill>
                          <a:effectLst/>
                          <a:latin typeface="Bookman Old Style" panose="02050604050505020204" pitchFamily="18" charset="0"/>
                          <a:ea typeface="Calibri" panose="020F0502020204030204" pitchFamily="34" charset="0"/>
                          <a:cs typeface="Times New Roman" panose="02020603050405020304" pitchFamily="18" charset="0"/>
                        </a:rPr>
                        <a:t>сфери розвитку суспільства у ХХІ столітті”             </a:t>
                      </a:r>
                    </a:p>
                  </a:txBody>
                  <a:tcPr marL="68580" marR="68580" marT="0" marB="0"/>
                </a:tc>
                <a:tc>
                  <a:txBody>
                    <a:bodyPr/>
                    <a:lstStyle/>
                    <a:p>
                      <a:pPr>
                        <a:spcAft>
                          <a:spcPts val="0"/>
                        </a:spcAft>
                      </a:pPr>
                      <a:r>
                        <a:rPr lang="uk-UA" sz="1620" b="0" dirty="0">
                          <a:solidFill>
                            <a:schemeClr val="tx1"/>
                          </a:solidFill>
                          <a:effectLst/>
                          <a:latin typeface="Bookman Old Style" panose="02050604050505020204" pitchFamily="18" charset="0"/>
                          <a:ea typeface="Calibri" panose="020F0502020204030204" pitchFamily="34" charset="0"/>
                          <a:cs typeface="Times New Roman" panose="02020603050405020304" pitchFamily="18" charset="0"/>
                        </a:rPr>
                        <a:t>Освіта і  наука проголошені  на державному рівні  пріоритетними,   зорієнтованими   на  потреби особистості,  регіонів,  держави,  сприяють   формуванню   базових цінностей:  державності,  суспільної  свідомості  та  національної безпеки, забезпечують нарощення інтелектуального потенціалу нації</a:t>
                      </a:r>
                      <a:endParaRPr lang="uk-UA" sz="1620" dirty="0">
                        <a:solidFill>
                          <a:schemeClr val="tx1"/>
                        </a:solidFill>
                        <a:effectLst/>
                        <a:latin typeface="Bookman Old Style" panose="020506040505050202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 xmlns:a16="http://schemas.microsoft.com/office/drawing/2014/main" val="1755570477"/>
                  </a:ext>
                </a:extLst>
              </a:tr>
            </a:tbl>
          </a:graphicData>
        </a:graphic>
      </p:graphicFrame>
    </p:spTree>
    <p:extLst>
      <p:ext uri="{BB962C8B-B14F-4D97-AF65-F5344CB8AC3E}">
        <p14:creationId xmlns:p14="http://schemas.microsoft.com/office/powerpoint/2010/main" val="1541491185"/>
      </p:ext>
    </p:extLst>
  </p:cSld>
  <p:clrMapOvr>
    <a:masterClrMapping/>
  </p:clrMapOvr>
  <p:transition>
    <p:strips dir="ld"/>
  </p:transition>
  <p:timing>
    <p:tnLst>
      <p:par>
        <p:cTn id="1" dur="indefinite" restart="never" nodeType="tmRoot"/>
      </p:par>
    </p:tnLst>
  </p:timing>
</p:sld>
</file>

<file path=ppt/theme/theme1.xml><?xml version="1.0" encoding="utf-8"?>
<a:theme xmlns:a="http://schemas.openxmlformats.org/drawingml/2006/main" name="cdb2004100l">
  <a:themeElements>
    <a:clrScheme name="cdb2004100l 3">
      <a:dk1>
        <a:srgbClr val="1D528D"/>
      </a:dk1>
      <a:lt1>
        <a:srgbClr val="FFFFFF"/>
      </a:lt1>
      <a:dk2>
        <a:srgbClr val="000000"/>
      </a:dk2>
      <a:lt2>
        <a:srgbClr val="DDDDDD"/>
      </a:lt2>
      <a:accent1>
        <a:srgbClr val="2F85F7"/>
      </a:accent1>
      <a:accent2>
        <a:srgbClr val="FF9900"/>
      </a:accent2>
      <a:accent3>
        <a:srgbClr val="FFFFFF"/>
      </a:accent3>
      <a:accent4>
        <a:srgbClr val="174578"/>
      </a:accent4>
      <a:accent5>
        <a:srgbClr val="ADC2FA"/>
      </a:accent5>
      <a:accent6>
        <a:srgbClr val="E78A00"/>
      </a:accent6>
      <a:hlink>
        <a:srgbClr val="5AD9F2"/>
      </a:hlink>
      <a:folHlink>
        <a:srgbClr val="969696"/>
      </a:folHlink>
    </a:clrScheme>
    <a:fontScheme name="cdb2004100l">
      <a:majorFont>
        <a:latin typeface="Verdana"/>
        <a:ea typeface=""/>
        <a:cs typeface=""/>
      </a:majorFont>
      <a:minorFont>
        <a:latin typeface="Arial"/>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Arial" charset="0"/>
          </a:defRPr>
        </a:defPPr>
      </a:lstStyle>
    </a:lnDef>
  </a:objectDefaults>
  <a:extraClrSchemeLst>
    <a:extraClrScheme>
      <a:clrScheme name="cdb2004100l 1">
        <a:dk1>
          <a:srgbClr val="29698D"/>
        </a:dk1>
        <a:lt1>
          <a:srgbClr val="FFFFFF"/>
        </a:lt1>
        <a:dk2>
          <a:srgbClr val="000000"/>
        </a:dk2>
        <a:lt2>
          <a:srgbClr val="D6E1E2"/>
        </a:lt2>
        <a:accent1>
          <a:srgbClr val="0099CC"/>
        </a:accent1>
        <a:accent2>
          <a:srgbClr val="FF9933"/>
        </a:accent2>
        <a:accent3>
          <a:srgbClr val="FFFFFF"/>
        </a:accent3>
        <a:accent4>
          <a:srgbClr val="215978"/>
        </a:accent4>
        <a:accent5>
          <a:srgbClr val="AACAE2"/>
        </a:accent5>
        <a:accent6>
          <a:srgbClr val="E78A2D"/>
        </a:accent6>
        <a:hlink>
          <a:srgbClr val="33CCCC"/>
        </a:hlink>
        <a:folHlink>
          <a:srgbClr val="83A6A7"/>
        </a:folHlink>
      </a:clrScheme>
      <a:clrMap bg1="lt1" tx1="dk1" bg2="lt2" tx2="dk2" accent1="accent1" accent2="accent2" accent3="accent3" accent4="accent4" accent5="accent5" accent6="accent6" hlink="hlink" folHlink="folHlink"/>
    </a:extraClrScheme>
    <a:extraClrScheme>
      <a:clrScheme name="cdb2004100l 2">
        <a:dk1>
          <a:srgbClr val="592C0D"/>
        </a:dk1>
        <a:lt1>
          <a:srgbClr val="FFFFFF"/>
        </a:lt1>
        <a:dk2>
          <a:srgbClr val="000000"/>
        </a:dk2>
        <a:lt2>
          <a:srgbClr val="C0C0C0"/>
        </a:lt2>
        <a:accent1>
          <a:srgbClr val="5B9569"/>
        </a:accent1>
        <a:accent2>
          <a:srgbClr val="5D8FC1"/>
        </a:accent2>
        <a:accent3>
          <a:srgbClr val="FFFFFF"/>
        </a:accent3>
        <a:accent4>
          <a:srgbClr val="4B2409"/>
        </a:accent4>
        <a:accent5>
          <a:srgbClr val="B5C8B9"/>
        </a:accent5>
        <a:accent6>
          <a:srgbClr val="5381AF"/>
        </a:accent6>
        <a:hlink>
          <a:srgbClr val="C5C059"/>
        </a:hlink>
        <a:folHlink>
          <a:srgbClr val="999C90"/>
        </a:folHlink>
      </a:clrScheme>
      <a:clrMap bg1="lt1" tx1="dk1" bg2="lt2" tx2="dk2" accent1="accent1" accent2="accent2" accent3="accent3" accent4="accent4" accent5="accent5" accent6="accent6" hlink="hlink" folHlink="folHlink"/>
    </a:extraClrScheme>
    <a:extraClrScheme>
      <a:clrScheme name="cdb2004100l 3">
        <a:dk1>
          <a:srgbClr val="1D528D"/>
        </a:dk1>
        <a:lt1>
          <a:srgbClr val="FFFFFF"/>
        </a:lt1>
        <a:dk2>
          <a:srgbClr val="000000"/>
        </a:dk2>
        <a:lt2>
          <a:srgbClr val="DDDDDD"/>
        </a:lt2>
        <a:accent1>
          <a:srgbClr val="2F85F7"/>
        </a:accent1>
        <a:accent2>
          <a:srgbClr val="FF9900"/>
        </a:accent2>
        <a:accent3>
          <a:srgbClr val="FFFFFF"/>
        </a:accent3>
        <a:accent4>
          <a:srgbClr val="174578"/>
        </a:accent4>
        <a:accent5>
          <a:srgbClr val="ADC2FA"/>
        </a:accent5>
        <a:accent6>
          <a:srgbClr val="E78A00"/>
        </a:accent6>
        <a:hlink>
          <a:srgbClr val="5AD9F2"/>
        </a:hlink>
        <a:folHlink>
          <a:srgbClr val="96969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db2004100l 3">
    <a:dk1>
      <a:srgbClr val="1D528D"/>
    </a:dk1>
    <a:lt1>
      <a:srgbClr val="FFFFFF"/>
    </a:lt1>
    <a:dk2>
      <a:srgbClr val="000000"/>
    </a:dk2>
    <a:lt2>
      <a:srgbClr val="DDDDDD"/>
    </a:lt2>
    <a:accent1>
      <a:srgbClr val="2F85F7"/>
    </a:accent1>
    <a:accent2>
      <a:srgbClr val="FF9900"/>
    </a:accent2>
    <a:accent3>
      <a:srgbClr val="FFFFFF"/>
    </a:accent3>
    <a:accent4>
      <a:srgbClr val="174578"/>
    </a:accent4>
    <a:accent5>
      <a:srgbClr val="ADC2FA"/>
    </a:accent5>
    <a:accent6>
      <a:srgbClr val="E78A00"/>
    </a:accent6>
    <a:hlink>
      <a:srgbClr val="5AD9F2"/>
    </a:hlink>
    <a:folHlink>
      <a:srgbClr val="969696"/>
    </a:folHlink>
  </a:clrScheme>
</a:themeOverride>
</file>

<file path=docProps/app.xml><?xml version="1.0" encoding="utf-8"?>
<Properties xmlns="http://schemas.openxmlformats.org/officeDocument/2006/extended-properties" xmlns:vt="http://schemas.openxmlformats.org/officeDocument/2006/docPropsVTypes">
  <Template/>
  <TotalTime>10591</TotalTime>
  <Words>2496</Words>
  <Application>Microsoft Office PowerPoint</Application>
  <PresentationFormat>Экран (4:3)</PresentationFormat>
  <Paragraphs>395</Paragraphs>
  <Slides>29</Slides>
  <Notes>11</Notes>
  <HiddenSlides>0</HiddenSlides>
  <MMClips>0</MMClips>
  <ScaleCrop>false</ScaleCrop>
  <HeadingPairs>
    <vt:vector size="4" baseType="variant">
      <vt:variant>
        <vt:lpstr>Тема</vt:lpstr>
      </vt:variant>
      <vt:variant>
        <vt:i4>1</vt:i4>
      </vt:variant>
      <vt:variant>
        <vt:lpstr>Заголовки слайдов</vt:lpstr>
      </vt:variant>
      <vt:variant>
        <vt:i4>29</vt:i4>
      </vt:variant>
    </vt:vector>
  </HeadingPairs>
  <TitlesOfParts>
    <vt:vector size="30" baseType="lpstr">
      <vt:lpstr>cdb2004100l</vt:lpstr>
      <vt:lpstr>Тема 4. Управління та адміністрування як галузь знань</vt:lpstr>
      <vt:lpstr>ЗМІСТ</vt:lpstr>
      <vt:lpstr>Класифікація наук</vt:lpstr>
      <vt:lpstr>Класифікація наук</vt:lpstr>
      <vt:lpstr>Критерії відмінностей між природничими  та гуманітарними науками</vt:lpstr>
      <vt:lpstr>Основні галузі науки  (для захисту к.е.н. та д.е.н)</vt:lpstr>
      <vt:lpstr>Характеристика наук, що входять до складу галузі знань «Управління та адміністрування»</vt:lpstr>
      <vt:lpstr>Напрями підготовки</vt:lpstr>
      <vt:lpstr>Нормативно-правове регулювання  наукової діяльності </vt:lpstr>
      <vt:lpstr>Нормативно-правове регулювання  наукової діяльності </vt:lpstr>
      <vt:lpstr>Назви академії наук</vt:lpstr>
      <vt:lpstr>Структура організації  управління НДІ</vt:lpstr>
      <vt:lpstr>Регіональні центри НАН України</vt:lpstr>
      <vt:lpstr>Регіональні центри НАН України</vt:lpstr>
      <vt:lpstr>Вищі державні наукові центри у країнах «Великої вісімки»</vt:lpstr>
      <vt:lpstr>Вищі державні наукові центри у країнах «Великої вісімки»</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Інститути та їх функції в економіці. Базисні інститути національної економіки</dc:title>
  <dc:creator>Baggio</dc:creator>
  <cp:lastModifiedBy>Легенчук Сергій Федорович</cp:lastModifiedBy>
  <cp:revision>913</cp:revision>
  <dcterms:modified xsi:type="dcterms:W3CDTF">2020-07-22T11:21:20Z</dcterms:modified>
</cp:coreProperties>
</file>