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8" r:id="rId11"/>
    <p:sldId id="267" r:id="rId12"/>
    <p:sldId id="266" r:id="rId13"/>
    <p:sldId id="263" r:id="rId14"/>
    <p:sldId id="269" r:id="rId15"/>
    <p:sldId id="274" r:id="rId16"/>
    <p:sldId id="273" r:id="rId17"/>
    <p:sldId id="272" r:id="rId18"/>
    <p:sldId id="271" r:id="rId19"/>
    <p:sldId id="275" r:id="rId20"/>
    <p:sldId id="270" r:id="rId21"/>
    <p:sldId id="276" r:id="rId22"/>
    <p:sldId id="278" r:id="rId23"/>
    <p:sldId id="277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2"/>
    <p:restoredTop sz="94729"/>
  </p:normalViewPr>
  <p:slideViewPr>
    <p:cSldViewPr snapToGrid="0">
      <p:cViewPr varScale="1">
        <p:scale>
          <a:sx n="112" d="100"/>
          <a:sy n="112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49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513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45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164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51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940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732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08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083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111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036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50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61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5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436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182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74D5-E347-0B44-844A-2E7285AFCE24}" type="datetimeFigureOut">
              <a:rPr lang="ru-UA" smtClean="0"/>
              <a:t>11.03.2025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6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E9E6A-57F7-B2F2-6765-96469B5B8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 НА ПРОМИСЛОВОМУ ПІДПРИЄМСТВІ</a:t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EEA51A-9796-ACD8-5CF8-61AA91C05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67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тяганину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бюрократизм,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невиправдане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найнижчими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затягування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товарах,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причин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закордонних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(«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British Aerospace»,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«Eastman Kodak», «Goodyear»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 створено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заявку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торгах,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переконливі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аргументи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в’язниці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(рис. 1.11).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різняться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бюджети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найнижчої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молодіжних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свят,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фестивалів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врученням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подарунків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костюмів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закордонні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71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3.4.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одними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понять 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потреба і попит.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ліквідацію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грошима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потреба у товарах,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спеціалістів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виготовляється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нееластичність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неістотно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них);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нестійкість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динамічнішою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оновленням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зумовлена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здебільшого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один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зумовлює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першим.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водіїв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електроенергії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36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вторинність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попитом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10 %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щонайменше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п’ять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у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такому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конкретної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незадовільний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методологічної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бази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засобах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Так,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перспективну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соціальними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організаційними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технічними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умовами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робочому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змінюються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першопричини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інтенсивного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екстенсивного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перспективну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фактор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невизначеності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потреби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вимірюється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ймовірнісних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характеристик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85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Поточна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потреба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запланованого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експлуатації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об’єктивно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господарських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3.5.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промислово-виробничого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виробничого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контролю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переміщенням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видобутку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належать: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(час з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гарантоване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точність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сервісне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(доставка,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пошкодженог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90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CF44-5F73-C3E0-F146-223ABC4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237067"/>
            <a:ext cx="11255022" cy="6434666"/>
          </a:xfrm>
        </p:spPr>
        <p:txBody>
          <a:bodyPr/>
          <a:lstStyle/>
          <a:p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з’ясування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товаром;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якнайбільшою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восьми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(табл. 1.3).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00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EF7EB4-9359-710D-8420-3E8531176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-27942"/>
            <a:ext cx="6662737" cy="6306822"/>
          </a:xfrm>
        </p:spPr>
      </p:pic>
    </p:spTree>
    <p:extLst>
      <p:ext uri="{BB962C8B-B14F-4D97-AF65-F5344CB8AC3E}">
        <p14:creationId xmlns:p14="http://schemas.microsoft.com/office/powerpoint/2010/main" val="234582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F15C6D-56E2-2062-879F-5594CF7DE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165" y="236538"/>
            <a:ext cx="5915544" cy="6435725"/>
          </a:xfrm>
        </p:spPr>
      </p:pic>
    </p:spTree>
    <p:extLst>
      <p:ext uri="{BB962C8B-B14F-4D97-AF65-F5344CB8AC3E}">
        <p14:creationId xmlns:p14="http://schemas.microsoft.com/office/powerpoint/2010/main" val="290556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CF44-5F73-C3E0-F146-223ABC4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237067"/>
            <a:ext cx="11571534" cy="643466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підприємство-виробник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оплачує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зменшиться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збільшитись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наведено у табл. 1.4.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характеру ринку,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08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8C69D5-FB09-9757-EA15-7ADBA3EAF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-49453"/>
            <a:ext cx="6872287" cy="6234353"/>
          </a:xfrm>
        </p:spPr>
      </p:pic>
    </p:spTree>
    <p:extLst>
      <p:ext uri="{BB962C8B-B14F-4D97-AF65-F5344CB8AC3E}">
        <p14:creationId xmlns:p14="http://schemas.microsoft.com/office/powerpoint/2010/main" val="422745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B34D3C-F3E3-AB0C-6B18-902061771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45" y="811530"/>
            <a:ext cx="7804299" cy="4416901"/>
          </a:xfrm>
        </p:spPr>
      </p:pic>
    </p:spTree>
    <p:extLst>
      <p:ext uri="{BB962C8B-B14F-4D97-AF65-F5344CB8AC3E}">
        <p14:creationId xmlns:p14="http://schemas.microsoft.com/office/powerpoint/2010/main" val="209664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3.1.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цілеспрямовану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становить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взаємопов’язаних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науково-технічні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кон’юнктурно-економічні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опрацювання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схем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оптимізувати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потужності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кон’юнктури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«портфеля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ефективної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бізнес-плануванні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об’єктивним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трансформаційної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подана на рис. 1.10.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80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61BA87-F1E1-246A-8308-7FB128677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-14370"/>
            <a:ext cx="7646670" cy="6091320"/>
          </a:xfrm>
        </p:spPr>
      </p:pic>
    </p:spTree>
    <p:extLst>
      <p:ext uri="{BB962C8B-B14F-4D97-AF65-F5344CB8AC3E}">
        <p14:creationId xmlns:p14="http://schemas.microsoft.com/office/powerpoint/2010/main" val="71374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4E3926-59BA-C35E-596B-0581E18FF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32" y="445770"/>
            <a:ext cx="7503605" cy="5110480"/>
          </a:xfrm>
        </p:spPr>
      </p:pic>
    </p:spTree>
    <p:extLst>
      <p:ext uri="{BB962C8B-B14F-4D97-AF65-F5344CB8AC3E}">
        <p14:creationId xmlns:p14="http://schemas.microsoft.com/office/powerpoint/2010/main" val="1233808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34987B-77A8-EAB9-BC47-DC8AB1E39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228" y="651510"/>
            <a:ext cx="7704232" cy="4771390"/>
          </a:xfrm>
        </p:spPr>
      </p:pic>
    </p:spTree>
    <p:extLst>
      <p:ext uri="{BB962C8B-B14F-4D97-AF65-F5344CB8AC3E}">
        <p14:creationId xmlns:p14="http://schemas.microsoft.com/office/powerpoint/2010/main" val="295466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249757-AA1C-52DF-6552-C756C6D2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76" y="1051560"/>
            <a:ext cx="8475741" cy="3335020"/>
          </a:xfrm>
        </p:spPr>
      </p:pic>
    </p:spTree>
    <p:extLst>
      <p:ext uri="{BB962C8B-B14F-4D97-AF65-F5344CB8AC3E}">
        <p14:creationId xmlns:p14="http://schemas.microsoft.com/office/powerpoint/2010/main" val="207909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CF44-5F73-C3E0-F146-223ABC4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237067"/>
            <a:ext cx="11255022" cy="643466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треба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великими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Зона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якнайповніше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Становище агента в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ділові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типом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треба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наведено у табл. 1.6.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756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8B63D9-130C-4F80-D13E-377DB50EC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82727"/>
            <a:ext cx="7283767" cy="5670373"/>
          </a:xfrm>
        </p:spPr>
      </p:pic>
    </p:spTree>
    <p:extLst>
      <p:ext uri="{BB962C8B-B14F-4D97-AF65-F5344CB8AC3E}">
        <p14:creationId xmlns:p14="http://schemas.microsoft.com/office/powerpoint/2010/main" val="2112366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908E34-1D0E-A21A-A3F7-BCB93FF12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495" y="697230"/>
            <a:ext cx="7985705" cy="4703445"/>
          </a:xfrm>
        </p:spPr>
      </p:pic>
    </p:spTree>
    <p:extLst>
      <p:ext uri="{BB962C8B-B14F-4D97-AF65-F5344CB8AC3E}">
        <p14:creationId xmlns:p14="http://schemas.microsoft.com/office/powerpoint/2010/main" val="170343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6A4291-F653-2ED7-2FDF-35D3F86E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174" y="374650"/>
            <a:ext cx="5991526" cy="5843588"/>
          </a:xfrm>
        </p:spPr>
      </p:pic>
    </p:spTree>
    <p:extLst>
      <p:ext uri="{BB962C8B-B14F-4D97-AF65-F5344CB8AC3E}">
        <p14:creationId xmlns:p14="http://schemas.microsoft.com/office/powerpoint/2010/main" val="392791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маркетинговою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диференціації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диверсифікації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реструктуризації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інноваційний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потенціал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кон’юнктури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ринках;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платоспроможність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проблем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05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3.2.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структура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товарно-грошового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бартерного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добування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перепродажу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бартером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перепродажу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ринки: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науково-технічної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ліцензій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24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зумовлено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такими причинами: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попит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коливань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емоційні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продиктовані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модою.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напівфабрикатів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організаціями-споживачами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раціональніший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спеціалізацією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професіонали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переговорів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угоди.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того ж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суттєвіші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відіграють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угод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Організації-споживачі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пільгових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кредитування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монтажу,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руху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як правило, одно-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дворівневі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65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наведено у табл. 1.2.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4C4A7-083A-90A9-CE6A-B3B8CAAF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3" y="763040"/>
            <a:ext cx="7483590" cy="47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FE871D-1150-8BB0-7CFD-2C87E78D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9" y="264405"/>
            <a:ext cx="11314323" cy="57769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3.3.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взаємодія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продаж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будівельними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бюджетними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банками,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страховими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1.11).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належать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потреб, перепродажу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1.11).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становлять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установи,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цивільному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військовому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секторі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62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37F11E-F21B-17BC-1601-2C814BA8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075" y="486531"/>
            <a:ext cx="8417035" cy="4683957"/>
          </a:xfrm>
        </p:spPr>
      </p:pic>
    </p:spTree>
    <p:extLst>
      <p:ext uri="{BB962C8B-B14F-4D97-AF65-F5344CB8AC3E}">
        <p14:creationId xmlns:p14="http://schemas.microsoft.com/office/powerpoint/2010/main" val="32644958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1149</TotalTime>
  <Words>2098</Words>
  <Application>Microsoft Macintosh PowerPoint</Application>
  <PresentationFormat>Широкоэкранный</PresentationFormat>
  <Paragraphs>88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Helvetica</vt:lpstr>
      <vt:lpstr>Times New Roman</vt:lpstr>
      <vt:lpstr>Trebuchet MS</vt:lpstr>
      <vt:lpstr>Wingdings</vt:lpstr>
      <vt:lpstr>Wingdings 3</vt:lpstr>
      <vt:lpstr>Аспект</vt:lpstr>
      <vt:lpstr>РОЗПОДІЛ НА ПРОМИСЛОВОМУ ПІДПРИЄМСТВІ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РОЗПОДІЛ НА ПРОМИСЛОВОМУ ПІДПРИЄМСТВІ </dc:title>
  <dc:creator>Александр Ткачук</dc:creator>
  <cp:lastModifiedBy>Александр Ткачук</cp:lastModifiedBy>
  <cp:revision>12</cp:revision>
  <dcterms:created xsi:type="dcterms:W3CDTF">2025-02-03T10:53:17Z</dcterms:created>
  <dcterms:modified xsi:type="dcterms:W3CDTF">2025-03-12T07:54:07Z</dcterms:modified>
</cp:coreProperties>
</file>