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11.02.2025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uk-UA" sz="3600" b="1" dirty="0"/>
              <a:t>ТЕМА 1. </a:t>
            </a:r>
            <a:r>
              <a:rPr lang="ru-RU" sz="3600" b="1" dirty="0" err="1"/>
              <a:t>Загальна</a:t>
            </a:r>
            <a:r>
              <a:rPr lang="ru-RU" sz="3600" b="1" dirty="0"/>
              <a:t> характеристика </a:t>
            </a:r>
            <a:r>
              <a:rPr lang="ru-RU" sz="3600" b="1" dirty="0" err="1"/>
              <a:t>управління</a:t>
            </a:r>
            <a:r>
              <a:rPr lang="ru-RU" sz="3600" b="1" dirty="0"/>
              <a:t> проектами. 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>
                <a:latin typeface="Times New Roman" pitchFamily="18" charset="0"/>
                <a:cs typeface="Times New Roman" pitchFamily="18" charset="0"/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118534"/>
            <a:ext cx="11653838" cy="5652030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обрану тему: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основа розвитку сучасного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суспільства.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Класифікація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проектів: основні види та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особливості.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Життєвий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цикл проекту: етапи та їх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значення.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 підходи до управління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проектами.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Сучасні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тренди у сфері проектного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менеджменту.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політичній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проекту в </a:t>
            </a:r>
            <a:r>
              <a:rPr lang="ru-RU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громадському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6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169863" y="177800"/>
            <a:ext cx="11687175" cy="55927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Кейс </a:t>
            </a: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Громадянський контроль за </a:t>
            </a: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владою</a:t>
            </a:r>
          </a:p>
          <a:p>
            <a:pPr marL="0" indent="0" algn="ctr">
              <a:buNone/>
            </a:pPr>
            <a:endParaRPr lang="uk-UA" sz="2000" i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 </a:t>
            </a:r>
            <a:r>
              <a:rPr lang="uk-UA" sz="20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вашому місті громадські активісти підозрюють, що місцева влада використовує бюджетні кошти неефективно. Вони хочуть створити платформу для моніторингу витрат міського бюджету та залучення громадян до контролю за владою.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Питання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аналізу: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законодавчі механізми дозволяють громадянам контролювати витрати бюджету?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зібрати та проаналізувати відкриті дані про використання бюджетних коштів?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цифрові інструменти можна використати для створення платформи громадського контролю?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залучити до </a:t>
            </a:r>
            <a:r>
              <a:rPr lang="uk-UA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проєкту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журналістів, юристів та </a:t>
            </a: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IT-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спеціалістів?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забезпечити безпеку активістів та уникнути політичного тиску?</a:t>
            </a:r>
          </a:p>
          <a:p>
            <a:pPr marL="0" indent="0">
              <a:buNone/>
            </a:pPr>
            <a:endParaRPr lang="uk-UA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7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9333" y="152400"/>
            <a:ext cx="11687705" cy="56181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КЕЙС: Конфлікт </a:t>
            </a:r>
            <a:r>
              <a:rPr lang="uk-UA" sz="20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навколо забудови історичної </a:t>
            </a:r>
            <a:r>
              <a:rPr lang="uk-UA" sz="20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</a:p>
          <a:p>
            <a:pPr marL="0" indent="0" algn="ctr">
              <a:buNone/>
            </a:pPr>
            <a:endParaRPr lang="uk-UA" sz="2000" i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 </a:t>
            </a:r>
            <a:r>
              <a:rPr lang="uk-UA" sz="20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центрі міста планують побудувати торговий центр, але місцеві жителі та історики виступають проти, оскільки будівництво знищить частину історичної спадщини. Влада підтримує забудовника, стверджуючи, що </a:t>
            </a:r>
            <a:r>
              <a:rPr lang="uk-UA" sz="2000" b="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проєкт</a:t>
            </a:r>
            <a:r>
              <a:rPr lang="uk-UA" sz="20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створить нові робочі місця та підвищить туристичну привабливість</a:t>
            </a:r>
            <a:r>
              <a:rPr lang="uk-UA" sz="20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Питання для аналізу: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законодавчі механізми дозволяють громадянам оскаржити будівництво?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організувати ефективну громадську кампанію проти забудови?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компромісні рішення можна запропонувати?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залучити медіа та громадські організації до розслідування питання?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уникнути політичних маніпуляцій з обох сторін?</a:t>
            </a:r>
          </a:p>
          <a:p>
            <a:pPr marL="0" indent="0">
              <a:buNone/>
            </a:pP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5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7801" y="186268"/>
            <a:ext cx="11679238" cy="55842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Кейс: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Боротьба з </a:t>
            </a:r>
            <a:r>
              <a:rPr lang="uk-UA" sz="2000" i="1" u="sng" dirty="0" err="1">
                <a:latin typeface="Times New Roman" pitchFamily="18" charset="0"/>
                <a:cs typeface="Times New Roman" pitchFamily="18" charset="0"/>
              </a:rPr>
              <a:t>фейковими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 новинами у передвиборчий </a:t>
            </a: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період</a:t>
            </a:r>
          </a:p>
          <a:p>
            <a:pPr marL="0" indent="0" algn="ctr">
              <a:buNone/>
            </a:pPr>
            <a:endParaRPr lang="uk-UA" sz="2000" i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Перед </a:t>
            </a:r>
            <a:r>
              <a:rPr lang="uk-UA" sz="20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виборами в країні починає зростати кількість </a:t>
            </a:r>
            <a:r>
              <a:rPr lang="uk-UA" sz="2000" b="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фейкових</a:t>
            </a:r>
            <a:r>
              <a:rPr lang="uk-UA" sz="20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новин, які дискредитують кандидатів та вводять виборців в оману. Журналісти та аналітики хочуть створити незалежну платформу для перевірки фактів</a:t>
            </a:r>
            <a:r>
              <a:rPr lang="uk-UA" sz="20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Питання для аналізу: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методи можна використати для виявлення </a:t>
            </a:r>
            <a:r>
              <a:rPr lang="uk-UA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фейкових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новин?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працюють алгоритми перевірки фактів і які інструменти можна застосувати?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налагодити співпрацю з незалежними журналістами та експертами?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правові аспекти потрібно враховувати, щоб уникнути звинувачень у цензурі?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ефективно поширювати перевірену інформацію серед виборців?</a:t>
            </a:r>
          </a:p>
          <a:p>
            <a:pPr marL="0" indent="0">
              <a:buNone/>
            </a:pPr>
            <a:endParaRPr lang="uk-UA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895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339</Words>
  <Application>Microsoft Office PowerPoint</Application>
  <PresentationFormat>Довільний</PresentationFormat>
  <Paragraphs>40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 ТЕМА 1. Загальна характеристика управління проектами.    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135</cp:revision>
  <dcterms:created xsi:type="dcterms:W3CDTF">2023-01-12T09:20:21Z</dcterms:created>
  <dcterms:modified xsi:type="dcterms:W3CDTF">2025-02-11T11:13:33Z</dcterms:modified>
</cp:coreProperties>
</file>