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256" r:id="rId2"/>
    <p:sldId id="269" r:id="rId3"/>
    <p:sldId id="270" r:id="rId4"/>
    <p:sldId id="257" r:id="rId5"/>
    <p:sldId id="258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-384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EE720-006E-47D3-90B8-1E1D83EE29C7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63B38-5261-4DF8-B4C8-1BAB2F1E61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7773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63B38-5261-4DF8-B4C8-1BAB2F1E6195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871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15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056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707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487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478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88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097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740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591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674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86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804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493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25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474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307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6E8D1-14DE-43A9-85D3-89A00A8CCC58}" type="datetimeFigureOut">
              <a:rPr lang="uk-UA" smtClean="0"/>
              <a:t>19.04.2021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C125E64-9565-47C8-BC97-29DD423155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1847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75398" y="3154017"/>
            <a:ext cx="805771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Нівелірні</a:t>
            </a:r>
            <a:r>
              <a:rPr lang="ru-RU" sz="8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знаки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515060" y="0"/>
            <a:ext cx="2782957" cy="1736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1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507" y="284920"/>
            <a:ext cx="10280991" cy="36244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Складовими</a:t>
            </a:r>
            <a:r>
              <a:rPr lang="ru-RU" dirty="0"/>
              <a:t> </a:t>
            </a:r>
            <a:r>
              <a:rPr lang="ru-RU" dirty="0" err="1"/>
              <a:t>частинами</a:t>
            </a:r>
            <a:r>
              <a:rPr lang="ru-RU" dirty="0"/>
              <a:t> </a:t>
            </a:r>
            <a:r>
              <a:rPr lang="ru-RU" dirty="0" err="1"/>
              <a:t>реперів</a:t>
            </a:r>
            <a:r>
              <a:rPr lang="ru-RU" dirty="0"/>
              <a:t> є </a:t>
            </a:r>
            <a:r>
              <a:rPr lang="ru-RU" dirty="0" err="1"/>
              <a:t>металічні</a:t>
            </a:r>
            <a:r>
              <a:rPr lang="ru-RU" dirty="0"/>
              <a:t> труби </a:t>
            </a:r>
            <a:r>
              <a:rPr lang="ru-RU" dirty="0" err="1"/>
              <a:t>діаметрів</a:t>
            </a:r>
            <a:r>
              <a:rPr lang="ru-RU" dirty="0"/>
              <a:t> 8–15 см, марки, </a:t>
            </a:r>
            <a:r>
              <a:rPr lang="ru-RU" dirty="0" err="1"/>
              <a:t>арматурний</a:t>
            </a:r>
            <a:r>
              <a:rPr lang="ru-RU" dirty="0"/>
              <a:t> </a:t>
            </a:r>
            <a:r>
              <a:rPr lang="ru-RU" dirty="0" err="1"/>
              <a:t>дріт</a:t>
            </a:r>
            <a:r>
              <a:rPr lang="ru-RU" dirty="0"/>
              <a:t>, </a:t>
            </a:r>
            <a:r>
              <a:rPr lang="ru-RU" dirty="0" err="1"/>
              <a:t>залізні</a:t>
            </a:r>
            <a:r>
              <a:rPr lang="ru-RU" dirty="0"/>
              <a:t> </a:t>
            </a:r>
            <a:r>
              <a:rPr lang="ru-RU" dirty="0" err="1"/>
              <a:t>петлі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скріплюються</a:t>
            </a:r>
            <a:r>
              <a:rPr lang="ru-RU" dirty="0"/>
              <a:t> бетоном,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являє</a:t>
            </a:r>
            <a:r>
              <a:rPr lang="ru-RU" dirty="0"/>
              <a:t> собою </a:t>
            </a:r>
            <a:r>
              <a:rPr lang="ru-RU" dirty="0" err="1"/>
              <a:t>суміш</a:t>
            </a:r>
            <a:r>
              <a:rPr lang="ru-RU" dirty="0"/>
              <a:t> цементу, </a:t>
            </a:r>
            <a:r>
              <a:rPr lang="ru-RU" dirty="0" err="1"/>
              <a:t>піску</a:t>
            </a:r>
            <a:r>
              <a:rPr lang="ru-RU" dirty="0"/>
              <a:t>, </a:t>
            </a:r>
            <a:r>
              <a:rPr lang="ru-RU" dirty="0" err="1"/>
              <a:t>гравію</a:t>
            </a:r>
            <a:r>
              <a:rPr lang="ru-RU" dirty="0"/>
              <a:t> та щебеню і води. </a:t>
            </a:r>
            <a:r>
              <a:rPr lang="ru-RU" dirty="0" err="1"/>
              <a:t>Заливаються</a:t>
            </a:r>
            <a:r>
              <a:rPr lang="ru-RU" dirty="0"/>
              <a:t> </a:t>
            </a:r>
            <a:r>
              <a:rPr lang="ru-RU" dirty="0" err="1"/>
              <a:t>залізобетонні</a:t>
            </a:r>
            <a:r>
              <a:rPr lang="ru-RU" dirty="0"/>
              <a:t> </a:t>
            </a:r>
            <a:r>
              <a:rPr lang="ru-RU" dirty="0" err="1"/>
              <a:t>конструкції</a:t>
            </a:r>
            <a:r>
              <a:rPr lang="ru-RU" dirty="0"/>
              <a:t> у </a:t>
            </a:r>
            <a:r>
              <a:rPr lang="ru-RU" dirty="0" err="1"/>
              <a:t>виготовлені</a:t>
            </a:r>
            <a:r>
              <a:rPr lang="ru-RU" dirty="0"/>
              <a:t> </a:t>
            </a:r>
            <a:r>
              <a:rPr lang="ru-RU" dirty="0" err="1"/>
              <a:t>заздалегідь</a:t>
            </a:r>
            <a:r>
              <a:rPr lang="ru-RU" dirty="0"/>
              <a:t> опалубки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, де проходить </a:t>
            </a:r>
            <a:r>
              <a:rPr lang="ru-RU" dirty="0" err="1" smtClean="0"/>
              <a:t>кількаденний</a:t>
            </a:r>
            <a:r>
              <a:rPr lang="ru-RU" dirty="0" smtClean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застигання</a:t>
            </a:r>
            <a:r>
              <a:rPr lang="ru-RU" dirty="0"/>
              <a:t>, </a:t>
            </a:r>
            <a:r>
              <a:rPr lang="ru-RU" dirty="0" err="1"/>
              <a:t>твердіння</a:t>
            </a:r>
            <a:r>
              <a:rPr lang="ru-RU" dirty="0"/>
              <a:t> і </a:t>
            </a:r>
            <a:r>
              <a:rPr lang="ru-RU" dirty="0" err="1"/>
              <a:t>загартовування</a:t>
            </a:r>
            <a:r>
              <a:rPr lang="ru-RU" dirty="0"/>
              <a:t> бетону. На </a:t>
            </a:r>
            <a:r>
              <a:rPr lang="ru-RU" dirty="0" err="1"/>
              <a:t>протязі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строго </a:t>
            </a:r>
            <a:r>
              <a:rPr lang="ru-RU" dirty="0" err="1"/>
              <a:t>дотримуватися</a:t>
            </a:r>
            <a:r>
              <a:rPr lang="ru-RU" dirty="0"/>
              <a:t> </a:t>
            </a:r>
            <a:r>
              <a:rPr lang="ru-RU" dirty="0" err="1"/>
              <a:t>необхідної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яка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змішування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у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пропорціях</a:t>
            </a:r>
            <a:r>
              <a:rPr lang="ru-RU" dirty="0"/>
              <a:t>, </a:t>
            </a:r>
            <a:r>
              <a:rPr lang="ru-RU" dirty="0" err="1"/>
              <a:t>дотримання</a:t>
            </a:r>
            <a:r>
              <a:rPr lang="ru-RU" dirty="0"/>
              <a:t> теплового, </a:t>
            </a:r>
            <a:r>
              <a:rPr lang="ru-RU" dirty="0" err="1"/>
              <a:t>тіньового</a:t>
            </a:r>
            <a:r>
              <a:rPr lang="ru-RU" dirty="0"/>
              <a:t>, </a:t>
            </a:r>
            <a:r>
              <a:rPr lang="ru-RU" dirty="0" err="1"/>
              <a:t>зволожуючого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режиму </a:t>
            </a:r>
            <a:r>
              <a:rPr lang="ru-RU" dirty="0" err="1"/>
              <a:t>виготовлення</a:t>
            </a:r>
            <a:r>
              <a:rPr lang="ru-RU" dirty="0"/>
              <a:t> </a:t>
            </a:r>
            <a:r>
              <a:rPr lang="ru-RU" dirty="0" err="1"/>
              <a:t>залізобетонних</a:t>
            </a:r>
            <a:r>
              <a:rPr lang="ru-RU" dirty="0"/>
              <a:t> </a:t>
            </a:r>
            <a:r>
              <a:rPr lang="ru-RU" dirty="0" err="1"/>
              <a:t>конструкцій</a:t>
            </a:r>
            <a:r>
              <a:rPr lang="ru-RU" dirty="0"/>
              <a:t> </a:t>
            </a:r>
            <a:r>
              <a:rPr lang="ru-RU" dirty="0" err="1"/>
              <a:t>реперів</a:t>
            </a:r>
            <a:r>
              <a:rPr lang="ru-RU" dirty="0"/>
              <a:t>.</a:t>
            </a:r>
            <a:r>
              <a:rPr lang="uk-UA" dirty="0"/>
              <a:t> </a:t>
            </a:r>
            <a:r>
              <a:rPr lang="ru-RU" dirty="0"/>
              <a:t>В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у </a:t>
            </a:r>
            <a:r>
              <a:rPr lang="ru-RU" dirty="0" err="1"/>
              <a:t>важкодоступних</a:t>
            </a:r>
            <a:r>
              <a:rPr lang="ru-RU" dirty="0"/>
              <a:t> районах </a:t>
            </a:r>
            <a:r>
              <a:rPr lang="ru-RU" dirty="0" err="1"/>
              <a:t>виготовлення</a:t>
            </a:r>
            <a:r>
              <a:rPr lang="ru-RU" dirty="0"/>
              <a:t> репера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на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закладання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треба </a:t>
            </a:r>
            <a:r>
              <a:rPr lang="ru-RU" dirty="0" err="1"/>
              <a:t>витримувати</a:t>
            </a:r>
            <a:r>
              <a:rPr lang="ru-RU" dirty="0"/>
              <a:t> </a:t>
            </a:r>
            <a:r>
              <a:rPr lang="ru-RU" dirty="0" err="1"/>
              <a:t>необхідну</a:t>
            </a:r>
            <a:r>
              <a:rPr lang="ru-RU" dirty="0"/>
              <a:t> </a:t>
            </a:r>
            <a:r>
              <a:rPr lang="ru-RU" dirty="0" err="1"/>
              <a:t>технологію</a:t>
            </a:r>
            <a:r>
              <a:rPr lang="ru-RU" dirty="0"/>
              <a:t> </a:t>
            </a:r>
            <a:r>
              <a:rPr lang="ru-RU" dirty="0" err="1"/>
              <a:t>виготовлення</a:t>
            </a:r>
            <a:r>
              <a:rPr lang="ru-RU" dirty="0"/>
              <a:t> репера і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закладання</a:t>
            </a:r>
            <a:r>
              <a:rPr lang="ru-RU" dirty="0"/>
              <a:t>.</a:t>
            </a:r>
            <a:r>
              <a:rPr lang="uk-UA" dirty="0"/>
              <a:t> </a:t>
            </a:r>
            <a:r>
              <a:rPr lang="ru-RU" dirty="0" err="1"/>
              <a:t>Виготовленням</a:t>
            </a:r>
            <a:r>
              <a:rPr lang="ru-RU" dirty="0"/>
              <a:t> </a:t>
            </a:r>
            <a:r>
              <a:rPr lang="ru-RU" dirty="0" err="1"/>
              <a:t>реперів</a:t>
            </a:r>
            <a:r>
              <a:rPr lang="ru-RU" dirty="0"/>
              <a:t> в </a:t>
            </a:r>
            <a:r>
              <a:rPr lang="ru-RU" dirty="0" err="1"/>
              <a:t>польових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займається</a:t>
            </a:r>
            <a:r>
              <a:rPr lang="ru-RU" dirty="0"/>
              <a:t> бригада з 4 </a:t>
            </a:r>
            <a:r>
              <a:rPr lang="ru-RU" dirty="0" err="1"/>
              <a:t>чоловік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457" y="3520108"/>
            <a:ext cx="3337892" cy="33378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275" y="3271838"/>
            <a:ext cx="3301242" cy="330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94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90" y="106018"/>
            <a:ext cx="8596668" cy="1320800"/>
          </a:xfrm>
        </p:spPr>
        <p:txBody>
          <a:bodyPr/>
          <a:lstStyle/>
          <a:p>
            <a:r>
              <a:rPr lang="ru-RU" dirty="0" err="1"/>
              <a:t>Кронштадтський</a:t>
            </a:r>
            <a:r>
              <a:rPr lang="ru-RU" dirty="0"/>
              <a:t> футшток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517" y="888381"/>
            <a:ext cx="7671536" cy="5777948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Відомо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70% </a:t>
            </a:r>
            <a:r>
              <a:rPr lang="ru-RU" dirty="0" err="1"/>
              <a:t>поверхні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 </a:t>
            </a:r>
            <a:r>
              <a:rPr lang="ru-RU" dirty="0" err="1"/>
              <a:t>займають</a:t>
            </a:r>
            <a:r>
              <a:rPr lang="ru-RU" dirty="0"/>
              <a:t> </a:t>
            </a:r>
            <a:r>
              <a:rPr lang="ru-RU" dirty="0" err="1"/>
              <a:t>океани</a:t>
            </a:r>
            <a:r>
              <a:rPr lang="ru-RU" dirty="0"/>
              <a:t> і моря. </a:t>
            </a:r>
            <a:r>
              <a:rPr lang="ru-RU" dirty="0" err="1"/>
              <a:t>Виходячи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, </a:t>
            </a:r>
            <a:r>
              <a:rPr lang="ru-RU" dirty="0" err="1"/>
              <a:t>фігуру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 </a:t>
            </a:r>
            <a:r>
              <a:rPr lang="ru-RU" dirty="0" err="1"/>
              <a:t>відображає</a:t>
            </a:r>
            <a:r>
              <a:rPr lang="ru-RU" dirty="0"/>
              <a:t> не </a:t>
            </a:r>
            <a:r>
              <a:rPr lang="ru-RU" dirty="0" err="1"/>
              <a:t>поверхня</a:t>
            </a:r>
            <a:r>
              <a:rPr lang="ru-RU" dirty="0"/>
              <a:t> </a:t>
            </a:r>
            <a:r>
              <a:rPr lang="ru-RU" dirty="0" err="1"/>
              <a:t>суші</a:t>
            </a:r>
            <a:r>
              <a:rPr lang="ru-RU" dirty="0"/>
              <a:t>, а </a:t>
            </a:r>
            <a:r>
              <a:rPr lang="ru-RU" dirty="0" err="1"/>
              <a:t>поверхня</a:t>
            </a:r>
            <a:r>
              <a:rPr lang="ru-RU" dirty="0"/>
              <a:t> води. На </a:t>
            </a:r>
            <a:r>
              <a:rPr lang="ru-RU" dirty="0" err="1"/>
              <a:t>практиці</a:t>
            </a:r>
            <a:r>
              <a:rPr lang="ru-RU" dirty="0"/>
              <a:t> за </a:t>
            </a:r>
            <a:r>
              <a:rPr lang="ru-RU" dirty="0" err="1"/>
              <a:t>основну</a:t>
            </a:r>
            <a:r>
              <a:rPr lang="ru-RU" dirty="0"/>
              <a:t> </a:t>
            </a:r>
            <a:r>
              <a:rPr lang="ru-RU" dirty="0" err="1"/>
              <a:t>рівневу</a:t>
            </a:r>
            <a:r>
              <a:rPr lang="ru-RU" dirty="0"/>
              <a:t> </a:t>
            </a:r>
            <a:r>
              <a:rPr lang="ru-RU" dirty="0" err="1"/>
              <a:t>поверхню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так званий </a:t>
            </a:r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океану (моря), </a:t>
            </a:r>
            <a:r>
              <a:rPr lang="ru-RU" dirty="0" err="1"/>
              <a:t>одержаний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багаторічних</a:t>
            </a:r>
            <a:r>
              <a:rPr lang="ru-RU" dirty="0"/>
              <a:t> </a:t>
            </a:r>
            <a:r>
              <a:rPr lang="ru-RU" dirty="0" err="1"/>
              <a:t>спостережень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води по футштоках на </a:t>
            </a:r>
            <a:r>
              <a:rPr lang="ru-RU" dirty="0" err="1"/>
              <a:t>морських</a:t>
            </a:r>
            <a:r>
              <a:rPr lang="ru-RU" dirty="0"/>
              <a:t> </a:t>
            </a:r>
            <a:r>
              <a:rPr lang="ru-RU" dirty="0" err="1"/>
              <a:t>водомірних</a:t>
            </a:r>
            <a:r>
              <a:rPr lang="ru-RU" dirty="0"/>
              <a:t> </a:t>
            </a:r>
            <a:r>
              <a:rPr lang="ru-RU" dirty="0" err="1"/>
              <a:t>станціях</a:t>
            </a:r>
            <a:r>
              <a:rPr lang="ru-RU" dirty="0"/>
              <a:t>.</a:t>
            </a:r>
            <a:endParaRPr lang="uk-UA" dirty="0"/>
          </a:p>
          <a:p>
            <a:pPr algn="just"/>
            <a:r>
              <a:rPr lang="ru-RU" dirty="0"/>
              <a:t>Для </a:t>
            </a:r>
            <a:r>
              <a:rPr lang="ru-RU" dirty="0" err="1"/>
              <a:t>нашої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основним</a:t>
            </a:r>
            <a:r>
              <a:rPr lang="ru-RU" dirty="0"/>
              <a:t> є </a:t>
            </a:r>
            <a:r>
              <a:rPr lang="ru-RU" dirty="0" err="1" smtClean="0"/>
              <a:t>кронштадтський</a:t>
            </a:r>
            <a:r>
              <a:rPr lang="ru-RU" dirty="0" smtClean="0"/>
              <a:t> </a:t>
            </a:r>
            <a:r>
              <a:rPr lang="ru-RU" dirty="0"/>
              <a:t>футшток, за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ведуть</a:t>
            </a:r>
            <a:r>
              <a:rPr lang="ru-RU" dirty="0"/>
              <a:t> </a:t>
            </a:r>
            <a:r>
              <a:rPr lang="ru-RU" dirty="0" err="1"/>
              <a:t>спостереження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Балтійського</a:t>
            </a:r>
            <a:r>
              <a:rPr lang="ru-RU" dirty="0"/>
              <a:t> моря.</a:t>
            </a:r>
            <a:endParaRPr lang="uk-UA" dirty="0"/>
          </a:p>
          <a:p>
            <a:pPr algn="just"/>
            <a:r>
              <a:rPr lang="ru-RU" dirty="0"/>
              <a:t>Нуль </a:t>
            </a:r>
            <a:r>
              <a:rPr lang="ru-RU" smtClean="0"/>
              <a:t>кронштадтського</a:t>
            </a:r>
            <a:r>
              <a:rPr lang="ru-RU" dirty="0" smtClean="0"/>
              <a:t> </a:t>
            </a:r>
            <a:r>
              <a:rPr lang="ru-RU" dirty="0"/>
              <a:t>футштока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середньому</a:t>
            </a:r>
            <a:r>
              <a:rPr lang="ru-RU" dirty="0"/>
              <a:t> </a:t>
            </a:r>
            <a:r>
              <a:rPr lang="ru-RU" dirty="0" err="1"/>
              <a:t>рівню</a:t>
            </a:r>
            <a:r>
              <a:rPr lang="ru-RU" dirty="0"/>
              <a:t> </a:t>
            </a:r>
            <a:r>
              <a:rPr lang="ru-RU" dirty="0" err="1"/>
              <a:t>Балтійського</a:t>
            </a:r>
            <a:r>
              <a:rPr lang="ru-RU" dirty="0"/>
              <a:t> моря,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прийнято</a:t>
            </a:r>
            <a:r>
              <a:rPr lang="ru-RU" dirty="0"/>
              <a:t> за початок </a:t>
            </a:r>
            <a:r>
              <a:rPr lang="ru-RU" dirty="0" err="1"/>
              <a:t>відліку</a:t>
            </a:r>
            <a:r>
              <a:rPr lang="ru-RU" dirty="0"/>
              <a:t> </a:t>
            </a:r>
            <a:r>
              <a:rPr lang="ru-RU" dirty="0" err="1"/>
              <a:t>висот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геодезичних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в </a:t>
            </a:r>
            <a:r>
              <a:rPr lang="ru-RU" dirty="0" err="1"/>
              <a:t>нашій</a:t>
            </a:r>
            <a:r>
              <a:rPr lang="ru-RU" dirty="0"/>
              <a:t> </a:t>
            </a:r>
            <a:r>
              <a:rPr lang="ru-RU" dirty="0" err="1"/>
              <a:t>країні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err="1" smtClean="0"/>
              <a:t>Бу</a:t>
            </a:r>
            <a:r>
              <a:rPr lang="uk-UA" dirty="0" err="1"/>
              <a:t>дівля</a:t>
            </a:r>
            <a:r>
              <a:rPr lang="ru-RU" dirty="0"/>
              <a:t> мареографа кронштадтского футштока (рис). </a:t>
            </a:r>
            <a:r>
              <a:rPr lang="uk-UA" dirty="0"/>
              <a:t>Мареографа (від лат. </a:t>
            </a:r>
            <a:r>
              <a:rPr lang="uk-UA" dirty="0" err="1"/>
              <a:t>Mare</a:t>
            </a:r>
            <a:r>
              <a:rPr lang="uk-UA" dirty="0"/>
              <a:t> - море і </a:t>
            </a:r>
            <a:r>
              <a:rPr lang="uk-UA" dirty="0" err="1"/>
              <a:t>грец</a:t>
            </a:r>
            <a:r>
              <a:rPr lang="uk-UA" dirty="0"/>
              <a:t>. </a:t>
            </a:r>
            <a:r>
              <a:rPr lang="uk-UA" dirty="0" err="1"/>
              <a:t>Γράφω</a:t>
            </a:r>
            <a:r>
              <a:rPr lang="uk-UA" dirty="0"/>
              <a:t> - пишу; інші назви - лімніграф, </a:t>
            </a:r>
            <a:r>
              <a:rPr lang="uk-UA" dirty="0" err="1"/>
              <a:t>прілівомер</a:t>
            </a:r>
            <a:r>
              <a:rPr lang="uk-UA" dirty="0"/>
              <a:t>, самописний футшток) - прилад для вимірювання і безперервного автоматичної реєстрації коливань рівня моря.</a:t>
            </a:r>
          </a:p>
          <a:p>
            <a:pPr marL="0" indent="0" algn="just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409" y="888381"/>
            <a:ext cx="3851965" cy="577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5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Додаткові фото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482" y="3298288"/>
            <a:ext cx="4833074" cy="32045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61" y="3204538"/>
            <a:ext cx="4359368" cy="32695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648" y="0"/>
            <a:ext cx="4298881" cy="295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29147" y="3177645"/>
            <a:ext cx="59987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ДЯКУЮ ЗА </a:t>
            </a:r>
            <a:r>
              <a:rPr lang="ru-RU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УВАГУ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485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2800"/>
          </a:xfrm>
        </p:spPr>
        <p:txBody>
          <a:bodyPr/>
          <a:lstStyle/>
          <a:p>
            <a:r>
              <a:rPr lang="uk-UA" dirty="0" smtClean="0"/>
              <a:t>Віковий репер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96065" y="1391920"/>
            <a:ext cx="4185623" cy="1320799"/>
          </a:xfrm>
        </p:spPr>
        <p:txBody>
          <a:bodyPr/>
          <a:lstStyle/>
          <a:p>
            <a:r>
              <a:rPr lang="uk-UA" sz="2000" dirty="0" smtClean="0"/>
              <a:t>Тип 174 </a:t>
            </a:r>
            <a:r>
              <a:rPr lang="ru-RU" sz="2000" dirty="0" err="1"/>
              <a:t>Віковий</a:t>
            </a:r>
            <a:r>
              <a:rPr lang="ru-RU" sz="2000" dirty="0"/>
              <a:t> репер </a:t>
            </a:r>
            <a:r>
              <a:rPr lang="ru-RU" sz="2000" dirty="0" err="1"/>
              <a:t>нівелірних</a:t>
            </a:r>
            <a:r>
              <a:rPr lang="ru-RU" sz="2000" dirty="0"/>
              <a:t> </a:t>
            </a:r>
            <a:r>
              <a:rPr lang="ru-RU" sz="2000" dirty="0" err="1"/>
              <a:t>пунктів</a:t>
            </a:r>
            <a:r>
              <a:rPr lang="ru-RU" sz="2000" dirty="0"/>
              <a:t> I, II, III і IV </a:t>
            </a:r>
            <a:r>
              <a:rPr lang="ru-RU" sz="2000" dirty="0" err="1"/>
              <a:t>класів</a:t>
            </a:r>
            <a:r>
              <a:rPr lang="ru-RU" sz="2000" dirty="0"/>
              <a:t> за </a:t>
            </a:r>
            <a:r>
              <a:rPr lang="ru-RU" sz="2000" dirty="0" err="1"/>
              <a:t>глибини</a:t>
            </a:r>
            <a:r>
              <a:rPr lang="ru-RU" sz="2000" dirty="0"/>
              <a:t> </a:t>
            </a:r>
            <a:r>
              <a:rPr lang="ru-RU" sz="2000" dirty="0" err="1"/>
              <a:t>залягання</a:t>
            </a:r>
            <a:r>
              <a:rPr lang="ru-RU" sz="2000" dirty="0"/>
              <a:t> </a:t>
            </a:r>
            <a:r>
              <a:rPr lang="ru-RU" sz="2000" dirty="0" err="1"/>
              <a:t>скелі</a:t>
            </a:r>
            <a:r>
              <a:rPr lang="ru-RU" sz="2000" dirty="0"/>
              <a:t> 120 - 500 см.</a:t>
            </a:r>
            <a:endParaRPr lang="ru-RU" sz="20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sz="2000" dirty="0" smtClean="0"/>
              <a:t>Тип 173 віковий репер нівелірних пунктів  І, ІІ, ІІІ, І</a:t>
            </a:r>
            <a:r>
              <a:rPr lang="en-US" sz="2000" dirty="0" smtClean="0"/>
              <a:t>V </a:t>
            </a:r>
            <a:r>
              <a:rPr lang="uk-UA" sz="2000" dirty="0" smtClean="0"/>
              <a:t>за глибини залягання скелі до 120 см</a:t>
            </a:r>
            <a:endParaRPr lang="ru-RU" sz="2000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166" y="2736850"/>
            <a:ext cx="367178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5" y="2797810"/>
            <a:ext cx="3128329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10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3654" y="162560"/>
            <a:ext cx="4961466" cy="1219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Віковий репер Тип 175</a:t>
            </a:r>
            <a:br>
              <a:rPr lang="uk-UA" dirty="0" smtClean="0"/>
            </a:br>
            <a:r>
              <a:rPr lang="ru-RU" dirty="0" err="1"/>
              <a:t>Віковий</a:t>
            </a:r>
            <a:r>
              <a:rPr lang="ru-RU" dirty="0"/>
              <a:t> (</a:t>
            </a:r>
            <a:r>
              <a:rPr lang="ru-RU" dirty="0" err="1"/>
              <a:t>трубчастий</a:t>
            </a:r>
            <a:r>
              <a:rPr lang="ru-RU" dirty="0"/>
              <a:t>) репер </a:t>
            </a:r>
            <a:r>
              <a:rPr lang="ru-RU" dirty="0" err="1"/>
              <a:t>нівелірних</a:t>
            </a:r>
            <a:r>
              <a:rPr lang="ru-RU" dirty="0"/>
              <a:t> </a:t>
            </a:r>
            <a:r>
              <a:rPr lang="ru-RU" dirty="0" err="1"/>
              <a:t>пунктів</a:t>
            </a:r>
            <a:r>
              <a:rPr lang="ru-RU" dirty="0"/>
              <a:t> I, II, III і IV </a:t>
            </a:r>
            <a:r>
              <a:rPr lang="ru-RU" dirty="0" err="1"/>
              <a:t>класів</a:t>
            </a:r>
            <a:r>
              <a:rPr lang="ru-RU" dirty="0"/>
              <a:t> за </a:t>
            </a:r>
            <a:r>
              <a:rPr lang="ru-RU" dirty="0" err="1"/>
              <a:t>глибини</a:t>
            </a:r>
            <a:r>
              <a:rPr lang="ru-RU" dirty="0"/>
              <a:t> </a:t>
            </a:r>
            <a:r>
              <a:rPr lang="ru-RU" dirty="0" err="1"/>
              <a:t>залягання</a:t>
            </a:r>
            <a:r>
              <a:rPr lang="ru-RU" dirty="0"/>
              <a:t> </a:t>
            </a:r>
            <a:r>
              <a:rPr lang="ru-RU" dirty="0" err="1"/>
              <a:t>скелі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500 см.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243840" y="1544320"/>
            <a:ext cx="5567680" cy="5313680"/>
          </a:xfrm>
        </p:spPr>
        <p:txBody>
          <a:bodyPr>
            <a:noAutofit/>
          </a:bodyPr>
          <a:lstStyle/>
          <a:p>
            <a:r>
              <a:rPr lang="ru-RU" sz="1200" dirty="0" smtClean="0"/>
              <a:t>При </a:t>
            </a:r>
            <a:r>
              <a:rPr lang="ru-RU" sz="1200" dirty="0" err="1"/>
              <a:t>заляганні</a:t>
            </a:r>
            <a:r>
              <a:rPr lang="ru-RU" sz="1200" dirty="0"/>
              <a:t> </a:t>
            </a:r>
            <a:r>
              <a:rPr lang="ru-RU" sz="1200" dirty="0" err="1"/>
              <a:t>нестискуючих</a:t>
            </a:r>
            <a:r>
              <a:rPr lang="ru-RU" sz="1200" dirty="0"/>
              <a:t> </a:t>
            </a:r>
            <a:r>
              <a:rPr lang="ru-RU" sz="1200" dirty="0" err="1"/>
              <a:t>порід</a:t>
            </a:r>
            <a:r>
              <a:rPr lang="ru-RU" sz="1200" dirty="0"/>
              <a:t> на </a:t>
            </a:r>
            <a:r>
              <a:rPr lang="ru-RU" sz="1200" dirty="0" err="1"/>
              <a:t>глибині</a:t>
            </a:r>
            <a:r>
              <a:rPr lang="ru-RU" sz="1200" dirty="0"/>
              <a:t> </a:t>
            </a:r>
            <a:r>
              <a:rPr lang="ru-RU" sz="1200" dirty="0" err="1"/>
              <a:t>більше</a:t>
            </a:r>
            <a:r>
              <a:rPr lang="ru-RU" sz="1200" dirty="0"/>
              <a:t> 500 </a:t>
            </a:r>
            <a:r>
              <a:rPr lang="ru-RU" sz="1200" dirty="0" smtClean="0"/>
              <a:t>см </a:t>
            </a:r>
            <a:r>
              <a:rPr lang="ru-RU" sz="1200" dirty="0" err="1"/>
              <a:t>закладається</a:t>
            </a:r>
            <a:r>
              <a:rPr lang="ru-RU" sz="1200" dirty="0"/>
              <a:t> </a:t>
            </a:r>
            <a:r>
              <a:rPr lang="ru-RU" sz="1200" dirty="0" err="1"/>
              <a:t>віковий</a:t>
            </a:r>
            <a:r>
              <a:rPr lang="ru-RU" sz="1200" dirty="0"/>
              <a:t> </a:t>
            </a:r>
            <a:r>
              <a:rPr lang="ru-RU" sz="1200" dirty="0" err="1"/>
              <a:t>трубчатий</a:t>
            </a:r>
            <a:r>
              <a:rPr lang="ru-RU" sz="1200" dirty="0"/>
              <a:t> репер (тип </a:t>
            </a:r>
            <a:r>
              <a:rPr lang="ru-RU" sz="1200" dirty="0" smtClean="0"/>
              <a:t>175)</a:t>
            </a:r>
            <a:endParaRPr lang="ru-RU" sz="1200" dirty="0"/>
          </a:p>
          <a:p>
            <a:r>
              <a:rPr lang="ru-RU" sz="1200" dirty="0"/>
              <a:t>Репер </a:t>
            </a:r>
            <a:r>
              <a:rPr lang="ru-RU" sz="1200" dirty="0" err="1"/>
              <a:t>закладають</a:t>
            </a:r>
            <a:r>
              <a:rPr lang="ru-RU" sz="1200" dirty="0"/>
              <a:t> у </a:t>
            </a:r>
            <a:r>
              <a:rPr lang="ru-RU" sz="1200" dirty="0" err="1"/>
              <a:t>свердловину</a:t>
            </a:r>
            <a:r>
              <a:rPr lang="ru-RU" sz="1200" dirty="0"/>
              <a:t> </a:t>
            </a:r>
            <a:r>
              <a:rPr lang="ru-RU" sz="1200" dirty="0" err="1"/>
              <a:t>діаметром</a:t>
            </a:r>
            <a:r>
              <a:rPr lang="ru-RU" sz="1200" dirty="0"/>
              <a:t> </a:t>
            </a:r>
            <a:r>
              <a:rPr lang="ru-RU" sz="1200" dirty="0" err="1"/>
              <a:t>близько</a:t>
            </a:r>
            <a:r>
              <a:rPr lang="ru-RU" sz="1200" dirty="0"/>
              <a:t> 250 мм, яка </a:t>
            </a:r>
            <a:br>
              <a:rPr lang="ru-RU" sz="1200" dirty="0"/>
            </a:br>
            <a:r>
              <a:rPr lang="ru-RU" sz="1200" dirty="0" err="1"/>
              <a:t>просвердлюється</a:t>
            </a:r>
            <a:r>
              <a:rPr lang="ru-RU" sz="1200" dirty="0"/>
              <a:t> на 120 см </a:t>
            </a:r>
            <a:r>
              <a:rPr lang="ru-RU" sz="1200" dirty="0" err="1"/>
              <a:t>нижче</a:t>
            </a:r>
            <a:r>
              <a:rPr lang="ru-RU" sz="1200" dirty="0"/>
              <a:t> </a:t>
            </a:r>
            <a:r>
              <a:rPr lang="ru-RU" sz="1200" dirty="0" err="1"/>
              <a:t>межі</a:t>
            </a:r>
            <a:r>
              <a:rPr lang="ru-RU" sz="1200" dirty="0"/>
              <a:t> </a:t>
            </a:r>
            <a:r>
              <a:rPr lang="ru-RU" sz="1200" dirty="0" err="1"/>
              <a:t>нестискуючих</a:t>
            </a:r>
            <a:r>
              <a:rPr lang="ru-RU" sz="1200" dirty="0"/>
              <a:t> </a:t>
            </a:r>
            <a:r>
              <a:rPr lang="ru-RU" sz="1200" dirty="0" err="1"/>
              <a:t>поряд</a:t>
            </a:r>
            <a:r>
              <a:rPr lang="ru-RU" sz="1200" dirty="0"/>
              <a:t>, </a:t>
            </a:r>
            <a:r>
              <a:rPr lang="ru-RU" sz="1200" dirty="0" err="1"/>
              <a:t>або</a:t>
            </a:r>
            <a:r>
              <a:rPr lang="ru-RU" sz="1200" dirty="0"/>
              <a:t> не </a:t>
            </a:r>
            <a:r>
              <a:rPr lang="ru-RU" sz="1200" dirty="0" err="1" smtClean="0"/>
              <a:t>менше</a:t>
            </a:r>
            <a:r>
              <a:rPr lang="ru-RU" sz="1200" dirty="0" smtClean="0"/>
              <a:t> </a:t>
            </a:r>
            <a:r>
              <a:rPr lang="ru-RU" sz="1200" dirty="0"/>
              <a:t>400 см </a:t>
            </a:r>
            <a:r>
              <a:rPr lang="ru-RU" sz="1200" dirty="0" err="1"/>
              <a:t>нижче</a:t>
            </a:r>
            <a:r>
              <a:rPr lang="ru-RU" sz="1200" dirty="0"/>
              <a:t> </a:t>
            </a:r>
            <a:r>
              <a:rPr lang="ru-RU" sz="1200" dirty="0" err="1"/>
              <a:t>межі</a:t>
            </a:r>
            <a:r>
              <a:rPr lang="ru-RU" sz="1200" dirty="0"/>
              <a:t> </a:t>
            </a:r>
            <a:r>
              <a:rPr lang="ru-RU" sz="1200" dirty="0" err="1"/>
              <a:t>промерзання</a:t>
            </a:r>
            <a:r>
              <a:rPr lang="ru-RU" sz="1200" dirty="0"/>
              <a:t>.</a:t>
            </a:r>
          </a:p>
          <a:p>
            <a:r>
              <a:rPr lang="ru-RU" sz="1200" dirty="0"/>
              <a:t>Репер </a:t>
            </a:r>
            <a:r>
              <a:rPr lang="ru-RU" sz="1200" dirty="0" err="1"/>
              <a:t>складається</a:t>
            </a:r>
            <a:r>
              <a:rPr lang="ru-RU" sz="1200" dirty="0"/>
              <a:t> з </a:t>
            </a:r>
            <a:r>
              <a:rPr lang="ru-RU" sz="1200" dirty="0" err="1"/>
              <a:t>металевої</a:t>
            </a:r>
            <a:r>
              <a:rPr lang="ru-RU" sz="1200" dirty="0"/>
              <a:t> труби </a:t>
            </a:r>
            <a:r>
              <a:rPr lang="ru-RU" sz="1200" dirty="0" err="1"/>
              <a:t>діаметром</a:t>
            </a:r>
            <a:r>
              <a:rPr lang="ru-RU" sz="1200" dirty="0"/>
              <a:t> 100 мм, з </a:t>
            </a:r>
            <a:br>
              <a:rPr lang="ru-RU" sz="1200" dirty="0"/>
            </a:br>
            <a:r>
              <a:rPr lang="ru-RU" sz="1200" dirty="0" err="1"/>
              <a:t>товщиною</a:t>
            </a:r>
            <a:r>
              <a:rPr lang="ru-RU" sz="1200" dirty="0"/>
              <a:t> </a:t>
            </a:r>
            <a:r>
              <a:rPr lang="ru-RU" sz="1200" dirty="0" err="1"/>
              <a:t>стінок</a:t>
            </a:r>
            <a:r>
              <a:rPr lang="ru-RU" sz="1200" dirty="0"/>
              <a:t> 5-10 мм, яка </a:t>
            </a:r>
            <a:r>
              <a:rPr lang="ru-RU" sz="1200" dirty="0" err="1"/>
              <a:t>заливається</a:t>
            </a:r>
            <a:r>
              <a:rPr lang="ru-RU" sz="1200" dirty="0"/>
              <a:t> бетоном. Реперна труба </a:t>
            </a:r>
            <a:br>
              <a:rPr lang="ru-RU" sz="1200" dirty="0"/>
            </a:br>
            <a:r>
              <a:rPr lang="ru-RU" sz="1200" dirty="0" err="1"/>
              <a:t>закінчується</a:t>
            </a:r>
            <a:r>
              <a:rPr lang="ru-RU" sz="1200" dirty="0"/>
              <a:t> </a:t>
            </a:r>
            <a:r>
              <a:rPr lang="ru-RU" sz="1200" dirty="0" err="1"/>
              <a:t>сталевим</a:t>
            </a:r>
            <a:r>
              <a:rPr lang="ru-RU" sz="1200" dirty="0"/>
              <a:t> наконечником </a:t>
            </a:r>
            <a:r>
              <a:rPr lang="ru-RU" sz="1200" dirty="0" err="1"/>
              <a:t>довжиною</a:t>
            </a:r>
            <a:r>
              <a:rPr lang="ru-RU" sz="1200" dirty="0"/>
              <a:t> не </a:t>
            </a:r>
            <a:r>
              <a:rPr lang="ru-RU" sz="1200" dirty="0" err="1"/>
              <a:t>менше</a:t>
            </a:r>
            <a:r>
              <a:rPr lang="ru-RU" sz="1200" dirty="0"/>
              <a:t> 250 см з </a:t>
            </a:r>
            <a:br>
              <a:rPr lang="ru-RU" sz="1200" dirty="0"/>
            </a:br>
            <a:r>
              <a:rPr lang="ru-RU" sz="1200" dirty="0" err="1"/>
              <a:t>трьома</a:t>
            </a:r>
            <a:r>
              <a:rPr lang="ru-RU" sz="1200" dirty="0"/>
              <a:t> </a:t>
            </a:r>
            <a:r>
              <a:rPr lang="ru-RU" sz="1200" dirty="0" err="1"/>
              <a:t>якорними</a:t>
            </a:r>
            <a:r>
              <a:rPr lang="ru-RU" sz="1200" dirty="0"/>
              <a:t> дисками.</a:t>
            </a:r>
          </a:p>
          <a:p>
            <a:r>
              <a:rPr lang="ru-RU" sz="1200" dirty="0"/>
              <a:t>На величину </a:t>
            </a:r>
            <a:r>
              <a:rPr lang="ru-RU" sz="1200" dirty="0" err="1"/>
              <a:t>сталевого</a:t>
            </a:r>
            <a:r>
              <a:rPr lang="ru-RU" sz="1200" dirty="0"/>
              <a:t> наконечника 250 см репер </a:t>
            </a:r>
            <a:r>
              <a:rPr lang="ru-RU" sz="1200" dirty="0" err="1"/>
              <a:t>бетонується</a:t>
            </a:r>
            <a:r>
              <a:rPr lang="ru-RU" sz="1200" dirty="0"/>
              <a:t>. </a:t>
            </a:r>
            <a:br>
              <a:rPr lang="ru-RU" sz="1200" dirty="0"/>
            </a:br>
            <a:r>
              <a:rPr lang="ru-RU" sz="1200" dirty="0" err="1"/>
              <a:t>Після</a:t>
            </a:r>
            <a:r>
              <a:rPr lang="ru-RU" sz="1200" dirty="0"/>
              <a:t> </a:t>
            </a:r>
            <a:r>
              <a:rPr lang="ru-RU" sz="1200" dirty="0" err="1"/>
              <a:t>цього</a:t>
            </a:r>
            <a:r>
              <a:rPr lang="ru-RU" sz="1200" dirty="0"/>
              <a:t> у </a:t>
            </a:r>
            <a:r>
              <a:rPr lang="ru-RU" sz="1200" dirty="0" err="1"/>
              <a:t>свердловину</a:t>
            </a:r>
            <a:r>
              <a:rPr lang="ru-RU" sz="1200" dirty="0"/>
              <a:t> до </a:t>
            </a:r>
            <a:r>
              <a:rPr lang="ru-RU" sz="1200" dirty="0" err="1"/>
              <a:t>межі</a:t>
            </a:r>
            <a:r>
              <a:rPr lang="ru-RU" sz="1200" dirty="0"/>
              <a:t> </a:t>
            </a:r>
            <a:r>
              <a:rPr lang="ru-RU" sz="1200" dirty="0" err="1"/>
              <a:t>бетонування</a:t>
            </a:r>
            <a:r>
              <a:rPr lang="ru-RU" sz="1200" dirty="0"/>
              <a:t> </a:t>
            </a:r>
            <a:r>
              <a:rPr lang="ru-RU" sz="1200" dirty="0" err="1"/>
              <a:t>опускають</a:t>
            </a:r>
            <a:r>
              <a:rPr lang="ru-RU" sz="1200" dirty="0"/>
              <a:t> </a:t>
            </a:r>
            <a:r>
              <a:rPr lang="ru-RU" sz="1200" dirty="0" err="1"/>
              <a:t>захисну</a:t>
            </a:r>
            <a:r>
              <a:rPr lang="ru-RU" sz="1200" dirty="0"/>
              <a:t> </a:t>
            </a:r>
            <a:br>
              <a:rPr lang="ru-RU" sz="1200" dirty="0"/>
            </a:br>
            <a:r>
              <a:rPr lang="ru-RU" sz="1200" dirty="0"/>
              <a:t>трубу діам.150-200 мм з сальником у </a:t>
            </a:r>
            <a:r>
              <a:rPr lang="ru-RU" sz="1200" dirty="0" err="1"/>
              <a:t>нижній</a:t>
            </a:r>
            <a:r>
              <a:rPr lang="ru-RU" sz="1200" dirty="0"/>
              <a:t> </a:t>
            </a:r>
            <a:r>
              <a:rPr lang="ru-RU" sz="1200" dirty="0" err="1"/>
              <a:t>частині</a:t>
            </a:r>
            <a:r>
              <a:rPr lang="ru-RU" sz="1200" dirty="0"/>
              <a:t> і на </a:t>
            </a:r>
            <a:r>
              <a:rPr lang="ru-RU" sz="1200" dirty="0" err="1"/>
              <a:t>висоту</a:t>
            </a:r>
            <a:r>
              <a:rPr lang="ru-RU" sz="1200" dirty="0"/>
              <a:t> 70 </a:t>
            </a:r>
            <a:r>
              <a:rPr lang="ru-RU" sz="1200" dirty="0" smtClean="0"/>
              <a:t>см </a:t>
            </a:r>
            <a:r>
              <a:rPr lang="ru-RU" sz="1200" dirty="0" err="1"/>
              <a:t>заливають</a:t>
            </a:r>
            <a:r>
              <a:rPr lang="ru-RU" sz="1200" dirty="0"/>
              <a:t> </a:t>
            </a:r>
            <a:r>
              <a:rPr lang="ru-RU" sz="1200" dirty="0" err="1"/>
              <a:t>рідким</a:t>
            </a:r>
            <a:r>
              <a:rPr lang="ru-RU" sz="1200" dirty="0"/>
              <a:t> </a:t>
            </a:r>
            <a:r>
              <a:rPr lang="ru-RU" sz="1200" dirty="0" err="1"/>
              <a:t>бітумом</a:t>
            </a:r>
            <a:r>
              <a:rPr lang="ru-RU" sz="1200" dirty="0"/>
              <a:t>. У </a:t>
            </a:r>
            <a:r>
              <a:rPr lang="ru-RU" sz="1200" dirty="0" err="1"/>
              <a:t>верхній</a:t>
            </a:r>
            <a:r>
              <a:rPr lang="ru-RU" sz="1200" dirty="0"/>
              <a:t> </a:t>
            </a:r>
            <a:r>
              <a:rPr lang="ru-RU" sz="1200" dirty="0" err="1"/>
              <a:t>частині</a:t>
            </a:r>
            <a:r>
              <a:rPr lang="ru-RU" sz="1200" dirty="0"/>
              <a:t> </a:t>
            </a:r>
            <a:r>
              <a:rPr lang="ru-RU" sz="1200" dirty="0" err="1"/>
              <a:t>установлюють</a:t>
            </a:r>
            <a:r>
              <a:rPr lang="ru-RU" sz="1200" dirty="0"/>
              <a:t> </a:t>
            </a:r>
            <a:r>
              <a:rPr lang="ru-RU" sz="1200" dirty="0" err="1"/>
              <a:t>гумову</a:t>
            </a:r>
            <a:r>
              <a:rPr lang="ru-RU" sz="1200" dirty="0"/>
              <a:t> </a:t>
            </a:r>
            <a:r>
              <a:rPr lang="ru-RU" sz="1200" dirty="0" err="1" smtClean="0"/>
              <a:t>діафрагму</a:t>
            </a:r>
            <a:r>
              <a:rPr lang="ru-RU" sz="1200" dirty="0"/>
              <a:t>, яка </a:t>
            </a:r>
            <a:r>
              <a:rPr lang="ru-RU" sz="1200" dirty="0" err="1"/>
              <a:t>зверху</a:t>
            </a:r>
            <a:r>
              <a:rPr lang="ru-RU" sz="1200" dirty="0"/>
              <a:t> на 50 см </a:t>
            </a:r>
            <a:r>
              <a:rPr lang="ru-RU" sz="1200" dirty="0" err="1"/>
              <a:t>заливається</a:t>
            </a:r>
            <a:r>
              <a:rPr lang="ru-RU" sz="1200" dirty="0"/>
              <a:t> </a:t>
            </a:r>
            <a:r>
              <a:rPr lang="ru-RU" sz="1200" dirty="0" err="1"/>
              <a:t>бітумом</a:t>
            </a:r>
            <a:r>
              <a:rPr lang="ru-RU" sz="1200" dirty="0"/>
              <a:t>.</a:t>
            </a:r>
          </a:p>
          <a:p>
            <a:r>
              <a:rPr lang="ru-RU" sz="1200" dirty="0"/>
              <a:t>У </a:t>
            </a:r>
            <a:r>
              <a:rPr lang="ru-RU" sz="1200" dirty="0" err="1"/>
              <a:t>верхній</a:t>
            </a:r>
            <a:r>
              <a:rPr lang="ru-RU" sz="1200" dirty="0"/>
              <a:t> </a:t>
            </a:r>
            <a:r>
              <a:rPr lang="ru-RU" sz="1200" dirty="0" err="1"/>
              <a:t>частині</a:t>
            </a:r>
            <a:r>
              <a:rPr lang="ru-RU" sz="1200" dirty="0"/>
              <a:t> трубчатого </a:t>
            </a:r>
            <a:r>
              <a:rPr lang="ru-RU" sz="1200" dirty="0" err="1"/>
              <a:t>вікового</a:t>
            </a:r>
            <a:r>
              <a:rPr lang="ru-RU" sz="1200" dirty="0"/>
              <a:t> репера на 1.0 м </a:t>
            </a:r>
            <a:r>
              <a:rPr lang="ru-RU" sz="1200" dirty="0" err="1"/>
              <a:t>нижче</a:t>
            </a:r>
            <a:r>
              <a:rPr lang="ru-RU" sz="1200" dirty="0"/>
              <a:t> </a:t>
            </a:r>
            <a:br>
              <a:rPr lang="ru-RU" sz="1200" dirty="0"/>
            </a:br>
            <a:r>
              <a:rPr lang="ru-RU" sz="1200" dirty="0" err="1"/>
              <a:t>поверхні</a:t>
            </a:r>
            <a:r>
              <a:rPr lang="ru-RU" sz="1200" dirty="0"/>
              <a:t> </a:t>
            </a:r>
            <a:r>
              <a:rPr lang="ru-RU" sz="1200" dirty="0" err="1"/>
              <a:t>землі</a:t>
            </a:r>
            <a:r>
              <a:rPr lang="ru-RU" sz="1200" dirty="0"/>
              <a:t> </a:t>
            </a:r>
            <a:r>
              <a:rPr lang="ru-RU" sz="1200" dirty="0" err="1"/>
              <a:t>установлюють</a:t>
            </a:r>
            <a:r>
              <a:rPr lang="ru-RU" sz="1200" dirty="0"/>
              <a:t> </a:t>
            </a:r>
            <a:r>
              <a:rPr lang="ru-RU" sz="1200" dirty="0" err="1"/>
              <a:t>бетонне</a:t>
            </a:r>
            <a:r>
              <a:rPr lang="ru-RU" sz="1200" dirty="0"/>
              <a:t> </a:t>
            </a:r>
            <a:r>
              <a:rPr lang="ru-RU" sz="1200" dirty="0" err="1"/>
              <a:t>кільце</a:t>
            </a:r>
            <a:r>
              <a:rPr lang="ru-RU" sz="1200" dirty="0"/>
              <a:t> </a:t>
            </a:r>
            <a:r>
              <a:rPr lang="ru-RU" sz="1200" dirty="0" err="1"/>
              <a:t>діаметром</a:t>
            </a:r>
            <a:r>
              <a:rPr lang="ru-RU" sz="1200" dirty="0"/>
              <a:t> 100 і </a:t>
            </a:r>
            <a:r>
              <a:rPr lang="ru-RU" sz="1200" dirty="0" err="1"/>
              <a:t>висотою</a:t>
            </a:r>
            <a:r>
              <a:rPr lang="ru-RU" sz="1200" dirty="0"/>
              <a:t> </a:t>
            </a:r>
            <a:r>
              <a:rPr lang="ru-RU" sz="1200" dirty="0" smtClean="0"/>
              <a:t>100см</a:t>
            </a:r>
            <a:r>
              <a:rPr lang="ru-RU" sz="1200" dirty="0"/>
              <a:t>. </a:t>
            </a:r>
            <a:r>
              <a:rPr lang="ru-RU" sz="1200" dirty="0" err="1"/>
              <a:t>Кришка</a:t>
            </a:r>
            <a:r>
              <a:rPr lang="ru-RU" sz="1200" dirty="0"/>
              <a:t> </a:t>
            </a:r>
            <a:r>
              <a:rPr lang="ru-RU" sz="1200" dirty="0" err="1"/>
              <a:t>кільця</a:t>
            </a:r>
            <a:r>
              <a:rPr lang="ru-RU" sz="1200" dirty="0"/>
              <a:t> </a:t>
            </a:r>
            <a:r>
              <a:rPr lang="ru-RU" sz="1200" dirty="0" err="1"/>
              <a:t>розташовується</a:t>
            </a:r>
            <a:r>
              <a:rPr lang="ru-RU" sz="1200" dirty="0"/>
              <a:t> на 60 см </a:t>
            </a:r>
            <a:r>
              <a:rPr lang="ru-RU" sz="1200" dirty="0" err="1"/>
              <a:t>нижче</a:t>
            </a:r>
            <a:r>
              <a:rPr lang="ru-RU" sz="1200" dirty="0"/>
              <a:t> </a:t>
            </a:r>
            <a:r>
              <a:rPr lang="ru-RU" sz="1200" dirty="0" err="1"/>
              <a:t>рівня</a:t>
            </a:r>
            <a:r>
              <a:rPr lang="ru-RU" sz="1200" dirty="0"/>
              <a:t> </a:t>
            </a:r>
            <a:r>
              <a:rPr lang="ru-RU" sz="1200" dirty="0" err="1"/>
              <a:t>землі</a:t>
            </a:r>
            <a:r>
              <a:rPr lang="ru-RU" sz="1200" dirty="0"/>
              <a:t>.</a:t>
            </a:r>
          </a:p>
          <a:p>
            <a:r>
              <a:rPr lang="ru-RU" sz="1200" dirty="0"/>
              <a:t>На </a:t>
            </a:r>
            <a:r>
              <a:rPr lang="ru-RU" sz="1200" dirty="0" err="1"/>
              <a:t>реперній</a:t>
            </a:r>
            <a:r>
              <a:rPr lang="ru-RU" sz="1200" dirty="0"/>
              <a:t> </a:t>
            </a:r>
            <a:r>
              <a:rPr lang="ru-RU" sz="1200" dirty="0" err="1"/>
              <a:t>трубі</a:t>
            </a:r>
            <a:r>
              <a:rPr lang="ru-RU" sz="1200" dirty="0"/>
              <a:t> на </a:t>
            </a:r>
            <a:r>
              <a:rPr lang="ru-RU" sz="1200" dirty="0" err="1"/>
              <a:t>відстані</a:t>
            </a:r>
            <a:r>
              <a:rPr lang="ru-RU" sz="1200" dirty="0"/>
              <a:t> 20 см одна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одної</a:t>
            </a:r>
            <a:r>
              <a:rPr lang="ru-RU" sz="1200" dirty="0"/>
              <a:t> </a:t>
            </a:r>
            <a:br>
              <a:rPr lang="ru-RU" sz="1200" dirty="0"/>
            </a:br>
            <a:r>
              <a:rPr lang="ru-RU" sz="1200" dirty="0" err="1"/>
              <a:t>приварюються</a:t>
            </a:r>
            <a:r>
              <a:rPr lang="ru-RU" sz="1200" dirty="0"/>
              <a:t> </a:t>
            </a:r>
            <a:r>
              <a:rPr lang="ru-RU" sz="1200" dirty="0" err="1"/>
              <a:t>дві</a:t>
            </a:r>
            <a:r>
              <a:rPr lang="ru-RU" sz="1200" dirty="0"/>
              <a:t> марки </a:t>
            </a:r>
            <a:r>
              <a:rPr lang="ru-RU" sz="1200" dirty="0" err="1"/>
              <a:t>із</a:t>
            </a:r>
            <a:r>
              <a:rPr lang="ru-RU" sz="1200" dirty="0"/>
              <a:t> </a:t>
            </a:r>
            <a:r>
              <a:rPr lang="ru-RU" sz="1200" dirty="0" err="1"/>
              <a:t>малоокислюючого</a:t>
            </a:r>
            <a:r>
              <a:rPr lang="ru-RU" sz="1200" dirty="0"/>
              <a:t> </a:t>
            </a:r>
            <a:r>
              <a:rPr lang="ru-RU" sz="1200" dirty="0" err="1"/>
              <a:t>металу</a:t>
            </a:r>
            <a:r>
              <a:rPr lang="ru-RU" sz="1200" dirty="0"/>
              <a:t> - </a:t>
            </a:r>
            <a:r>
              <a:rPr lang="ru-RU" sz="1200" dirty="0" err="1"/>
              <a:t>горизонтальну</a:t>
            </a:r>
            <a:r>
              <a:rPr lang="ru-RU" sz="1200" dirty="0"/>
              <a:t> </a:t>
            </a:r>
            <a:br>
              <a:rPr lang="ru-RU" sz="1200" dirty="0"/>
            </a:br>
            <a:r>
              <a:rPr lang="ru-RU" sz="1200" dirty="0"/>
              <a:t>та </a:t>
            </a:r>
            <a:r>
              <a:rPr lang="ru-RU" sz="1200" dirty="0" err="1"/>
              <a:t>вертикальну</a:t>
            </a:r>
            <a:r>
              <a:rPr lang="ru-RU" sz="1200" dirty="0"/>
              <a:t>. </a:t>
            </a:r>
            <a:r>
              <a:rPr lang="ru-RU" sz="1200" dirty="0" err="1"/>
              <a:t>Колодязь</a:t>
            </a:r>
            <a:r>
              <a:rPr lang="ru-RU" sz="1200" dirty="0"/>
              <a:t> </a:t>
            </a:r>
            <a:r>
              <a:rPr lang="ru-RU" sz="1200" dirty="0" err="1"/>
              <a:t>засипається</a:t>
            </a:r>
            <a:r>
              <a:rPr lang="ru-RU" sz="1200" dirty="0"/>
              <a:t> </a:t>
            </a:r>
            <a:r>
              <a:rPr lang="ru-RU" sz="1200" dirty="0" err="1"/>
              <a:t>гравієм</a:t>
            </a:r>
            <a:r>
              <a:rPr lang="ru-RU" sz="1200" dirty="0"/>
              <a:t>. </a:t>
            </a:r>
            <a:r>
              <a:rPr lang="ru-RU" sz="1200" dirty="0" err="1"/>
              <a:t>Поряд</a:t>
            </a:r>
            <a:r>
              <a:rPr lang="ru-RU" sz="1200" dirty="0"/>
              <a:t> з </a:t>
            </a:r>
            <a:r>
              <a:rPr lang="ru-RU" sz="1200" dirty="0" err="1"/>
              <a:t>віковим</a:t>
            </a:r>
            <a:r>
              <a:rPr lang="ru-RU" sz="1200" dirty="0"/>
              <a:t> </a:t>
            </a:r>
            <a:br>
              <a:rPr lang="ru-RU" sz="1200" dirty="0"/>
            </a:br>
            <a:r>
              <a:rPr lang="ru-RU" sz="1200" dirty="0"/>
              <a:t>репером на </a:t>
            </a:r>
            <a:r>
              <a:rPr lang="ru-RU" sz="1200" dirty="0" err="1"/>
              <a:t>відстані</a:t>
            </a:r>
            <a:r>
              <a:rPr lang="ru-RU" sz="1200" dirty="0"/>
              <a:t> 100-150 м </a:t>
            </a:r>
            <a:r>
              <a:rPr lang="ru-RU" sz="1200" dirty="0" err="1"/>
              <a:t>закладають</a:t>
            </a:r>
            <a:r>
              <a:rPr lang="ru-RU" sz="1200" dirty="0"/>
              <a:t> </a:t>
            </a:r>
            <a:r>
              <a:rPr lang="ru-RU" sz="1200" dirty="0" err="1"/>
              <a:t>фундаментальний</a:t>
            </a:r>
            <a:r>
              <a:rPr lang="ru-RU" sz="1200" dirty="0"/>
              <a:t> репер </a:t>
            </a:r>
            <a:r>
              <a:rPr lang="ru-RU" sz="1200" dirty="0" err="1"/>
              <a:t>із</a:t>
            </a:r>
            <a:r>
              <a:rPr lang="ru-RU" sz="1200" dirty="0"/>
              <a:t> </a:t>
            </a:r>
            <a:r>
              <a:rPr lang="ru-RU" sz="1200" dirty="0" err="1" smtClean="0"/>
              <a:t>супутником</a:t>
            </a:r>
            <a:r>
              <a:rPr lang="ru-RU" sz="1200" dirty="0"/>
              <a:t>.</a:t>
            </a:r>
          </a:p>
          <a:p>
            <a:r>
              <a:rPr lang="ru-RU" sz="1200" dirty="0"/>
              <a:t>У </a:t>
            </a:r>
            <a:r>
              <a:rPr lang="ru-RU" sz="1200" dirty="0" err="1"/>
              <a:t>всіх</a:t>
            </a:r>
            <a:r>
              <a:rPr lang="ru-RU" sz="1200" dirty="0"/>
              <a:t> типах </a:t>
            </a:r>
            <a:r>
              <a:rPr lang="ru-RU" sz="1200" dirty="0" err="1"/>
              <a:t>вікових</a:t>
            </a:r>
            <a:r>
              <a:rPr lang="ru-RU" sz="1200" dirty="0"/>
              <a:t> </a:t>
            </a:r>
            <a:r>
              <a:rPr lang="ru-RU" sz="1200" dirty="0" err="1"/>
              <a:t>реперів</a:t>
            </a:r>
            <a:r>
              <a:rPr lang="ru-RU" sz="1200" dirty="0"/>
              <a:t> </a:t>
            </a:r>
            <a:r>
              <a:rPr lang="ru-RU" sz="1200" dirty="0" err="1"/>
              <a:t>колодязь</a:t>
            </a:r>
            <a:r>
              <a:rPr lang="ru-RU" sz="1200" dirty="0"/>
              <a:t> з </a:t>
            </a:r>
            <a:r>
              <a:rPr lang="ru-RU" sz="1200" dirty="0" err="1"/>
              <a:t>кришкою</a:t>
            </a:r>
            <a:r>
              <a:rPr lang="ru-RU" sz="1200" dirty="0"/>
              <a:t> </a:t>
            </a:r>
            <a:r>
              <a:rPr lang="ru-RU" sz="1200" dirty="0" err="1"/>
              <a:t>кріпиться</a:t>
            </a:r>
            <a:r>
              <a:rPr lang="ru-RU" sz="1200" dirty="0"/>
              <a:t> на </a:t>
            </a:r>
            <a:br>
              <a:rPr lang="ru-RU" sz="1200" dirty="0"/>
            </a:br>
            <a:r>
              <a:rPr lang="ru-RU" sz="1200" dirty="0" err="1"/>
              <a:t>бітумній</a:t>
            </a:r>
            <a:r>
              <a:rPr lang="ru-RU" sz="1200" dirty="0"/>
              <a:t> </a:t>
            </a:r>
            <a:r>
              <a:rPr lang="ru-RU" sz="1200" dirty="0" err="1"/>
              <a:t>основі</a:t>
            </a:r>
            <a:r>
              <a:rPr lang="ru-RU" sz="1200" dirty="0"/>
              <a:t>.</a:t>
            </a:r>
            <a:endParaRPr lang="ru-RU" sz="1200" dirty="0">
              <a:effectLst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676" y="985520"/>
            <a:ext cx="3880849" cy="506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649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897" y="286603"/>
            <a:ext cx="8603312" cy="40601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/>
              <a:t>Нівелірні</a:t>
            </a:r>
            <a:r>
              <a:rPr lang="ru-RU" sz="2400" dirty="0"/>
              <a:t> знаки </a:t>
            </a:r>
            <a:r>
              <a:rPr lang="ru-RU" sz="2400" dirty="0" err="1"/>
              <a:t>служать</a:t>
            </a:r>
            <a:r>
              <a:rPr lang="ru-RU" sz="2400" dirty="0"/>
              <a:t> для </a:t>
            </a:r>
            <a:r>
              <a:rPr lang="ru-RU" sz="2400" dirty="0" err="1"/>
              <a:t>довготривалого</a:t>
            </a:r>
            <a:r>
              <a:rPr lang="ru-RU" sz="2400" dirty="0"/>
              <a:t> </a:t>
            </a:r>
            <a:r>
              <a:rPr lang="ru-RU" sz="2400" dirty="0" err="1"/>
              <a:t>закріплення</a:t>
            </a:r>
            <a:r>
              <a:rPr lang="ru-RU" sz="2400" dirty="0"/>
              <a:t> на </a:t>
            </a:r>
            <a:r>
              <a:rPr lang="ru-RU" sz="2400" dirty="0" err="1"/>
              <a:t>місцевості</a:t>
            </a:r>
            <a:r>
              <a:rPr lang="ru-RU" sz="2400" dirty="0"/>
              <a:t> </a:t>
            </a:r>
            <a:r>
              <a:rPr lang="ru-RU" sz="2400" dirty="0" err="1"/>
              <a:t>висот</a:t>
            </a:r>
            <a:r>
              <a:rPr lang="ru-RU" sz="2400" dirty="0"/>
              <a:t> </a:t>
            </a:r>
            <a:r>
              <a:rPr lang="ru-RU" sz="2400" dirty="0" err="1"/>
              <a:t>точок</a:t>
            </a:r>
            <a:r>
              <a:rPr lang="ru-RU" sz="2400" dirty="0"/>
              <a:t>. </a:t>
            </a:r>
            <a:r>
              <a:rPr lang="ru-RU" sz="2400" dirty="0" err="1"/>
              <a:t>Типи</a:t>
            </a:r>
            <a:r>
              <a:rPr lang="ru-RU" sz="2400" dirty="0"/>
              <a:t> </a:t>
            </a:r>
            <a:r>
              <a:rPr lang="ru-RU" sz="2400" dirty="0" err="1"/>
              <a:t>нівелірних</a:t>
            </a:r>
            <a:r>
              <a:rPr lang="ru-RU" sz="2400" dirty="0"/>
              <a:t> </a:t>
            </a:r>
            <a:r>
              <a:rPr lang="ru-RU" sz="2400" dirty="0" err="1"/>
              <a:t>знаків</a:t>
            </a:r>
            <a:r>
              <a:rPr lang="ru-RU" sz="2400" dirty="0"/>
              <a:t> </a:t>
            </a:r>
            <a:r>
              <a:rPr lang="ru-RU" sz="2400" dirty="0" err="1"/>
              <a:t>залежать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призначення</a:t>
            </a:r>
            <a:r>
              <a:rPr lang="ru-RU" sz="2400" dirty="0"/>
              <a:t>, </a:t>
            </a:r>
            <a:r>
              <a:rPr lang="ru-RU" sz="2400" dirty="0" err="1"/>
              <a:t>фізико-географічних</a:t>
            </a:r>
            <a:r>
              <a:rPr lang="ru-RU" sz="2400" dirty="0"/>
              <a:t> умов району </a:t>
            </a:r>
            <a:r>
              <a:rPr lang="ru-RU" sz="2400" dirty="0" err="1"/>
              <a:t>робіт</a:t>
            </a:r>
            <a:r>
              <a:rPr lang="ru-RU" sz="2400" dirty="0"/>
              <a:t>, складу </a:t>
            </a:r>
            <a:r>
              <a:rPr lang="ru-RU" sz="2400" dirty="0" err="1"/>
              <a:t>ґрунту</a:t>
            </a:r>
            <a:r>
              <a:rPr lang="ru-RU" sz="2400" dirty="0"/>
              <a:t> і </a:t>
            </a:r>
            <a:r>
              <a:rPr lang="ru-RU" sz="2400" dirty="0" err="1"/>
              <a:t>глибини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промерзання</a:t>
            </a:r>
            <a:r>
              <a:rPr lang="ru-RU" sz="2400" dirty="0"/>
              <a:t>. </a:t>
            </a:r>
            <a:r>
              <a:rPr lang="ru-RU" sz="2400" dirty="0" err="1"/>
              <a:t>Нівелірні</a:t>
            </a:r>
            <a:r>
              <a:rPr lang="ru-RU" sz="2400" dirty="0"/>
              <a:t> знаки </a:t>
            </a:r>
            <a:r>
              <a:rPr lang="ru-RU" sz="2400" dirty="0" err="1"/>
              <a:t>розрізняють</a:t>
            </a:r>
            <a:r>
              <a:rPr lang="ru-RU" sz="2400" dirty="0"/>
              <a:t> за </a:t>
            </a:r>
            <a:r>
              <a:rPr lang="ru-RU" sz="2400" dirty="0" err="1"/>
              <a:t>місцем</a:t>
            </a:r>
            <a:r>
              <a:rPr lang="ru-RU" sz="2400" dirty="0"/>
              <a:t> закладки, на </a:t>
            </a:r>
            <a:r>
              <a:rPr lang="ru-RU" sz="2400" dirty="0" err="1"/>
              <a:t>ґрунтові</a:t>
            </a:r>
            <a:r>
              <a:rPr lang="ru-RU" sz="2400" dirty="0"/>
              <a:t> </a:t>
            </a:r>
            <a:r>
              <a:rPr lang="ru-RU" sz="2400" dirty="0" err="1"/>
              <a:t>репери</a:t>
            </a:r>
            <a:r>
              <a:rPr lang="ru-RU" sz="2400" dirty="0"/>
              <a:t> (</a:t>
            </a:r>
            <a:r>
              <a:rPr lang="ru-RU" sz="2400" dirty="0" err="1"/>
              <a:t>Рис.а</a:t>
            </a:r>
            <a:r>
              <a:rPr lang="ru-RU" sz="2400" dirty="0"/>
              <a:t>), </a:t>
            </a:r>
            <a:r>
              <a:rPr lang="ru-RU" sz="2400" dirty="0" err="1"/>
              <a:t>стінні</a:t>
            </a:r>
            <a:r>
              <a:rPr lang="ru-RU" sz="2400" dirty="0"/>
              <a:t> марки (</a:t>
            </a:r>
            <a:r>
              <a:rPr lang="ru-RU" sz="2400" dirty="0" err="1"/>
              <a:t>Рис.б</a:t>
            </a:r>
            <a:r>
              <a:rPr lang="ru-RU" sz="2400" dirty="0"/>
              <a:t>) і </a:t>
            </a:r>
            <a:r>
              <a:rPr lang="ru-RU" sz="2400" dirty="0" err="1"/>
              <a:t>стінні</a:t>
            </a:r>
            <a:r>
              <a:rPr lang="ru-RU" sz="2400" dirty="0"/>
              <a:t> </a:t>
            </a:r>
            <a:r>
              <a:rPr lang="ru-RU" sz="2400" dirty="0" err="1"/>
              <a:t>репери</a:t>
            </a:r>
            <a:r>
              <a:rPr lang="ru-RU" sz="2400" dirty="0"/>
              <a:t> (</a:t>
            </a:r>
            <a:r>
              <a:rPr lang="ru-RU" sz="2400" dirty="0" err="1"/>
              <a:t>Рис.в</a:t>
            </a:r>
            <a:r>
              <a:rPr lang="ru-RU" sz="2400" dirty="0"/>
              <a:t>). </a:t>
            </a:r>
            <a:r>
              <a:rPr lang="ru-RU" sz="2400" dirty="0" err="1"/>
              <a:t>Репери</a:t>
            </a:r>
            <a:r>
              <a:rPr lang="ru-RU" sz="2400" dirty="0"/>
              <a:t> - </a:t>
            </a:r>
            <a:r>
              <a:rPr lang="ru-RU" sz="2400" dirty="0" err="1"/>
              <a:t>це</a:t>
            </a:r>
            <a:r>
              <a:rPr lang="ru-RU" sz="2400" dirty="0"/>
              <a:t> фундаментально </a:t>
            </a:r>
            <a:r>
              <a:rPr lang="ru-RU" sz="2400" dirty="0" err="1"/>
              <a:t>закріплені</a:t>
            </a:r>
            <a:r>
              <a:rPr lang="ru-RU" sz="2400" dirty="0"/>
              <a:t> на </a:t>
            </a:r>
            <a:r>
              <a:rPr lang="ru-RU" sz="2400" dirty="0" err="1"/>
              <a:t>місцевості</a:t>
            </a:r>
            <a:r>
              <a:rPr lang="ru-RU" sz="2400" dirty="0"/>
              <a:t> </a:t>
            </a:r>
            <a:r>
              <a:rPr lang="ru-RU" sz="2400" dirty="0" err="1"/>
              <a:t>пункти</a:t>
            </a:r>
            <a:r>
              <a:rPr lang="ru-RU" sz="2400" dirty="0"/>
              <a:t> з </a:t>
            </a:r>
            <a:r>
              <a:rPr lang="ru-RU" sz="2400" dirty="0" err="1"/>
              <a:t>відомими</a:t>
            </a:r>
            <a:r>
              <a:rPr lang="ru-RU" sz="2400" dirty="0"/>
              <a:t> </a:t>
            </a:r>
            <a:r>
              <a:rPr lang="ru-RU" sz="2400" dirty="0" err="1"/>
              <a:t>висотами</a:t>
            </a:r>
            <a:r>
              <a:rPr lang="ru-RU" sz="2400" dirty="0"/>
              <a:t>.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97" y="3376832"/>
            <a:ext cx="5233999" cy="33562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066" y="3376832"/>
            <a:ext cx="5273836" cy="331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5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5774"/>
            <a:ext cx="3829878" cy="768626"/>
          </a:xfrm>
        </p:spPr>
        <p:txBody>
          <a:bodyPr/>
          <a:lstStyle/>
          <a:p>
            <a:r>
              <a:rPr lang="uk-UA" dirty="0" err="1"/>
              <a:t>Грунтові</a:t>
            </a:r>
            <a:r>
              <a:rPr lang="uk-UA" dirty="0"/>
              <a:t> репери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60660"/>
            <a:ext cx="8666922" cy="2517428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/>
              <a:t>Основними матеріалами, з яких виготовляють </a:t>
            </a:r>
            <a:r>
              <a:rPr lang="uk-UA" dirty="0" err="1"/>
              <a:t>грунтові</a:t>
            </a:r>
            <a:r>
              <a:rPr lang="uk-UA" dirty="0"/>
              <a:t> репери є бетон, залізобетон, металічні труби, покриті антикорозійними речовинами та ін. </a:t>
            </a:r>
            <a:r>
              <a:rPr lang="uk-UA" dirty="0" smtClean="0"/>
              <a:t>З  метою </a:t>
            </a:r>
            <a:r>
              <a:rPr lang="uk-UA" dirty="0"/>
              <a:t>забезпечення стійкості </a:t>
            </a:r>
            <a:r>
              <a:rPr lang="uk-UA" dirty="0" err="1"/>
              <a:t>грунтових</a:t>
            </a:r>
            <a:r>
              <a:rPr lang="uk-UA" dirty="0"/>
              <a:t> реперів їх нижні частини розташовують нижче </a:t>
            </a:r>
            <a:r>
              <a:rPr lang="uk-UA" dirty="0" err="1"/>
              <a:t>промерзаючого</a:t>
            </a:r>
            <a:r>
              <a:rPr lang="uk-UA" dirty="0"/>
              <a:t> шару </a:t>
            </a:r>
            <a:r>
              <a:rPr lang="uk-UA" dirty="0" err="1"/>
              <a:t>грунту</a:t>
            </a:r>
            <a:r>
              <a:rPr lang="uk-UA" dirty="0"/>
              <a:t>. </a:t>
            </a:r>
            <a:r>
              <a:rPr lang="uk-UA" dirty="0" err="1"/>
              <a:t>Грунтові</a:t>
            </a:r>
            <a:r>
              <a:rPr lang="uk-UA" dirty="0"/>
              <a:t> репери різних типів закладають на незабудованих територіях в зоні сезонного промерзання </a:t>
            </a:r>
            <a:r>
              <a:rPr lang="uk-UA" dirty="0" err="1"/>
              <a:t>грунту</a:t>
            </a:r>
            <a:r>
              <a:rPr lang="uk-UA" dirty="0"/>
              <a:t> на лініях </a:t>
            </a:r>
            <a:r>
              <a:rPr lang="ru-RU" dirty="0"/>
              <a:t>III</a:t>
            </a:r>
            <a:r>
              <a:rPr lang="uk-UA" dirty="0"/>
              <a:t> і </a:t>
            </a:r>
            <a:r>
              <a:rPr lang="ru-RU" dirty="0"/>
              <a:t>IV</a:t>
            </a:r>
            <a:r>
              <a:rPr lang="uk-UA" dirty="0"/>
              <a:t> класів нівелювання. Північніше лінії Ужгород-Харків лінії нівелювання </a:t>
            </a:r>
            <a:r>
              <a:rPr lang="ru-RU" dirty="0"/>
              <a:t>II</a:t>
            </a:r>
            <a:r>
              <a:rPr lang="uk-UA" dirty="0"/>
              <a:t>-</a:t>
            </a:r>
            <a:r>
              <a:rPr lang="ru-RU" dirty="0"/>
              <a:t>IV</a:t>
            </a:r>
            <a:r>
              <a:rPr lang="uk-UA" dirty="0"/>
              <a:t> класів закріплюють реперами, такого типу, який показано на рис. </a:t>
            </a:r>
            <a:r>
              <a:rPr lang="ru-RU" dirty="0"/>
              <a:t>V.4.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120" y="2143745"/>
            <a:ext cx="3105150" cy="4505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853" y="3170374"/>
            <a:ext cx="2605664" cy="347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05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60" y="278295"/>
            <a:ext cx="8596668" cy="1320800"/>
          </a:xfrm>
        </p:spPr>
        <p:txBody>
          <a:bodyPr/>
          <a:lstStyle/>
          <a:p>
            <a:r>
              <a:rPr lang="uk-UA" dirty="0"/>
              <a:t>Стінні репери та марки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029" y="1113669"/>
            <a:ext cx="8744962" cy="339207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На </a:t>
            </a:r>
            <a:r>
              <a:rPr lang="ru-RU" dirty="0" err="1"/>
              <a:t>заселених</a:t>
            </a:r>
            <a:r>
              <a:rPr lang="ru-RU" dirty="0"/>
              <a:t> </a:t>
            </a:r>
            <a:r>
              <a:rPr lang="ru-RU" dirty="0" err="1"/>
              <a:t>територіях</a:t>
            </a:r>
            <a:r>
              <a:rPr lang="ru-RU" dirty="0"/>
              <a:t>, де </a:t>
            </a:r>
            <a:r>
              <a:rPr lang="ru-RU" dirty="0" err="1"/>
              <a:t>нівелірні</a:t>
            </a:r>
            <a:r>
              <a:rPr lang="ru-RU" dirty="0"/>
              <a:t> ходи </a:t>
            </a:r>
            <a:r>
              <a:rPr lang="ru-RU" dirty="0" err="1"/>
              <a:t>пролягають</a:t>
            </a:r>
            <a:r>
              <a:rPr lang="ru-RU" dirty="0"/>
              <a:t> </a:t>
            </a:r>
            <a:r>
              <a:rPr lang="ru-RU" dirty="0" err="1"/>
              <a:t>поблизу</a:t>
            </a:r>
            <a:r>
              <a:rPr lang="ru-RU" dirty="0"/>
              <a:t> </a:t>
            </a:r>
            <a:r>
              <a:rPr lang="ru-RU" dirty="0" err="1"/>
              <a:t>капітальних</a:t>
            </a:r>
            <a:r>
              <a:rPr lang="ru-RU" dirty="0"/>
              <a:t> </a:t>
            </a:r>
            <a:r>
              <a:rPr lang="ru-RU" dirty="0" err="1"/>
              <a:t>споруд</a:t>
            </a:r>
            <a:r>
              <a:rPr lang="ru-RU" dirty="0"/>
              <a:t> (</a:t>
            </a:r>
            <a:r>
              <a:rPr lang="ru-RU" dirty="0" err="1"/>
              <a:t>будівель</a:t>
            </a:r>
            <a:r>
              <a:rPr lang="ru-RU" dirty="0"/>
              <a:t>) при </a:t>
            </a:r>
            <a:r>
              <a:rPr lang="ru-RU" dirty="0" err="1"/>
              <a:t>крупномасштабних</a:t>
            </a:r>
            <a:r>
              <a:rPr lang="ru-RU" dirty="0"/>
              <a:t> </a:t>
            </a:r>
            <a:r>
              <a:rPr lang="ru-RU" dirty="0" err="1"/>
              <a:t>зйомках</a:t>
            </a:r>
            <a:r>
              <a:rPr lang="ru-RU" dirty="0"/>
              <a:t>, </a:t>
            </a:r>
            <a:r>
              <a:rPr lang="ru-RU" dirty="0" err="1"/>
              <a:t>поширеними</a:t>
            </a:r>
            <a:r>
              <a:rPr lang="ru-RU" dirty="0"/>
              <a:t> </a:t>
            </a:r>
            <a:r>
              <a:rPr lang="ru-RU" dirty="0" err="1"/>
              <a:t>нівелірними</a:t>
            </a:r>
            <a:r>
              <a:rPr lang="ru-RU" dirty="0"/>
              <a:t> знаками є </a:t>
            </a:r>
            <a:r>
              <a:rPr lang="ru-RU" dirty="0" err="1"/>
              <a:t>стінні</a:t>
            </a:r>
            <a:r>
              <a:rPr lang="ru-RU" dirty="0"/>
              <a:t> </a:t>
            </a:r>
            <a:r>
              <a:rPr lang="ru-RU" dirty="0" err="1"/>
              <a:t>репери</a:t>
            </a:r>
            <a:r>
              <a:rPr lang="ru-RU" dirty="0"/>
              <a:t>, марки і </a:t>
            </a:r>
            <a:r>
              <a:rPr lang="ru-RU" dirty="0" err="1"/>
              <a:t>костилі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закладаються</a:t>
            </a:r>
            <a:r>
              <a:rPr lang="ru-RU" dirty="0"/>
              <a:t> в основу </a:t>
            </a:r>
            <a:r>
              <a:rPr lang="ru-RU" dirty="0" err="1"/>
              <a:t>будівель</a:t>
            </a:r>
            <a:r>
              <a:rPr lang="ru-RU" dirty="0"/>
              <a:t>, </a:t>
            </a:r>
            <a:r>
              <a:rPr lang="ru-RU" dirty="0" err="1"/>
              <a:t>споруд</a:t>
            </a:r>
            <a:r>
              <a:rPr lang="ru-RU" dirty="0"/>
              <a:t> (рис. У.6). </a:t>
            </a:r>
            <a:r>
              <a:rPr lang="ru-RU" dirty="0" err="1"/>
              <a:t>Стінні</a:t>
            </a:r>
            <a:r>
              <a:rPr lang="ru-RU" dirty="0"/>
              <a:t> </a:t>
            </a:r>
            <a:r>
              <a:rPr lang="ru-RU" dirty="0" err="1"/>
              <a:t>репери</a:t>
            </a:r>
            <a:r>
              <a:rPr lang="ru-RU" dirty="0"/>
              <a:t> і марки </a:t>
            </a:r>
            <a:r>
              <a:rPr lang="ru-RU" dirty="0" err="1"/>
              <a:t>відливають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чавуну</a:t>
            </a:r>
            <a:r>
              <a:rPr lang="ru-RU" dirty="0"/>
              <a:t>. На </a:t>
            </a:r>
            <a:r>
              <a:rPr lang="ru-RU" dirty="0" err="1"/>
              <a:t>передньому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торці</a:t>
            </a:r>
            <a:r>
              <a:rPr lang="ru-RU" dirty="0"/>
              <a:t> </a:t>
            </a:r>
            <a:r>
              <a:rPr lang="ru-RU" dirty="0" err="1"/>
              <a:t>вказується</a:t>
            </a:r>
            <a:r>
              <a:rPr lang="ru-RU" dirty="0"/>
              <a:t> </a:t>
            </a:r>
            <a:r>
              <a:rPr lang="ru-RU" dirty="0" err="1"/>
              <a:t>організація-виконавець</a:t>
            </a:r>
            <a:r>
              <a:rPr lang="ru-RU" dirty="0"/>
              <a:t> </a:t>
            </a:r>
            <a:r>
              <a:rPr lang="ru-RU" dirty="0" err="1"/>
              <a:t>нівелірних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і номер репера (марки). Репер </a:t>
            </a:r>
            <a:r>
              <a:rPr lang="ru-RU" dirty="0" err="1"/>
              <a:t>вмуровується</a:t>
            </a:r>
            <a:r>
              <a:rPr lang="ru-RU" dirty="0"/>
              <a:t> в </a:t>
            </a:r>
            <a:r>
              <a:rPr lang="ru-RU" dirty="0" err="1"/>
              <a:t>стіну</a:t>
            </a:r>
            <a:r>
              <a:rPr lang="ru-RU" dirty="0"/>
              <a:t> </a:t>
            </a:r>
            <a:r>
              <a:rPr lang="ru-RU" dirty="0" err="1"/>
              <a:t>будівлі</a:t>
            </a:r>
            <a:r>
              <a:rPr lang="ru-RU" dirty="0"/>
              <a:t> так,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торцева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виступала</a:t>
            </a:r>
            <a:r>
              <a:rPr lang="ru-RU" dirty="0"/>
              <a:t> </a:t>
            </a:r>
            <a:r>
              <a:rPr lang="ru-RU" dirty="0" err="1"/>
              <a:t>назовні</a:t>
            </a:r>
            <a:r>
              <a:rPr lang="ru-RU" dirty="0"/>
              <a:t> на 5 см. </a:t>
            </a:r>
            <a:r>
              <a:rPr lang="ru-RU" dirty="0" err="1"/>
              <a:t>Поряд</a:t>
            </a:r>
            <a:r>
              <a:rPr lang="ru-RU" dirty="0"/>
              <a:t> </a:t>
            </a:r>
            <a:r>
              <a:rPr lang="ru-RU" dirty="0" err="1"/>
              <a:t>прикріплюється</a:t>
            </a:r>
            <a:r>
              <a:rPr lang="ru-RU" dirty="0"/>
              <a:t> </a:t>
            </a:r>
            <a:r>
              <a:rPr lang="ru-RU" dirty="0" err="1"/>
              <a:t>охоронна</a:t>
            </a:r>
            <a:r>
              <a:rPr lang="ru-RU" dirty="0"/>
              <a:t> плита. На диску репера є </a:t>
            </a:r>
            <a:r>
              <a:rPr lang="ru-RU" dirty="0" err="1"/>
              <a:t>виступ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сектора з ребрами, </a:t>
            </a:r>
            <a:r>
              <a:rPr lang="ru-RU" dirty="0" err="1"/>
              <a:t>висота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над </a:t>
            </a:r>
            <a:r>
              <a:rPr lang="ru-RU" dirty="0" err="1"/>
              <a:t>рівнем</a:t>
            </a:r>
            <a:r>
              <a:rPr lang="ru-RU" dirty="0"/>
              <a:t> моря і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висотою</a:t>
            </a:r>
            <a:r>
              <a:rPr lang="ru-RU" dirty="0"/>
              <a:t> репера. Марки </a:t>
            </a:r>
            <a:r>
              <a:rPr lang="ru-RU" dirty="0" err="1"/>
              <a:t>відрізняються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репера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у </a:t>
            </a:r>
            <a:r>
              <a:rPr lang="ru-RU" dirty="0" err="1"/>
              <a:t>центрі</a:t>
            </a:r>
            <a:r>
              <a:rPr lang="ru-RU" dirty="0"/>
              <a:t> диска марки є </a:t>
            </a:r>
            <a:r>
              <a:rPr lang="ru-RU" dirty="0" err="1"/>
              <a:t>невелике</a:t>
            </a:r>
            <a:r>
              <a:rPr lang="ru-RU" dirty="0"/>
              <a:t> </a:t>
            </a:r>
            <a:r>
              <a:rPr lang="ru-RU" dirty="0" err="1"/>
              <a:t>заглиблення</a:t>
            </a:r>
            <a:r>
              <a:rPr lang="ru-RU" dirty="0"/>
              <a:t>, яке і </a:t>
            </a:r>
            <a:r>
              <a:rPr lang="ru-RU" dirty="0" err="1"/>
              <a:t>вважається</a:t>
            </a:r>
            <a:r>
              <a:rPr lang="ru-RU" dirty="0"/>
              <a:t> основною точкою. Марки </a:t>
            </a:r>
            <a:r>
              <a:rPr lang="ru-RU" dirty="0" err="1"/>
              <a:t>закладають</a:t>
            </a:r>
            <a:r>
              <a:rPr lang="ru-RU" dirty="0"/>
              <a:t> у </a:t>
            </a:r>
            <a:r>
              <a:rPr lang="ru-RU" dirty="0" err="1"/>
              <a:t>стіну</a:t>
            </a:r>
            <a:r>
              <a:rPr lang="ru-RU" dirty="0"/>
              <a:t> </a:t>
            </a:r>
            <a:r>
              <a:rPr lang="ru-RU" dirty="0" err="1"/>
              <a:t>врівень</a:t>
            </a:r>
            <a:r>
              <a:rPr lang="ru-RU" dirty="0"/>
              <a:t> з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поверхнею</a:t>
            </a:r>
            <a:r>
              <a:rPr lang="ru-RU" dirty="0"/>
              <a:t> на </a:t>
            </a:r>
            <a:r>
              <a:rPr lang="ru-RU" dirty="0" err="1"/>
              <a:t>висоті</a:t>
            </a:r>
            <a:r>
              <a:rPr lang="ru-RU" dirty="0"/>
              <a:t> 1,5-2,0 м над землею.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закладання</a:t>
            </a:r>
            <a:r>
              <a:rPr lang="ru-RU" dirty="0"/>
              <a:t> </a:t>
            </a:r>
            <a:r>
              <a:rPr lang="ru-RU" dirty="0" err="1"/>
              <a:t>реперів</a:t>
            </a:r>
            <a:r>
              <a:rPr lang="ru-RU" dirty="0"/>
              <a:t> </a:t>
            </a:r>
            <a:r>
              <a:rPr lang="uk-UA" dirty="0"/>
              <a:t>і </a:t>
            </a:r>
            <a:r>
              <a:rPr lang="ru-RU" dirty="0"/>
              <a:t>марок, порядок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нівелювання</a:t>
            </a:r>
            <a:r>
              <a:rPr lang="ru-RU" dirty="0"/>
              <a:t> і </a:t>
            </a:r>
            <a:r>
              <a:rPr lang="ru-RU" dirty="0" err="1"/>
              <a:t>використання</a:t>
            </a:r>
            <a:r>
              <a:rPr lang="en-US" dirty="0"/>
              <a:t>,</a:t>
            </a:r>
            <a:r>
              <a:rPr lang="ru-RU" dirty="0"/>
              <a:t> </a:t>
            </a:r>
            <a:r>
              <a:rPr lang="ru-RU" dirty="0" err="1"/>
              <a:t>вказуються</a:t>
            </a:r>
            <a:r>
              <a:rPr lang="ru-RU" dirty="0"/>
              <a:t> у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інструкціях</a:t>
            </a:r>
            <a:r>
              <a:rPr lang="ru-RU" dirty="0"/>
              <a:t>.</a:t>
            </a:r>
            <a:endParaRPr lang="uk-UA" dirty="0"/>
          </a:p>
          <a:p>
            <a:pPr marL="0" indent="0" algn="just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602" y="2245002"/>
            <a:ext cx="2781300" cy="43624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590" y="4616177"/>
            <a:ext cx="2095500" cy="2085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650" y="4426227"/>
            <a:ext cx="3038477" cy="227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8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710" y="450166"/>
            <a:ext cx="8886660" cy="248488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На </a:t>
            </a:r>
            <a:r>
              <a:rPr lang="ru-RU" dirty="0" err="1"/>
              <a:t>практиці</a:t>
            </a:r>
            <a:r>
              <a:rPr lang="ru-RU" dirty="0"/>
              <a:t> </a:t>
            </a:r>
            <a:r>
              <a:rPr lang="ru-RU" dirty="0" err="1"/>
              <a:t>закладають</a:t>
            </a:r>
            <a:r>
              <a:rPr lang="ru-RU" dirty="0"/>
              <a:t> і </a:t>
            </a:r>
            <a:r>
              <a:rPr lang="ru-RU" dirty="0" err="1"/>
              <a:t>тимчасові</a:t>
            </a:r>
            <a:r>
              <a:rPr lang="ru-RU" dirty="0"/>
              <a:t> </a:t>
            </a:r>
            <a:r>
              <a:rPr lang="ru-RU" dirty="0" err="1"/>
              <a:t>репери</a:t>
            </a:r>
            <a:r>
              <a:rPr lang="ru-RU" dirty="0"/>
              <a:t>. Ними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спеціально</a:t>
            </a:r>
            <a:r>
              <a:rPr lang="ru-RU" dirty="0"/>
              <a:t> </a:t>
            </a:r>
            <a:r>
              <a:rPr lang="ru-RU" dirty="0" err="1"/>
              <a:t>виготовлені</a:t>
            </a:r>
            <a:r>
              <a:rPr lang="ru-RU" dirty="0"/>
              <a:t> </a:t>
            </a:r>
            <a:r>
              <a:rPr lang="ru-RU" dirty="0" err="1"/>
              <a:t>відрізки</a:t>
            </a:r>
            <a:r>
              <a:rPr lang="ru-RU" dirty="0"/>
              <a:t> </a:t>
            </a:r>
            <a:r>
              <a:rPr lang="ru-RU" dirty="0" err="1"/>
              <a:t>металевих</a:t>
            </a:r>
            <a:r>
              <a:rPr lang="en-US" dirty="0"/>
              <a:t> </a:t>
            </a:r>
            <a:r>
              <a:rPr lang="ru-RU" dirty="0"/>
              <a:t>труб, </a:t>
            </a:r>
            <a:r>
              <a:rPr lang="ru-RU" dirty="0" err="1"/>
              <a:t>відрізки</a:t>
            </a:r>
            <a:r>
              <a:rPr lang="ru-RU" dirty="0"/>
              <a:t> </a:t>
            </a:r>
            <a:r>
              <a:rPr lang="ru-RU" dirty="0" err="1"/>
              <a:t>залізничних</a:t>
            </a:r>
            <a:r>
              <a:rPr lang="ru-RU" dirty="0"/>
              <a:t> </a:t>
            </a:r>
            <a:r>
              <a:rPr lang="ru-RU" dirty="0" err="1"/>
              <a:t>рейок</a:t>
            </a:r>
            <a:r>
              <a:rPr lang="ru-RU" dirty="0"/>
              <a:t>, </a:t>
            </a:r>
            <a:r>
              <a:rPr lang="ru-RU" dirty="0" err="1"/>
              <a:t>костилі</a:t>
            </a:r>
            <a:r>
              <a:rPr lang="ru-RU" dirty="0"/>
              <a:t>, </a:t>
            </a:r>
            <a:r>
              <a:rPr lang="ru-RU" dirty="0" err="1"/>
              <a:t>забиті</a:t>
            </a:r>
            <a:r>
              <a:rPr lang="ru-RU" dirty="0"/>
              <a:t> в </a:t>
            </a:r>
            <a:r>
              <a:rPr lang="ru-RU" dirty="0" err="1"/>
              <a:t>дерев'яні</a:t>
            </a:r>
            <a:r>
              <a:rPr lang="ru-RU" dirty="0"/>
              <a:t> </a:t>
            </a:r>
            <a:r>
              <a:rPr lang="ru-RU" dirty="0" err="1"/>
              <a:t>споруди</a:t>
            </a:r>
            <a:r>
              <a:rPr lang="ru-RU" dirty="0"/>
              <a:t>,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камені-валуни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знаком, </a:t>
            </a:r>
            <a:r>
              <a:rPr lang="ru-RU" dirty="0" err="1"/>
              <a:t>металічні</a:t>
            </a:r>
            <a:r>
              <a:rPr lang="ru-RU" dirty="0"/>
              <a:t> </a:t>
            </a:r>
            <a:r>
              <a:rPr lang="ru-RU" dirty="0" err="1"/>
              <a:t>цвяхи</a:t>
            </a:r>
            <a:r>
              <a:rPr lang="ru-RU" dirty="0"/>
              <a:t>, </a:t>
            </a:r>
            <a:r>
              <a:rPr lang="ru-RU" dirty="0" err="1"/>
              <a:t>забиті</a:t>
            </a:r>
            <a:r>
              <a:rPr lang="ru-RU" dirty="0"/>
              <a:t> у </a:t>
            </a:r>
            <a:r>
              <a:rPr lang="ru-RU" dirty="0" err="1"/>
              <a:t>пні</a:t>
            </a:r>
            <a:r>
              <a:rPr lang="ru-RU" dirty="0"/>
              <a:t> </a:t>
            </a:r>
            <a:r>
              <a:rPr lang="ru-RU" dirty="0" err="1"/>
              <a:t>спиляних</a:t>
            </a:r>
            <a:r>
              <a:rPr lang="ru-RU" dirty="0"/>
              <a:t> дерев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 smtClean="0"/>
              <a:t>дерев’яні</a:t>
            </a:r>
            <a:r>
              <a:rPr lang="ru-RU" dirty="0" smtClean="0"/>
              <a:t> </a:t>
            </a:r>
            <a:r>
              <a:rPr lang="ru-RU" dirty="0"/>
              <a:t>опори </a:t>
            </a:r>
            <a:r>
              <a:rPr lang="ru-RU" dirty="0" err="1"/>
              <a:t>ліній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r>
              <a:rPr lang="ru-RU" dirty="0"/>
              <a:t> і т.п.</a:t>
            </a:r>
            <a:r>
              <a:rPr lang="en-US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нівелірні</a:t>
            </a:r>
            <a:r>
              <a:rPr lang="ru-RU" dirty="0"/>
              <a:t> знаки </a:t>
            </a:r>
            <a:r>
              <a:rPr lang="ru-RU" dirty="0" err="1"/>
              <a:t>встановлюють</a:t>
            </a:r>
            <a:r>
              <a:rPr lang="ru-RU" dirty="0"/>
              <a:t> в таких </a:t>
            </a:r>
            <a:r>
              <a:rPr lang="ru-RU" dirty="0" err="1"/>
              <a:t>місцях</a:t>
            </a:r>
            <a:r>
              <a:rPr lang="ru-RU" dirty="0"/>
              <a:t>, де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забезпечені</a:t>
            </a:r>
            <a:r>
              <a:rPr lang="ru-RU" dirty="0"/>
              <a:t> </a:t>
            </a:r>
            <a:r>
              <a:rPr lang="ru-RU" dirty="0" err="1"/>
              <a:t>зручність</a:t>
            </a:r>
            <a:r>
              <a:rPr lang="ru-RU" dirty="0"/>
              <a:t> </a:t>
            </a:r>
            <a:r>
              <a:rPr lang="ru-RU" dirty="0" err="1"/>
              <a:t>користування</a:t>
            </a:r>
            <a:r>
              <a:rPr lang="ru-RU" dirty="0"/>
              <a:t> знаком, </a:t>
            </a:r>
            <a:r>
              <a:rPr lang="ru-RU" dirty="0" err="1"/>
              <a:t>стійкість</a:t>
            </a:r>
            <a:r>
              <a:rPr lang="ru-RU" dirty="0"/>
              <a:t>, </a:t>
            </a:r>
            <a:r>
              <a:rPr lang="ru-RU" dirty="0" err="1"/>
              <a:t>міцність</a:t>
            </a:r>
            <a:r>
              <a:rPr lang="ru-RU" dirty="0"/>
              <a:t> і </a:t>
            </a:r>
            <a:r>
              <a:rPr lang="ru-RU" dirty="0" err="1"/>
              <a:t>збереженість</a:t>
            </a:r>
            <a:r>
              <a:rPr lang="ru-RU" dirty="0"/>
              <a:t> </a:t>
            </a:r>
            <a:r>
              <a:rPr lang="ru-RU" dirty="0" err="1"/>
              <a:t>знаків</a:t>
            </a:r>
            <a:r>
              <a:rPr lang="ru-RU" dirty="0"/>
              <a:t>.</a:t>
            </a:r>
            <a:r>
              <a:rPr lang="en-US" dirty="0"/>
              <a:t> </a:t>
            </a:r>
            <a:r>
              <a:rPr lang="ru-RU" dirty="0"/>
              <a:t>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нівелірних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і </a:t>
            </a:r>
            <a:r>
              <a:rPr lang="ru-RU" dirty="0" err="1"/>
              <a:t>обчислювальної</a:t>
            </a:r>
            <a:r>
              <a:rPr lang="ru-RU" dirty="0"/>
              <a:t> </a:t>
            </a:r>
            <a:r>
              <a:rPr lang="ru-RU" dirty="0" err="1"/>
              <a:t>обробки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нівелірних</a:t>
            </a:r>
            <a:r>
              <a:rPr lang="ru-RU" dirty="0"/>
              <a:t> </a:t>
            </a:r>
            <a:r>
              <a:rPr lang="ru-RU" dirty="0" err="1"/>
              <a:t>сіток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районів</a:t>
            </a:r>
            <a:r>
              <a:rPr lang="ru-RU" dirty="0"/>
              <a:t> </a:t>
            </a:r>
            <a:r>
              <a:rPr lang="ru-RU" dirty="0" err="1"/>
              <a:t>складають</a:t>
            </a:r>
            <a:r>
              <a:rPr lang="ru-RU" dirty="0"/>
              <a:t> каталоги </a:t>
            </a:r>
            <a:r>
              <a:rPr lang="ru-RU" dirty="0" err="1"/>
              <a:t>нівелірних</a:t>
            </a:r>
            <a:r>
              <a:rPr lang="ru-RU" dirty="0"/>
              <a:t> </a:t>
            </a:r>
            <a:r>
              <a:rPr lang="ru-RU" dirty="0" err="1"/>
              <a:t>знаків</a:t>
            </a:r>
            <a:r>
              <a:rPr lang="ru-RU" dirty="0"/>
              <a:t>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вказуються</a:t>
            </a:r>
            <a:r>
              <a:rPr lang="ru-RU" dirty="0"/>
              <a:t> номер і вид знака,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знаходження</a:t>
            </a:r>
            <a:r>
              <a:rPr lang="ru-RU" dirty="0"/>
              <a:t> і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відмітки</a:t>
            </a:r>
            <a:r>
              <a:rPr lang="ru-RU" dirty="0"/>
              <a:t> (</a:t>
            </a:r>
            <a:r>
              <a:rPr lang="ru-RU" dirty="0" err="1"/>
              <a:t>висоти</a:t>
            </a:r>
            <a:r>
              <a:rPr lang="ru-RU" dirty="0"/>
              <a:t>) над </a:t>
            </a:r>
            <a:r>
              <a:rPr lang="ru-RU" dirty="0" err="1"/>
              <a:t>рівнем</a:t>
            </a:r>
            <a:r>
              <a:rPr lang="ru-RU" dirty="0"/>
              <a:t> моря</a:t>
            </a:r>
            <a:r>
              <a:rPr lang="ru-RU" dirty="0" smtClean="0"/>
              <a:t>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2" y="3207027"/>
            <a:ext cx="4505739" cy="3379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741" y="3207027"/>
            <a:ext cx="3467928" cy="33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03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ru-RU" b="1" dirty="0" err="1"/>
              <a:t>Закладання</a:t>
            </a:r>
            <a:r>
              <a:rPr lang="ru-RU" b="1" dirty="0"/>
              <a:t> </a:t>
            </a:r>
            <a:r>
              <a:rPr lang="ru-RU" b="1" dirty="0" err="1"/>
              <a:t>нівелірних</a:t>
            </a:r>
            <a:r>
              <a:rPr lang="ru-RU" b="1" dirty="0"/>
              <a:t> </a:t>
            </a:r>
            <a:r>
              <a:rPr lang="ru-RU" b="1" dirty="0" err="1"/>
              <a:t>знаків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255" y="808868"/>
            <a:ext cx="7257471" cy="442574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Закладання</a:t>
            </a:r>
            <a:r>
              <a:rPr lang="ru-RU" dirty="0"/>
              <a:t> </a:t>
            </a:r>
            <a:r>
              <a:rPr lang="ru-RU" dirty="0" err="1"/>
              <a:t>вікових</a:t>
            </a:r>
            <a:r>
              <a:rPr lang="ru-RU" dirty="0"/>
              <a:t>, </a:t>
            </a:r>
            <a:r>
              <a:rPr lang="ru-RU" dirty="0" err="1"/>
              <a:t>фундаментальних</a:t>
            </a:r>
            <a:r>
              <a:rPr lang="ru-RU" dirty="0"/>
              <a:t> та </a:t>
            </a:r>
            <a:r>
              <a:rPr lang="ru-RU" dirty="0" err="1"/>
              <a:t>ґрунтових</a:t>
            </a:r>
            <a:r>
              <a:rPr lang="ru-RU" dirty="0"/>
              <a:t> </a:t>
            </a:r>
            <a:r>
              <a:rPr lang="ru-RU" dirty="0" err="1"/>
              <a:t>реперів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бригадою з 5 </a:t>
            </a:r>
            <a:r>
              <a:rPr lang="ru-RU" dirty="0" err="1"/>
              <a:t>чоловік</a:t>
            </a:r>
            <a:r>
              <a:rPr lang="ru-RU" dirty="0"/>
              <a:t>, а </a:t>
            </a:r>
            <a:r>
              <a:rPr lang="ru-RU" dirty="0" err="1"/>
              <a:t>стінних</a:t>
            </a:r>
            <a:r>
              <a:rPr lang="ru-RU" dirty="0"/>
              <a:t> та </a:t>
            </a:r>
            <a:r>
              <a:rPr lang="ru-RU" dirty="0" err="1"/>
              <a:t>скельних</a:t>
            </a:r>
            <a:r>
              <a:rPr lang="ru-RU" dirty="0"/>
              <a:t> — бригадою з 2–4 </a:t>
            </a:r>
            <a:r>
              <a:rPr lang="ru-RU" dirty="0" err="1"/>
              <a:t>чол</a:t>
            </a:r>
            <a:r>
              <a:rPr lang="ru-RU" dirty="0"/>
              <a:t>.</a:t>
            </a:r>
            <a:r>
              <a:rPr lang="uk-UA" dirty="0"/>
              <a:t> </a:t>
            </a:r>
            <a:r>
              <a:rPr lang="ru-RU" dirty="0" err="1"/>
              <a:t>Вікові</a:t>
            </a:r>
            <a:r>
              <a:rPr lang="ru-RU" dirty="0"/>
              <a:t>, </a:t>
            </a:r>
            <a:r>
              <a:rPr lang="ru-RU" dirty="0" err="1"/>
              <a:t>фундаментальні</a:t>
            </a:r>
            <a:r>
              <a:rPr lang="ru-RU" dirty="0"/>
              <a:t> та </a:t>
            </a:r>
            <a:r>
              <a:rPr lang="ru-RU" dirty="0" err="1"/>
              <a:t>ґрунтові</a:t>
            </a:r>
            <a:r>
              <a:rPr lang="ru-RU" dirty="0"/>
              <a:t> </a:t>
            </a:r>
            <a:r>
              <a:rPr lang="ru-RU" dirty="0" err="1"/>
              <a:t>репери</a:t>
            </a:r>
            <a:r>
              <a:rPr lang="ru-RU" dirty="0"/>
              <a:t> </a:t>
            </a:r>
            <a:r>
              <a:rPr lang="ru-RU" dirty="0" err="1"/>
              <a:t>закладаються</a:t>
            </a:r>
            <a:r>
              <a:rPr lang="ru-RU" dirty="0"/>
              <a:t> у </a:t>
            </a:r>
            <a:r>
              <a:rPr lang="ru-RU" dirty="0" err="1"/>
              <a:t>верхній</a:t>
            </a:r>
            <a:r>
              <a:rPr lang="ru-RU" dirty="0"/>
              <a:t> шар </a:t>
            </a:r>
            <a:r>
              <a:rPr lang="ru-RU" dirty="0" err="1"/>
              <a:t>ґрунту</a:t>
            </a:r>
            <a:r>
              <a:rPr lang="ru-RU" dirty="0"/>
              <a:t> у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: </a:t>
            </a:r>
            <a:r>
              <a:rPr lang="ru-RU" dirty="0" err="1"/>
              <a:t>риття</a:t>
            </a:r>
            <a:r>
              <a:rPr lang="ru-RU" dirty="0"/>
              <a:t> котловану </a:t>
            </a:r>
            <a:r>
              <a:rPr lang="ru-RU" dirty="0" err="1"/>
              <a:t>необхідної</a:t>
            </a:r>
            <a:r>
              <a:rPr lang="ru-RU" dirty="0"/>
              <a:t> </a:t>
            </a:r>
            <a:r>
              <a:rPr lang="ru-RU" dirty="0" err="1"/>
              <a:t>глибини</a:t>
            </a:r>
            <a:r>
              <a:rPr lang="ru-RU" dirty="0"/>
              <a:t> (</a:t>
            </a:r>
            <a:r>
              <a:rPr lang="ru-RU" dirty="0" err="1"/>
              <a:t>відповідними</a:t>
            </a:r>
            <a:r>
              <a:rPr lang="ru-RU" dirty="0"/>
              <a:t> </a:t>
            </a:r>
            <a:r>
              <a:rPr lang="ru-RU" dirty="0" err="1"/>
              <a:t>механізмами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вручну</a:t>
            </a:r>
            <a:r>
              <a:rPr lang="ru-RU" dirty="0"/>
              <a:t>), </a:t>
            </a:r>
            <a:r>
              <a:rPr lang="ru-RU" dirty="0" err="1"/>
              <a:t>встановлення</a:t>
            </a:r>
            <a:r>
              <a:rPr lang="ru-RU" dirty="0"/>
              <a:t> репера, </a:t>
            </a:r>
            <a:r>
              <a:rPr lang="ru-RU" dirty="0" err="1"/>
              <a:t>трамбування</a:t>
            </a:r>
            <a:r>
              <a:rPr lang="ru-RU" dirty="0"/>
              <a:t> (</a:t>
            </a:r>
            <a:r>
              <a:rPr lang="ru-RU" dirty="0" err="1"/>
              <a:t>ущільнення</a:t>
            </a:r>
            <a:r>
              <a:rPr lang="ru-RU" dirty="0"/>
              <a:t>) </a:t>
            </a:r>
            <a:r>
              <a:rPr lang="ru-RU" dirty="0" err="1"/>
              <a:t>ґрунту</a:t>
            </a:r>
            <a:r>
              <a:rPr lang="ru-RU" dirty="0"/>
              <a:t>, </a:t>
            </a:r>
            <a:r>
              <a:rPr lang="ru-RU" dirty="0" err="1"/>
              <a:t>зовнішнє</a:t>
            </a:r>
            <a:r>
              <a:rPr lang="ru-RU" dirty="0"/>
              <a:t> </a:t>
            </a:r>
            <a:r>
              <a:rPr lang="ru-RU" dirty="0" err="1"/>
              <a:t>оформлення</a:t>
            </a:r>
            <a:r>
              <a:rPr lang="ru-RU" dirty="0"/>
              <a:t> репера (</a:t>
            </a:r>
            <a:r>
              <a:rPr lang="ru-RU" dirty="0" err="1"/>
              <a:t>окопування</a:t>
            </a:r>
            <a:r>
              <a:rPr lang="ru-RU" dirty="0"/>
              <a:t> </a:t>
            </a:r>
            <a:r>
              <a:rPr lang="ru-RU" dirty="0" err="1"/>
              <a:t>ровом</a:t>
            </a:r>
            <a:r>
              <a:rPr lang="ru-RU" dirty="0"/>
              <a:t> </a:t>
            </a:r>
            <a:r>
              <a:rPr lang="ru-RU" dirty="0" err="1"/>
              <a:t>необхідних</a:t>
            </a:r>
            <a:r>
              <a:rPr lang="ru-RU" dirty="0"/>
              <a:t> </a:t>
            </a:r>
            <a:r>
              <a:rPr lang="ru-RU" dirty="0" err="1"/>
              <a:t>розмірів</a:t>
            </a:r>
            <a:r>
              <a:rPr lang="ru-RU" dirty="0"/>
              <a:t> та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пізнавального</a:t>
            </a:r>
            <a:r>
              <a:rPr lang="ru-RU" dirty="0"/>
              <a:t> </a:t>
            </a:r>
            <a:r>
              <a:rPr lang="ru-RU" dirty="0" err="1"/>
              <a:t>стовпа</a:t>
            </a:r>
            <a:r>
              <a:rPr lang="ru-RU" dirty="0"/>
              <a:t>). При </a:t>
            </a:r>
            <a:r>
              <a:rPr lang="ru-RU" dirty="0" err="1"/>
              <a:t>закладанні</a:t>
            </a:r>
            <a:r>
              <a:rPr lang="ru-RU" dirty="0"/>
              <a:t> </a:t>
            </a:r>
            <a:r>
              <a:rPr lang="ru-RU" dirty="0" err="1"/>
              <a:t>стінних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скельних</a:t>
            </a:r>
            <a:r>
              <a:rPr lang="ru-RU" dirty="0"/>
              <a:t> </a:t>
            </a:r>
            <a:r>
              <a:rPr lang="ru-RU" dirty="0" err="1"/>
              <a:t>реперів</a:t>
            </a:r>
            <a:r>
              <a:rPr lang="ru-RU" dirty="0"/>
              <a:t>, в </a:t>
            </a:r>
            <a:r>
              <a:rPr lang="ru-RU" dirty="0" err="1"/>
              <a:t>стіні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скелі</a:t>
            </a:r>
            <a:r>
              <a:rPr lang="ru-RU" dirty="0"/>
              <a:t> </a:t>
            </a:r>
            <a:r>
              <a:rPr lang="ru-RU" dirty="0" err="1"/>
              <a:t>видовбується</a:t>
            </a:r>
            <a:r>
              <a:rPr lang="ru-RU" dirty="0"/>
              <a:t> </a:t>
            </a:r>
            <a:r>
              <a:rPr lang="ru-RU" dirty="0" err="1"/>
              <a:t>отвір</a:t>
            </a:r>
            <a:r>
              <a:rPr lang="ru-RU" dirty="0"/>
              <a:t>, в </a:t>
            </a:r>
            <a:r>
              <a:rPr lang="ru-RU" dirty="0" err="1"/>
              <a:t>який</a:t>
            </a:r>
            <a:r>
              <a:rPr lang="ru-RU" dirty="0"/>
              <a:t> на цементному </a:t>
            </a:r>
            <a:r>
              <a:rPr lang="ru-RU" dirty="0" err="1"/>
              <a:t>розчині</a:t>
            </a:r>
            <a:r>
              <a:rPr lang="ru-RU" dirty="0"/>
              <a:t> </a:t>
            </a:r>
            <a:r>
              <a:rPr lang="ru-RU" dirty="0" err="1"/>
              <a:t>вставляється</a:t>
            </a:r>
            <a:r>
              <a:rPr lang="ru-RU" dirty="0"/>
              <a:t> </a:t>
            </a:r>
            <a:r>
              <a:rPr lang="ru-RU" dirty="0" err="1"/>
              <a:t>стінний</a:t>
            </a:r>
            <a:r>
              <a:rPr lang="ru-RU" dirty="0"/>
              <a:t> репер,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поверхня</a:t>
            </a:r>
            <a:r>
              <a:rPr lang="ru-RU" dirty="0"/>
              <a:t> </a:t>
            </a:r>
            <a:r>
              <a:rPr lang="ru-RU" dirty="0" err="1"/>
              <a:t>зарівнюється</a:t>
            </a:r>
            <a:r>
              <a:rPr lang="ru-RU" dirty="0"/>
              <a:t>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закладання</a:t>
            </a:r>
            <a:r>
              <a:rPr lang="ru-RU" dirty="0"/>
              <a:t> </a:t>
            </a:r>
            <a:r>
              <a:rPr lang="ru-RU" dirty="0" err="1"/>
              <a:t>нівелірного</a:t>
            </a:r>
            <a:r>
              <a:rPr lang="ru-RU" dirty="0"/>
              <a:t> знаку </a:t>
            </a:r>
            <a:r>
              <a:rPr lang="ru-RU" dirty="0" err="1"/>
              <a:t>оформляється</a:t>
            </a:r>
            <a:r>
              <a:rPr lang="ru-RU" dirty="0"/>
              <a:t> </a:t>
            </a:r>
            <a:r>
              <a:rPr lang="ru-RU" dirty="0" err="1"/>
              <a:t>технічна</a:t>
            </a:r>
            <a:r>
              <a:rPr lang="ru-RU" dirty="0"/>
              <a:t> </a:t>
            </a:r>
            <a:r>
              <a:rPr lang="ru-RU" dirty="0" err="1"/>
              <a:t>документація</a:t>
            </a:r>
            <a:r>
              <a:rPr lang="ru-RU" dirty="0"/>
              <a:t>, до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:</a:t>
            </a:r>
            <a:endParaRPr lang="uk-UA" dirty="0"/>
          </a:p>
          <a:p>
            <a:pPr algn="just"/>
            <a:r>
              <a:rPr lang="ru-RU" dirty="0"/>
              <a:t>- карточка </a:t>
            </a:r>
            <a:r>
              <a:rPr lang="ru-RU" dirty="0" err="1"/>
              <a:t>закладання</a:t>
            </a:r>
            <a:r>
              <a:rPr lang="ru-RU" dirty="0"/>
              <a:t> </a:t>
            </a:r>
            <a:r>
              <a:rPr lang="ru-RU" dirty="0" err="1"/>
              <a:t>геодезичного</a:t>
            </a:r>
            <a:r>
              <a:rPr lang="ru-RU" dirty="0"/>
              <a:t> пункту </a:t>
            </a:r>
            <a:r>
              <a:rPr lang="ru-RU" dirty="0" err="1"/>
              <a:t>зі</a:t>
            </a:r>
            <a:r>
              <a:rPr lang="ru-RU" dirty="0"/>
              <a:t> схемою і </a:t>
            </a:r>
            <a:r>
              <a:rPr lang="ru-RU" dirty="0" err="1"/>
              <a:t>описом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місцезнаходження</a:t>
            </a:r>
            <a:r>
              <a:rPr lang="ru-RU" dirty="0"/>
              <a:t>;</a:t>
            </a:r>
            <a:endParaRPr lang="uk-UA" dirty="0"/>
          </a:p>
          <a:p>
            <a:pPr algn="just"/>
            <a:r>
              <a:rPr lang="ru-RU" dirty="0"/>
              <a:t>- акт </a:t>
            </a:r>
            <a:r>
              <a:rPr lang="ru-RU" dirty="0" err="1"/>
              <a:t>здачі</a:t>
            </a:r>
            <a:r>
              <a:rPr lang="ru-RU" dirty="0"/>
              <a:t> </a:t>
            </a:r>
            <a:r>
              <a:rPr lang="ru-RU" dirty="0" err="1"/>
              <a:t>геодезичних</a:t>
            </a:r>
            <a:r>
              <a:rPr lang="ru-RU" dirty="0"/>
              <a:t> </a:t>
            </a:r>
            <a:r>
              <a:rPr lang="ru-RU" dirty="0" err="1"/>
              <a:t>пунктів</a:t>
            </a:r>
            <a:r>
              <a:rPr lang="ru-RU" dirty="0"/>
              <a:t> для </a:t>
            </a:r>
            <a:r>
              <a:rPr lang="ru-RU" dirty="0" err="1"/>
              <a:t>нагляду</a:t>
            </a:r>
            <a:r>
              <a:rPr lang="ru-RU" dirty="0"/>
              <a:t> за </a:t>
            </a:r>
            <a:r>
              <a:rPr lang="ru-RU" dirty="0" err="1"/>
              <a:t>збереженням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.</a:t>
            </a:r>
            <a:endParaRPr lang="uk-UA" dirty="0"/>
          </a:p>
          <a:p>
            <a:pPr marL="0" indent="0" algn="just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726" y="2569795"/>
            <a:ext cx="4588499" cy="4168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286" y="5190631"/>
            <a:ext cx="5377409" cy="159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90" y="145774"/>
            <a:ext cx="8596668" cy="1320800"/>
          </a:xfrm>
        </p:spPr>
        <p:txBody>
          <a:bodyPr/>
          <a:lstStyle/>
          <a:p>
            <a:r>
              <a:rPr lang="ru-RU" b="1" dirty="0" err="1"/>
              <a:t>Виготовлення</a:t>
            </a:r>
            <a:r>
              <a:rPr lang="ru-RU" b="1" dirty="0"/>
              <a:t> </a:t>
            </a:r>
            <a:r>
              <a:rPr lang="ru-RU" b="1" dirty="0" err="1"/>
              <a:t>нівелірних</a:t>
            </a:r>
            <a:r>
              <a:rPr lang="ru-RU" b="1" dirty="0"/>
              <a:t> </a:t>
            </a:r>
            <a:r>
              <a:rPr lang="ru-RU" b="1" dirty="0" err="1"/>
              <a:t>знаків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289" y="1073911"/>
            <a:ext cx="11022557" cy="388077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Виготовлення</a:t>
            </a:r>
            <a:r>
              <a:rPr lang="ru-RU" dirty="0"/>
              <a:t> </a:t>
            </a:r>
            <a:r>
              <a:rPr lang="ru-RU" dirty="0" err="1"/>
              <a:t>нівелірних</a:t>
            </a:r>
            <a:r>
              <a:rPr lang="ru-RU" dirty="0"/>
              <a:t> </a:t>
            </a:r>
            <a:r>
              <a:rPr lang="ru-RU" dirty="0" err="1"/>
              <a:t>знаків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, як правило, </a:t>
            </a:r>
            <a:r>
              <a:rPr lang="ru-RU" dirty="0" err="1"/>
              <a:t>централізованим</a:t>
            </a:r>
            <a:r>
              <a:rPr lang="ru-RU" dirty="0"/>
              <a:t> способом. Марки для </a:t>
            </a:r>
            <a:r>
              <a:rPr lang="ru-RU" dirty="0" err="1"/>
              <a:t>скельних</a:t>
            </a:r>
            <a:r>
              <a:rPr lang="ru-RU" dirty="0"/>
              <a:t>, </a:t>
            </a:r>
            <a:r>
              <a:rPr lang="ru-RU" dirty="0" err="1"/>
              <a:t>вікових</a:t>
            </a:r>
            <a:r>
              <a:rPr lang="ru-RU" dirty="0"/>
              <a:t>, </a:t>
            </a:r>
            <a:r>
              <a:rPr lang="ru-RU" dirty="0" err="1"/>
              <a:t>фундаментальних</a:t>
            </a:r>
            <a:r>
              <a:rPr lang="ru-RU" dirty="0"/>
              <a:t>, </a:t>
            </a:r>
            <a:r>
              <a:rPr lang="ru-RU" dirty="0" err="1"/>
              <a:t>ґрунтових</a:t>
            </a:r>
            <a:r>
              <a:rPr lang="ru-RU" dirty="0"/>
              <a:t> репер</a:t>
            </a:r>
            <a:r>
              <a:rPr lang="uk-UA" dirty="0" err="1"/>
              <a:t>ів</a:t>
            </a:r>
            <a:r>
              <a:rPr lang="ru-RU" dirty="0"/>
              <a:t> і </a:t>
            </a:r>
            <a:r>
              <a:rPr lang="ru-RU" dirty="0" err="1"/>
              <a:t>чавунні</a:t>
            </a:r>
            <a:r>
              <a:rPr lang="ru-RU" dirty="0"/>
              <a:t> </a:t>
            </a:r>
            <a:r>
              <a:rPr lang="ru-RU" dirty="0" err="1"/>
              <a:t>відливки</a:t>
            </a:r>
            <a:r>
              <a:rPr lang="ru-RU" dirty="0"/>
              <a:t> для </a:t>
            </a:r>
            <a:r>
              <a:rPr lang="ru-RU" dirty="0" err="1"/>
              <a:t>стінних</a:t>
            </a:r>
            <a:r>
              <a:rPr lang="ru-RU" dirty="0"/>
              <a:t> </a:t>
            </a:r>
            <a:r>
              <a:rPr lang="ru-RU" dirty="0" err="1"/>
              <a:t>реперів</a:t>
            </a:r>
            <a:r>
              <a:rPr lang="ru-RU" dirty="0"/>
              <a:t> </a:t>
            </a:r>
            <a:r>
              <a:rPr lang="ru-RU" dirty="0" err="1"/>
              <a:t>виготовляють</a:t>
            </a:r>
            <a:r>
              <a:rPr lang="ru-RU" dirty="0"/>
              <a:t> за </a:t>
            </a:r>
            <a:r>
              <a:rPr lang="ru-RU" dirty="0" err="1"/>
              <a:t>замовленнями</a:t>
            </a:r>
            <a:r>
              <a:rPr lang="ru-RU" dirty="0"/>
              <a:t> </a:t>
            </a:r>
            <a:r>
              <a:rPr lang="ru-RU" dirty="0" err="1"/>
              <a:t>геодезичних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на заводах, де </a:t>
            </a:r>
            <a:r>
              <a:rPr lang="ru-RU" dirty="0" err="1"/>
              <a:t>функціонують</a:t>
            </a:r>
            <a:r>
              <a:rPr lang="ru-RU" dirty="0"/>
              <a:t> </a:t>
            </a:r>
            <a:r>
              <a:rPr lang="ru-RU" dirty="0" err="1"/>
              <a:t>ливарні</a:t>
            </a:r>
            <a:r>
              <a:rPr lang="ru-RU" dirty="0"/>
              <a:t> та </a:t>
            </a:r>
            <a:r>
              <a:rPr lang="ru-RU" dirty="0" err="1"/>
              <a:t>штампувальні</a:t>
            </a:r>
            <a:r>
              <a:rPr lang="ru-RU" dirty="0"/>
              <a:t> цехи. </a:t>
            </a:r>
            <a:r>
              <a:rPr lang="ru-RU" dirty="0" err="1"/>
              <a:t>Залізобетонні</a:t>
            </a:r>
            <a:r>
              <a:rPr lang="ru-RU" dirty="0"/>
              <a:t> </a:t>
            </a:r>
            <a:r>
              <a:rPr lang="ru-RU" dirty="0" err="1"/>
              <a:t>конструкції</a:t>
            </a:r>
            <a:r>
              <a:rPr lang="ru-RU" dirty="0"/>
              <a:t> </a:t>
            </a:r>
            <a:r>
              <a:rPr lang="ru-RU" dirty="0" err="1"/>
              <a:t>вікових</a:t>
            </a:r>
            <a:r>
              <a:rPr lang="ru-RU" dirty="0"/>
              <a:t>, </a:t>
            </a:r>
            <a:r>
              <a:rPr lang="ru-RU" dirty="0" err="1"/>
              <a:t>фундаментальних</a:t>
            </a:r>
            <a:r>
              <a:rPr lang="ru-RU" dirty="0"/>
              <a:t> та </a:t>
            </a:r>
            <a:r>
              <a:rPr lang="ru-RU" dirty="0" err="1"/>
              <a:t>ґрунтових</a:t>
            </a:r>
            <a:r>
              <a:rPr lang="ru-RU" dirty="0"/>
              <a:t> </a:t>
            </a:r>
            <a:r>
              <a:rPr lang="ru-RU" dirty="0" err="1"/>
              <a:t>реперів</a:t>
            </a:r>
            <a:r>
              <a:rPr lang="ru-RU" dirty="0"/>
              <a:t> </a:t>
            </a:r>
            <a:r>
              <a:rPr lang="ru-RU" dirty="0" err="1"/>
              <a:t>виготовляють</a:t>
            </a:r>
            <a:r>
              <a:rPr lang="ru-RU" dirty="0"/>
              <a:t> за </a:t>
            </a:r>
            <a:r>
              <a:rPr lang="ru-RU" dirty="0" err="1"/>
              <a:t>замовленнями</a:t>
            </a:r>
            <a:r>
              <a:rPr lang="ru-RU" dirty="0"/>
              <a:t> </a:t>
            </a:r>
            <a:r>
              <a:rPr lang="ru-RU" dirty="0" err="1"/>
              <a:t>геодезичних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на заводах </a:t>
            </a:r>
            <a:r>
              <a:rPr lang="ru-RU" dirty="0" err="1"/>
              <a:t>залізобетонних</a:t>
            </a:r>
            <a:r>
              <a:rPr lang="ru-RU" dirty="0"/>
              <a:t> </a:t>
            </a:r>
            <a:r>
              <a:rPr lang="ru-RU" dirty="0" err="1"/>
              <a:t>конструкцій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шляхом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 smtClean="0"/>
              <a:t>бетонозмішувачів</a:t>
            </a:r>
            <a:r>
              <a:rPr lang="ru-RU" dirty="0" smtClean="0"/>
              <a:t>, </a:t>
            </a:r>
            <a:r>
              <a:rPr lang="ru-RU" dirty="0"/>
              <a:t>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найпростіших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. </a:t>
            </a:r>
            <a:r>
              <a:rPr lang="ru-RU" dirty="0" err="1"/>
              <a:t>Конструкцією</a:t>
            </a:r>
            <a:r>
              <a:rPr lang="ru-RU" dirty="0"/>
              <a:t> </a:t>
            </a:r>
            <a:r>
              <a:rPr lang="ru-RU" dirty="0" err="1"/>
              <a:t>знаків</a:t>
            </a:r>
            <a:r>
              <a:rPr lang="ru-RU" dirty="0"/>
              <a:t> </a:t>
            </a:r>
            <a:r>
              <a:rPr lang="ru-RU" dirty="0" err="1"/>
              <a:t>передбачається</a:t>
            </a:r>
            <a:r>
              <a:rPr lang="ru-RU" dirty="0"/>
              <a:t> </a:t>
            </a:r>
            <a:r>
              <a:rPr lang="ru-RU" dirty="0" err="1"/>
              <a:t>закладання</a:t>
            </a:r>
            <a:r>
              <a:rPr lang="ru-RU" dirty="0"/>
              <a:t> </a:t>
            </a:r>
            <a:r>
              <a:rPr lang="ru-RU" dirty="0" err="1"/>
              <a:t>монтажних</a:t>
            </a:r>
            <a:r>
              <a:rPr lang="ru-RU" dirty="0"/>
              <a:t> петель,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полегшують</a:t>
            </a:r>
            <a:r>
              <a:rPr lang="ru-RU" dirty="0"/>
              <a:t> </a:t>
            </a:r>
            <a:r>
              <a:rPr lang="ru-RU" dirty="0" err="1"/>
              <a:t>переміщення</a:t>
            </a:r>
            <a:r>
              <a:rPr lang="ru-RU" dirty="0"/>
              <a:t> та </a:t>
            </a:r>
            <a:r>
              <a:rPr lang="ru-RU" dirty="0" err="1"/>
              <a:t>встановлення</a:t>
            </a:r>
            <a:r>
              <a:rPr lang="ru-RU" dirty="0"/>
              <a:t> репера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механізмів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вручну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966" y="3758841"/>
            <a:ext cx="3841646" cy="28775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037" y="3486491"/>
            <a:ext cx="3149876" cy="314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4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197</TotalTime>
  <Words>956</Words>
  <Application>Microsoft Office PowerPoint</Application>
  <PresentationFormat>Произвольный</PresentationFormat>
  <Paragraphs>32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Презентация PowerPoint</vt:lpstr>
      <vt:lpstr>Віковий репер</vt:lpstr>
      <vt:lpstr>Віковий репер Тип 175 Віковий (трубчастий) репер нівелірних пунктів I, II, III і IV класів за глибини залягання скелі понад 500 см.</vt:lpstr>
      <vt:lpstr>Презентация PowerPoint</vt:lpstr>
      <vt:lpstr>Грунтові репери</vt:lpstr>
      <vt:lpstr>Стінні репери та марки</vt:lpstr>
      <vt:lpstr>Презентация PowerPoint</vt:lpstr>
      <vt:lpstr>Закладання нівелірних знаків</vt:lpstr>
      <vt:lpstr>Виготовлення нівелірних знаків</vt:lpstr>
      <vt:lpstr>Презентация PowerPoint</vt:lpstr>
      <vt:lpstr>Кронштадтський футшток </vt:lpstr>
      <vt:lpstr>Додаткові фото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20</cp:revision>
  <dcterms:created xsi:type="dcterms:W3CDTF">2019-03-09T12:49:43Z</dcterms:created>
  <dcterms:modified xsi:type="dcterms:W3CDTF">2021-04-19T11:06:36Z</dcterms:modified>
</cp:coreProperties>
</file>