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28" r:id="rId3"/>
    <p:sldId id="332" r:id="rId4"/>
    <p:sldId id="329" r:id="rId5"/>
    <p:sldId id="333" r:id="rId6"/>
    <p:sldId id="351" r:id="rId7"/>
    <p:sldId id="357" r:id="rId8"/>
    <p:sldId id="356" r:id="rId9"/>
    <p:sldId id="262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uk.wikipedia.org/wiki/%D0%A1%D0%BF%D1%96%D0%BB%D1%8C%D0%BD%D0%B0_%D0%B4%D0%B5%D0%BA%D0%BB%D0%B0%D1%80%D0%B0%D1%86%D1%96%D1%8F_%D0%BF%D1%80%D0%BE_%D0%BF%D1%96%D0%B4%D1%82%D1%80%D0%B8%D0%BC%D0%BA%D1%83_%D0%A3%D0%BA%D1%80%D0%B0%D1%97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iwiNrXYPw0" TargetMode="External"/><Relationship Id="rId2" Type="http://schemas.openxmlformats.org/officeDocument/2006/relationships/hyperlink" Target="https://www.youtube.com/watch?v=1r-6wrpAi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KRrpBANbOI" TargetMode="External"/><Relationship Id="rId4" Type="http://schemas.openxmlformats.org/officeDocument/2006/relationships/hyperlink" Target="https://www.youtube.com/watch?v=nJwYk1MTqp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114" y="2464801"/>
            <a:ext cx="10609007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 </a:t>
            </a:r>
            <a:r>
              <a:rPr lang="uk-UA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БЕЗПЕКОВИЙ ВИМІР СПІВПРАЦІ УКРАЇНИ ТА ЄС</a:t>
            </a:r>
            <a:endParaRPr lang="uk-UA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9" y="528484"/>
            <a:ext cx="6424276" cy="49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994" y="3024747"/>
            <a:ext cx="5415515" cy="24223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2702" y="97597"/>
            <a:ext cx="103374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Мапа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й 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укладених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endParaRPr lang="uk-UA" sz="2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9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290" y="1133413"/>
            <a:ext cx="114250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писок </a:t>
            </a:r>
            <a:r>
              <a:rPr lang="uk-UA" sz="22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безпекових</a:t>
            </a:r>
            <a:r>
              <a:rPr lang="uk-UA" sz="2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угод, підписаних між Україною та іншими країнами відповідно до </a:t>
            </a:r>
            <a:endParaRPr lang="uk-UA" sz="22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Спільна декларація про підтримку України"/>
              </a:rPr>
              <a:t>Спільної </a:t>
            </a:r>
            <a:r>
              <a:rPr lang="uk-UA" sz="2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Спільна декларація про підтримку України"/>
              </a:rPr>
              <a:t>декларації країн «Групи семи»</a:t>
            </a:r>
            <a:endParaRPr lang="uk-UA" sz="2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9535" y="292113"/>
            <a:ext cx="10844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4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року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000" b="1" u="sng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7 з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семи», 18 з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приєдналися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07" y="2036268"/>
            <a:ext cx="5115449" cy="47949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11041" y="5913848"/>
            <a:ext cx="3380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Жирним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виділені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семи».</a:t>
            </a:r>
            <a:endParaRPr lang="uk-UA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Міноборони Франції опублікувало список військового обладнання, наданого  Україн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6" y="409703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езпекова угода між Україною та Німеччиною – що приписано в документі - 24  Кана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2" y="147766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боронна угода між Україною та Британією – опубліковано текст документу -  ZN.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67" y="1571639"/>
            <a:ext cx="2553815" cy="17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Україна та Канада підписали угоду на 3 мільярди – АрміяInfor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323" y="3342261"/>
            <a:ext cx="2355102" cy="19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6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374" y="404926"/>
            <a:ext cx="7414539" cy="6218923"/>
          </a:xfrm>
          <a:prstGeom prst="rect">
            <a:avLst/>
          </a:prstGeom>
        </p:spPr>
      </p:pic>
      <p:pic>
        <p:nvPicPr>
          <p:cNvPr id="3074" name="Picture 2" descr="Японія надасть 4,5 млрд доларів Україні у 2024 році у рамках підписаної  безпекової угоди / В Україні / Судово-юридична газ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7" y="476845"/>
            <a:ext cx="2616835" cy="14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країна підписала безпекові угоди з Чехією та Словенією | Mukachevo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4" y="235107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ретя безпекова угода в Брюсселі підписана: цього разу з Литво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6" y="3980380"/>
            <a:ext cx="2887038" cy="19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1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010" y="365193"/>
            <a:ext cx="7754432" cy="6363588"/>
          </a:xfrm>
          <a:prstGeom prst="rect">
            <a:avLst/>
          </a:prstGeom>
        </p:spPr>
      </p:pic>
      <p:pic>
        <p:nvPicPr>
          <p:cNvPr id="4098" name="Picture 2" descr="Україна і ЄС підписали угоду про співробітництво у сфері безпе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6" y="727093"/>
            <a:ext cx="3060714" cy="17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3" y="2837973"/>
            <a:ext cx="3168000" cy="2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3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92" y="953417"/>
            <a:ext cx="6189366" cy="24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774" y="1238865"/>
            <a:ext cx="1140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тексти угод розміщені на офіційному сайті Президента України.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://www.president.gov.ua/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80" y="1743885"/>
            <a:ext cx="9030960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3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961" y="1097227"/>
            <a:ext cx="11651226" cy="4546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kern="1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Безпекова</a:t>
            </a:r>
            <a:r>
              <a:rPr lang="uk-UA" sz="2000" kern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угода між Україною та </a:t>
            </a:r>
            <a:r>
              <a:rPr lang="uk-UA" sz="2000" kern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ЄС. </a:t>
            </a:r>
            <a:r>
              <a:rPr lang="en-US" sz="2000" kern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000" kern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://www.youtube.com/watch?v=1r-6wrpAins</a:t>
            </a:r>
            <a:endParaRPr lang="uk-UA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Підписана </a:t>
            </a:r>
            <a:r>
              <a:rPr lang="uk-UA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безпекова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угода з ЄС! Що це дає Україні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kern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000" kern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://www.youtube.com/watch?v=2iwiNrXYPw0</a:t>
            </a:r>
            <a:endParaRPr lang="uk-UA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uk-UA" sz="20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важлива </a:t>
            </a:r>
            <a:r>
              <a:rPr lang="uk-UA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безпекова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угода між ЄС та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Україною. </a:t>
            </a:r>
            <a:r>
              <a:rPr lang="en-US" sz="2000" kern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000" kern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://www.youtube.com/watch?v=nJwYk1MTqpU</a:t>
            </a:r>
            <a:endParaRPr lang="uk-UA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Безпекова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угода з ЄС. </a:t>
            </a:r>
            <a:r>
              <a:rPr lang="en-US" sz="2000" kern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000" kern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://www.youtube.com/watch?v=nKRrpBANbOI</a:t>
            </a:r>
            <a:endParaRPr lang="uk-UA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 підписала </a:t>
            </a:r>
            <a:r>
              <a:rPr lang="uk-UA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безпекову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угоду: з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Євросоюзом. </a:t>
            </a:r>
            <a:r>
              <a:rPr lang="en-US" sz="2000" kern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000" kern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https://www.youtube.com/watch?v=nKH9nk0785o</a:t>
            </a:r>
            <a:endParaRPr lang="uk-UA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дає Україні підписання 20 </a:t>
            </a:r>
            <a:r>
              <a:rPr lang="uk-UA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безпекових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угод, зокрема з ЄС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kern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000" kern="18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://www.youtube.com/watch?v=RiC_WHs6Nio</a:t>
            </a:r>
            <a:endParaRPr lang="uk-UA" sz="20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8650" y="304075"/>
            <a:ext cx="56980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для  самостійного опрацювання</a:t>
            </a:r>
            <a:endParaRPr lang="uk-UA" sz="2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7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4285</TotalTime>
  <Words>189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Montserrat</vt:lpstr>
      <vt:lpstr>Montserrat ExtraBold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124</cp:revision>
  <dcterms:created xsi:type="dcterms:W3CDTF">2023-01-12T09:20:21Z</dcterms:created>
  <dcterms:modified xsi:type="dcterms:W3CDTF">2024-09-30T05:46:57Z</dcterms:modified>
</cp:coreProperties>
</file>