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2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07.05.2025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err="1"/>
              <a:t>Мікроекономіка</a:t>
            </a:r>
            <a:r>
              <a:rPr lang="ru-RU" sz="3600" b="1" i="1" u="sng" dirty="0"/>
              <a:t> як наука: потреби </a:t>
            </a:r>
            <a:r>
              <a:rPr lang="ru-RU" sz="3600" b="1" i="1" u="sng" dirty="0" err="1"/>
              <a:t>споживача</a:t>
            </a: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 smtClean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Фактори,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 впливають на формування попиту та споживчих переваг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Крива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байдужості та бюджетна лінія: як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маркетологи та підприємці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використовують ці моделі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доходу та ефект заміщення: застосування в цінових стратегіях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Психологічні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аспекти споживчих потреб: як впливати на вибір покупця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Закони </a:t>
            </a:r>
            <a:r>
              <a:rPr lang="uk-UA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Ґоссена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поведінці споживачів: маркетинговий погляд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Еластичність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попиту: що варто знати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маркетологу та підприємцю.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Поведінкові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економічні підходи до вивчення потреб споживачів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Дослідження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споживчого попиту: методи збору та аналізу даних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потреб у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розробці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попит на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підприємницькому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ринку.</a:t>
            </a:r>
            <a:endParaRPr lang="uk-UA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89561" y="137160"/>
            <a:ext cx="11567478" cy="563340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грошово-кредитної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Інструменти грошово-кредитної політики</a:t>
            </a:r>
            <a:r>
              <a:rPr lang="uk-UA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центрального банку в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грошово-кредитної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грошово-кредитної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поведінку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стимулювання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споживчого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роль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Грошово-кредитна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кризи</a:t>
            </a:r>
            <a:r>
              <a:rPr lang="ru-RU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війни</a:t>
            </a:r>
            <a:r>
              <a:rPr lang="ru-RU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Сучасні виклики для грошово-кредитної політики.</a:t>
            </a:r>
            <a:b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(Висока інфляція, глобалізація, фінансові кризи, цифрові валюти.)</a:t>
            </a:r>
          </a:p>
        </p:txBody>
      </p:sp>
    </p:spTree>
    <p:extLst>
      <p:ext uri="{BB962C8B-B14F-4D97-AF65-F5344CB8AC3E}">
        <p14:creationId xmlns:p14="http://schemas.microsoft.com/office/powerpoint/2010/main" val="25428733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164</Words>
  <Application>Microsoft Office PowerPoint</Application>
  <PresentationFormat>Довільний</PresentationFormat>
  <Paragraphs>20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4" baseType="lpstr">
      <vt:lpstr>Тема Office</vt:lpstr>
      <vt:lpstr>Мікроекономіка як наука: потреби споживача  </vt:lpstr>
      <vt:lpstr>1. Підготувати доповідь на задану тематику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110</cp:revision>
  <dcterms:created xsi:type="dcterms:W3CDTF">2023-01-12T09:20:21Z</dcterms:created>
  <dcterms:modified xsi:type="dcterms:W3CDTF">2025-05-07T07:34:43Z</dcterms:modified>
</cp:coreProperties>
</file>