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82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12.03.2025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ru-RU" sz="3600" b="1" smtClean="0"/>
              <a:t>ТЕМА </a:t>
            </a:r>
            <a:r>
              <a:rPr lang="ru-RU" sz="3600" b="1" smtClean="0"/>
              <a:t>4. </a:t>
            </a:r>
            <a:r>
              <a:rPr lang="ru-RU" sz="3600" b="1" dirty="0" err="1" smtClean="0"/>
              <a:t>Економічні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системи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суспільства</a:t>
            </a:r>
            <a:r>
              <a:rPr lang="ru-RU" sz="3600" b="1" dirty="0"/>
              <a:t>. 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Закон </a:t>
            </a:r>
            <a:r>
              <a:rPr lang="ru-RU" sz="3600" b="1" dirty="0" err="1"/>
              <a:t>зростання</a:t>
            </a:r>
            <a:r>
              <a:rPr lang="ru-RU" sz="3600" b="1" dirty="0"/>
              <a:t> </a:t>
            </a:r>
            <a:r>
              <a:rPr lang="ru-RU" sz="3600" b="1" dirty="0" smtClean="0"/>
              <a:t>потреб</a:t>
            </a:r>
            <a:r>
              <a:rPr lang="ru-RU" sz="3600" b="1" i="1" u="sng" dirty="0" smtClean="0"/>
              <a:t/>
            </a:r>
            <a:br>
              <a:rPr lang="ru-RU" sz="3600" b="1" i="1" u="sng" dirty="0" smtClean="0"/>
            </a:b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-568234" y="3657986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2500" b="1" i="1" u="sng" dirty="0" smtClean="0">
                <a:latin typeface="Times New Roman" pitchFamily="18" charset="0"/>
                <a:cs typeface="Times New Roman" pitchFamily="18" charset="0"/>
              </a:rPr>
              <a:t>Підготувати доповідь на задану тематику</a:t>
            </a:r>
            <a:endParaRPr lang="uk-UA" sz="2500" b="1" i="1" u="sng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88620" y="769620"/>
            <a:ext cx="11468418" cy="5000943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Традиційна економіка: характеристика.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Командно-адміністративна економіка: характеристика.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Ринкова економіка: характеристика.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Змішана економіка: характеристика.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Традиційна, ринкова, командна та змішана економічні системи: порівняльний </a:t>
            </a: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аналіз.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Роль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держави в різних економічних системах: історичний та сучасний </a:t>
            </a: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контекст.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Сучасні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тенденції розвитку змішаних економічних систем у </a:t>
            </a: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світі.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Вплив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глобалізації на трансформацію економічних систем різних </a:t>
            </a: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країн.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Планова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економіка: переваги, недоліки та причини її </a:t>
            </a: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занепаду.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Скандинавська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модель економіки: секрет успіху соціального ринкового </a:t>
            </a: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господарства.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Економічна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свобода і добробут: як економічні системи впливають на рівень життя </a:t>
            </a: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населення.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Зелена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економіка: чи може вона стати основою нової економічної системи? </a:t>
            </a:r>
            <a:endParaRPr lang="uk-UA" sz="17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Досвід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пострадянських країн у переході від планової до ринкової </a:t>
            </a: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економіки.</a:t>
            </a:r>
            <a:endParaRPr lang="uk-UA" sz="17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5472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1422</TotalTime>
  <Words>136</Words>
  <Application>Microsoft Office PowerPoint</Application>
  <PresentationFormat>Довільний</PresentationFormat>
  <Paragraphs>16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3" baseType="lpstr">
      <vt:lpstr>Тема Office</vt:lpstr>
      <vt:lpstr>ТЕМА 4. Економічні системи суспільства.  Закон зростання потреб </vt:lpstr>
      <vt:lpstr>1. Підготувати доповідь на задану тематику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108</cp:revision>
  <dcterms:created xsi:type="dcterms:W3CDTF">2023-01-12T09:20:21Z</dcterms:created>
  <dcterms:modified xsi:type="dcterms:W3CDTF">2025-03-12T09:35:44Z</dcterms:modified>
</cp:coreProperties>
</file>