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712" r:id="rId2"/>
  </p:sldMasterIdLst>
  <p:notesMasterIdLst>
    <p:notesMasterId r:id="rId54"/>
  </p:notesMasterIdLst>
  <p:sldIdLst>
    <p:sldId id="310" r:id="rId3"/>
    <p:sldId id="956" r:id="rId4"/>
    <p:sldId id="1260" r:id="rId5"/>
    <p:sldId id="1283" r:id="rId6"/>
    <p:sldId id="1308" r:id="rId7"/>
    <p:sldId id="1261" r:id="rId8"/>
    <p:sldId id="1309" r:id="rId9"/>
    <p:sldId id="1310" r:id="rId10"/>
    <p:sldId id="1311" r:id="rId11"/>
    <p:sldId id="1312" r:id="rId12"/>
    <p:sldId id="1313" r:id="rId13"/>
    <p:sldId id="1314" r:id="rId14"/>
    <p:sldId id="1315" r:id="rId15"/>
    <p:sldId id="1316" r:id="rId16"/>
    <p:sldId id="1318" r:id="rId17"/>
    <p:sldId id="1319" r:id="rId18"/>
    <p:sldId id="1320" r:id="rId19"/>
    <p:sldId id="1321" r:id="rId20"/>
    <p:sldId id="1322" r:id="rId21"/>
    <p:sldId id="1323" r:id="rId22"/>
    <p:sldId id="1324" r:id="rId23"/>
    <p:sldId id="1325" r:id="rId24"/>
    <p:sldId id="1326" r:id="rId25"/>
    <p:sldId id="1327" r:id="rId26"/>
    <p:sldId id="1328" r:id="rId27"/>
    <p:sldId id="1329" r:id="rId28"/>
    <p:sldId id="1330" r:id="rId29"/>
    <p:sldId id="1331" r:id="rId30"/>
    <p:sldId id="1332" r:id="rId31"/>
    <p:sldId id="1333" r:id="rId32"/>
    <p:sldId id="1334" r:id="rId33"/>
    <p:sldId id="1335" r:id="rId34"/>
    <p:sldId id="1336" r:id="rId35"/>
    <p:sldId id="1337" r:id="rId36"/>
    <p:sldId id="1338" r:id="rId37"/>
    <p:sldId id="1339" r:id="rId38"/>
    <p:sldId id="1340" r:id="rId39"/>
    <p:sldId id="1341" r:id="rId40"/>
    <p:sldId id="1342" r:id="rId41"/>
    <p:sldId id="1343" r:id="rId42"/>
    <p:sldId id="1344" r:id="rId43"/>
    <p:sldId id="1345" r:id="rId44"/>
    <p:sldId id="1346" r:id="rId45"/>
    <p:sldId id="1347" r:id="rId46"/>
    <p:sldId id="1348" r:id="rId47"/>
    <p:sldId id="1349" r:id="rId48"/>
    <p:sldId id="1350" r:id="rId49"/>
    <p:sldId id="1351" r:id="rId50"/>
    <p:sldId id="1352" r:id="rId51"/>
    <p:sldId id="1353" r:id="rId52"/>
    <p:sldId id="376" r:id="rId53"/>
  </p:sldIdLst>
  <p:sldSz cx="9144000" cy="6858000" type="screen4x3"/>
  <p:notesSz cx="6815138" cy="9944100"/>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9900"/>
    <a:srgbClr val="800000"/>
    <a:srgbClr val="000000"/>
    <a:srgbClr val="225D1D"/>
    <a:srgbClr val="1C5C5E"/>
    <a:srgbClr val="D0EBB3"/>
    <a:srgbClr val="BAE18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438" autoAdjust="0"/>
  </p:normalViewPr>
  <p:slideViewPr>
    <p:cSldViewPr showGuides="1">
      <p:cViewPr>
        <p:scale>
          <a:sx n="90" d="100"/>
          <a:sy n="90" d="100"/>
        </p:scale>
        <p:origin x="-1234" y="19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CDA66F-4FE2-42D5-A09E-73918EE05B8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uk-UA"/>
        </a:p>
      </dgm:t>
    </dgm:pt>
    <dgm:pt modelId="{0B222C5F-9E74-41F0-8145-A151657EBB5A}">
      <dgm:prSet phldrT="[Текст]" custT="1"/>
      <dgm:spPr/>
      <dgm:t>
        <a:bodyPr/>
        <a:lstStyle/>
        <a:p>
          <a:r>
            <a:rPr lang="uk-UA" sz="4000" dirty="0" smtClean="0">
              <a:solidFill>
                <a:schemeClr val="tx2"/>
              </a:solidFill>
              <a:latin typeface="Times New Roman" pitchFamily="18" charset="0"/>
              <a:cs typeface="Times New Roman" pitchFamily="18" charset="0"/>
            </a:rPr>
            <a:t>1</a:t>
          </a:r>
          <a:endParaRPr lang="uk-UA" sz="4000" dirty="0">
            <a:solidFill>
              <a:schemeClr val="tx2"/>
            </a:solidFill>
            <a:latin typeface="Times New Roman" pitchFamily="18" charset="0"/>
            <a:cs typeface="Times New Roman" pitchFamily="18" charset="0"/>
          </a:endParaRPr>
        </a:p>
      </dgm:t>
    </dgm:pt>
    <dgm:pt modelId="{37E415EF-A99E-4420-8F50-1064E123BC8B}" type="parTrans" cxnId="{6C20652F-514D-4123-B07A-A5605C03D61D}">
      <dgm:prSet/>
      <dgm:spPr/>
      <dgm:t>
        <a:bodyPr/>
        <a:lstStyle/>
        <a:p>
          <a:endParaRPr lang="uk-UA" sz="2200">
            <a:solidFill>
              <a:schemeClr val="tx2"/>
            </a:solidFill>
            <a:latin typeface="Times New Roman" pitchFamily="18" charset="0"/>
            <a:cs typeface="Times New Roman" pitchFamily="18" charset="0"/>
          </a:endParaRPr>
        </a:p>
      </dgm:t>
    </dgm:pt>
    <dgm:pt modelId="{70FCCB83-5FC4-4B40-A35C-CE7203255C60}" type="sibTrans" cxnId="{6C20652F-514D-4123-B07A-A5605C03D61D}">
      <dgm:prSet/>
      <dgm:spPr/>
      <dgm:t>
        <a:bodyPr/>
        <a:lstStyle/>
        <a:p>
          <a:endParaRPr lang="uk-UA" sz="2200">
            <a:solidFill>
              <a:schemeClr val="tx2"/>
            </a:solidFill>
            <a:latin typeface="Times New Roman" pitchFamily="18" charset="0"/>
            <a:cs typeface="Times New Roman" pitchFamily="18" charset="0"/>
          </a:endParaRPr>
        </a:p>
      </dgm:t>
    </dgm:pt>
    <dgm:pt modelId="{C2DAE82E-1472-41FE-8E77-451186D7AEB1}">
      <dgm:prSet phldrT="[Текст]" custT="1"/>
      <dgm:spPr/>
      <dgm:t>
        <a:bodyPr/>
        <a:lstStyle/>
        <a:p>
          <a:pPr algn="just"/>
          <a:r>
            <a:rPr lang="ru-RU" sz="2200" dirty="0" smtClean="0">
              <a:solidFill>
                <a:schemeClr val="tx2"/>
              </a:solidFill>
              <a:latin typeface="Times New Roman" pitchFamily="18" charset="0"/>
              <a:cs typeface="Times New Roman" pitchFamily="18" charset="0"/>
            </a:rPr>
            <a:t>у </a:t>
          </a:r>
          <a:r>
            <a:rPr lang="ru-RU" sz="2200" dirty="0" err="1" smtClean="0">
              <a:solidFill>
                <a:schemeClr val="tx2"/>
              </a:solidFill>
              <a:latin typeface="Times New Roman" pitchFamily="18" charset="0"/>
              <a:cs typeface="Times New Roman" pitchFamily="18" charset="0"/>
            </a:rPr>
            <a:t>результаті</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поширення</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інформаційно-телекомунікаційних</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технологій</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державні</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кордони</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стають</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більш</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транспарентними</a:t>
          </a:r>
          <a:r>
            <a:rPr lang="ru-RU" sz="2200" dirty="0" smtClean="0">
              <a:solidFill>
                <a:schemeClr val="tx2"/>
              </a:solidFill>
              <a:latin typeface="Times New Roman" pitchFamily="18" charset="0"/>
              <a:cs typeface="Times New Roman" pitchFamily="18" charset="0"/>
            </a:rPr>
            <a:t> для </a:t>
          </a:r>
          <a:r>
            <a:rPr lang="ru-RU" sz="2200" dirty="0" err="1" smtClean="0">
              <a:solidFill>
                <a:schemeClr val="tx2"/>
              </a:solidFill>
              <a:latin typeface="Times New Roman" pitchFamily="18" charset="0"/>
              <a:cs typeface="Times New Roman" pitchFamily="18" charset="0"/>
            </a:rPr>
            <a:t>потоків</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капіталів</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товарів</a:t>
          </a:r>
          <a:r>
            <a:rPr lang="ru-RU" sz="2200" dirty="0" smtClean="0">
              <a:solidFill>
                <a:schemeClr val="tx2"/>
              </a:solidFill>
              <a:latin typeface="Times New Roman" pitchFamily="18" charset="0"/>
              <a:cs typeface="Times New Roman" pitchFamily="18" charset="0"/>
            </a:rPr>
            <a:t>, та </a:t>
          </a:r>
          <a:r>
            <a:rPr lang="ru-RU" sz="2200" dirty="0" err="1" smtClean="0">
              <a:solidFill>
                <a:schemeClr val="tx2"/>
              </a:solidFill>
              <a:latin typeface="Times New Roman" pitchFamily="18" charset="0"/>
              <a:cs typeface="Times New Roman" pitchFamily="18" charset="0"/>
            </a:rPr>
            <a:t>передачі</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інформації</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Це</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створює</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нові</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комплексні</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зв'язки</a:t>
          </a:r>
          <a:r>
            <a:rPr lang="ru-RU" sz="2200" dirty="0" smtClean="0">
              <a:solidFill>
                <a:schemeClr val="tx2"/>
              </a:solidFill>
              <a:latin typeface="Times New Roman" pitchFamily="18" charset="0"/>
              <a:cs typeface="Times New Roman" pitchFamily="18" charset="0"/>
            </a:rPr>
            <a:t> держав, великих </a:t>
          </a:r>
          <a:r>
            <a:rPr lang="ru-RU" sz="2200" dirty="0" err="1" smtClean="0">
              <a:solidFill>
                <a:schemeClr val="tx2"/>
              </a:solidFill>
              <a:latin typeface="Times New Roman" pitchFamily="18" charset="0"/>
              <a:cs typeface="Times New Roman" pitchFamily="18" charset="0"/>
            </a:rPr>
            <a:t>корпорацій</a:t>
          </a:r>
          <a:r>
            <a:rPr lang="ru-RU" sz="2200" dirty="0" smtClean="0">
              <a:solidFill>
                <a:schemeClr val="tx2"/>
              </a:solidFill>
              <a:latin typeface="Times New Roman" pitchFamily="18" charset="0"/>
              <a:cs typeface="Times New Roman" pitchFamily="18" charset="0"/>
            </a:rPr>
            <a:t> і </a:t>
          </a:r>
          <a:r>
            <a:rPr lang="ru-RU" sz="2200" dirty="0" err="1" smtClean="0">
              <a:solidFill>
                <a:schemeClr val="tx2"/>
              </a:solidFill>
              <a:latin typeface="Times New Roman" pitchFamily="18" charset="0"/>
              <a:cs typeface="Times New Roman" pitchFamily="18" charset="0"/>
            </a:rPr>
            <a:t>окремих</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індивідів</a:t>
          </a:r>
          <a:r>
            <a:rPr lang="ru-RU" sz="2200" dirty="0" smtClean="0">
              <a:solidFill>
                <a:schemeClr val="tx2"/>
              </a:solidFill>
              <a:latin typeface="Times New Roman" pitchFamily="18" charset="0"/>
              <a:cs typeface="Times New Roman" pitchFamily="18" charset="0"/>
            </a:rPr>
            <a:t>;</a:t>
          </a:r>
          <a:endParaRPr lang="uk-UA" sz="2200" dirty="0">
            <a:solidFill>
              <a:schemeClr val="tx2"/>
            </a:solidFill>
            <a:latin typeface="Times New Roman" pitchFamily="18" charset="0"/>
            <a:cs typeface="Times New Roman" pitchFamily="18" charset="0"/>
          </a:endParaRPr>
        </a:p>
      </dgm:t>
    </dgm:pt>
    <dgm:pt modelId="{D53DEEFE-50E3-48FE-951C-3EA3E29B7950}" type="parTrans" cxnId="{6C384158-3835-4E73-BB4E-FEAF569B2428}">
      <dgm:prSet/>
      <dgm:spPr/>
      <dgm:t>
        <a:bodyPr/>
        <a:lstStyle/>
        <a:p>
          <a:endParaRPr lang="uk-UA" sz="2200">
            <a:solidFill>
              <a:schemeClr val="tx2"/>
            </a:solidFill>
            <a:latin typeface="Times New Roman" pitchFamily="18" charset="0"/>
            <a:cs typeface="Times New Roman" pitchFamily="18" charset="0"/>
          </a:endParaRPr>
        </a:p>
      </dgm:t>
    </dgm:pt>
    <dgm:pt modelId="{05FD43AC-C806-4EAB-BC00-FA2A0E22A1DF}" type="sibTrans" cxnId="{6C384158-3835-4E73-BB4E-FEAF569B2428}">
      <dgm:prSet/>
      <dgm:spPr/>
      <dgm:t>
        <a:bodyPr/>
        <a:lstStyle/>
        <a:p>
          <a:endParaRPr lang="uk-UA" sz="2200">
            <a:solidFill>
              <a:schemeClr val="tx2"/>
            </a:solidFill>
            <a:latin typeface="Times New Roman" pitchFamily="18" charset="0"/>
            <a:cs typeface="Times New Roman" pitchFamily="18" charset="0"/>
          </a:endParaRPr>
        </a:p>
      </dgm:t>
    </dgm:pt>
    <dgm:pt modelId="{DFAA5828-74DA-4E92-865E-31995C854A32}">
      <dgm:prSet phldrT="[Текст]" custT="1"/>
      <dgm:spPr/>
      <dgm:t>
        <a:bodyPr/>
        <a:lstStyle/>
        <a:p>
          <a:r>
            <a:rPr lang="uk-UA" sz="4000" dirty="0" smtClean="0">
              <a:solidFill>
                <a:schemeClr val="tx2"/>
              </a:solidFill>
              <a:latin typeface="Times New Roman" pitchFamily="18" charset="0"/>
              <a:cs typeface="Times New Roman" pitchFamily="18" charset="0"/>
            </a:rPr>
            <a:t>2</a:t>
          </a:r>
          <a:endParaRPr lang="uk-UA" sz="4000" dirty="0">
            <a:solidFill>
              <a:schemeClr val="tx2"/>
            </a:solidFill>
            <a:latin typeface="Times New Roman" pitchFamily="18" charset="0"/>
            <a:cs typeface="Times New Roman" pitchFamily="18" charset="0"/>
          </a:endParaRPr>
        </a:p>
      </dgm:t>
    </dgm:pt>
    <dgm:pt modelId="{0B2104CA-E94F-4F46-9DA1-956CD2EF9DE5}" type="parTrans" cxnId="{BCFC273F-FDA3-44F0-9998-74F1CFDD867D}">
      <dgm:prSet/>
      <dgm:spPr/>
      <dgm:t>
        <a:bodyPr/>
        <a:lstStyle/>
        <a:p>
          <a:endParaRPr lang="uk-UA" sz="2200">
            <a:solidFill>
              <a:schemeClr val="tx2"/>
            </a:solidFill>
            <a:latin typeface="Times New Roman" pitchFamily="18" charset="0"/>
            <a:cs typeface="Times New Roman" pitchFamily="18" charset="0"/>
          </a:endParaRPr>
        </a:p>
      </dgm:t>
    </dgm:pt>
    <dgm:pt modelId="{2F1B4474-E587-4674-AE48-D76EB5991193}" type="sibTrans" cxnId="{BCFC273F-FDA3-44F0-9998-74F1CFDD867D}">
      <dgm:prSet/>
      <dgm:spPr/>
      <dgm:t>
        <a:bodyPr/>
        <a:lstStyle/>
        <a:p>
          <a:endParaRPr lang="uk-UA" sz="2200">
            <a:solidFill>
              <a:schemeClr val="tx2"/>
            </a:solidFill>
            <a:latin typeface="Times New Roman" pitchFamily="18" charset="0"/>
            <a:cs typeface="Times New Roman" pitchFamily="18" charset="0"/>
          </a:endParaRPr>
        </a:p>
      </dgm:t>
    </dgm:pt>
    <dgm:pt modelId="{C1BF0D32-302B-4B4E-AA40-7541DCD2A54F}">
      <dgm:prSet phldrT="[Текст]" custT="1"/>
      <dgm:spPr/>
      <dgm:t>
        <a:bodyPr/>
        <a:lstStyle/>
        <a:p>
          <a:pPr algn="just"/>
          <a:r>
            <a:rPr lang="ru-RU" sz="2200" dirty="0" err="1" smtClean="0">
              <a:solidFill>
                <a:schemeClr val="tx2"/>
              </a:solidFill>
              <a:latin typeface="Times New Roman" pitchFamily="18" charset="0"/>
              <a:cs typeface="Times New Roman" pitchFamily="18" charset="0"/>
            </a:rPr>
            <a:t>змінюється</a:t>
          </a:r>
          <a:r>
            <a:rPr lang="ru-RU" sz="2200" dirty="0" smtClean="0">
              <a:solidFill>
                <a:schemeClr val="tx2"/>
              </a:solidFill>
              <a:latin typeface="Times New Roman" pitchFamily="18" charset="0"/>
              <a:cs typeface="Times New Roman" pitchFamily="18" charset="0"/>
            </a:rPr>
            <a:t> система </a:t>
          </a:r>
          <a:r>
            <a:rPr lang="ru-RU" sz="2200" dirty="0" err="1" smtClean="0">
              <a:solidFill>
                <a:schemeClr val="tx2"/>
              </a:solidFill>
              <a:latin typeface="Times New Roman" pitchFamily="18" charset="0"/>
              <a:cs typeface="Times New Roman" pitchFamily="18" charset="0"/>
            </a:rPr>
            <a:t>міжнародних</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відносин</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з'являються</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нові</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актори</a:t>
          </a:r>
          <a:r>
            <a:rPr lang="ru-RU" sz="2200" dirty="0" smtClean="0">
              <a:solidFill>
                <a:schemeClr val="tx2"/>
              </a:solidFill>
              <a:latin typeface="Times New Roman" pitchFamily="18" charset="0"/>
              <a:cs typeface="Times New Roman" pitchFamily="18" charset="0"/>
            </a:rPr>
            <a:t> у </a:t>
          </a:r>
          <a:r>
            <a:rPr lang="ru-RU" sz="2200" dirty="0" err="1" smtClean="0">
              <a:solidFill>
                <a:schemeClr val="tx2"/>
              </a:solidFill>
              <a:latin typeface="Times New Roman" pitchFamily="18" charset="0"/>
              <a:cs typeface="Times New Roman" pitchFamily="18" charset="0"/>
            </a:rPr>
            <a:t>вигляді</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міжурядових</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неурядових</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громадських</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організацій</a:t>
          </a:r>
          <a:r>
            <a:rPr lang="ru-RU" sz="2200" dirty="0" smtClean="0">
              <a:solidFill>
                <a:schemeClr val="tx2"/>
              </a:solidFill>
              <a:latin typeface="Times New Roman" pitchFamily="18" charset="0"/>
              <a:cs typeface="Times New Roman" pitchFamily="18" charset="0"/>
            </a:rPr>
            <a:t>, ТНК, </a:t>
          </a:r>
          <a:r>
            <a:rPr lang="ru-RU" sz="2200" dirty="0" err="1" smtClean="0">
              <a:solidFill>
                <a:schemeClr val="tx2"/>
              </a:solidFill>
              <a:latin typeface="Times New Roman" pitchFamily="18" charset="0"/>
              <a:cs typeface="Times New Roman" pitchFamily="18" charset="0"/>
            </a:rPr>
            <a:t>які</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претендують</a:t>
          </a:r>
          <a:r>
            <a:rPr lang="ru-RU" sz="2200" dirty="0" smtClean="0">
              <a:solidFill>
                <a:schemeClr val="tx2"/>
              </a:solidFill>
              <a:latin typeface="Times New Roman" pitchFamily="18" charset="0"/>
              <a:cs typeface="Times New Roman" pitchFamily="18" charset="0"/>
            </a:rPr>
            <a:t> на </a:t>
          </a:r>
          <a:r>
            <a:rPr lang="ru-RU" sz="2200" dirty="0" err="1" smtClean="0">
              <a:solidFill>
                <a:schemeClr val="tx2"/>
              </a:solidFill>
              <a:latin typeface="Times New Roman" pitchFamily="18" charset="0"/>
              <a:cs typeface="Times New Roman" pitchFamily="18" charset="0"/>
            </a:rPr>
            <a:t>власні</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повноваження</a:t>
          </a:r>
          <a:r>
            <a:rPr lang="ru-RU" sz="2200" dirty="0" smtClean="0">
              <a:solidFill>
                <a:schemeClr val="tx2"/>
              </a:solidFill>
              <a:latin typeface="Times New Roman" pitchFamily="18" charset="0"/>
              <a:cs typeface="Times New Roman" pitchFamily="18" charset="0"/>
            </a:rPr>
            <a:t> у в </a:t>
          </a:r>
          <a:r>
            <a:rPr lang="ru-RU" sz="2200" dirty="0" err="1" smtClean="0">
              <a:solidFill>
                <a:schemeClr val="tx2"/>
              </a:solidFill>
              <a:latin typeface="Times New Roman" pitchFamily="18" charset="0"/>
              <a:cs typeface="Times New Roman" pitchFamily="18" charset="0"/>
            </a:rPr>
            <a:t>цій</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системі</a:t>
          </a:r>
          <a:r>
            <a:rPr lang="uk-UA" sz="2200" dirty="0" smtClean="0">
              <a:solidFill>
                <a:schemeClr val="tx2"/>
              </a:solidFill>
              <a:latin typeface="Times New Roman" pitchFamily="18" charset="0"/>
              <a:cs typeface="Times New Roman" pitchFamily="18" charset="0"/>
            </a:rPr>
            <a:t>;</a:t>
          </a:r>
          <a:endParaRPr lang="uk-UA" sz="2200" dirty="0">
            <a:solidFill>
              <a:schemeClr val="tx2"/>
            </a:solidFill>
            <a:latin typeface="Times New Roman" pitchFamily="18" charset="0"/>
            <a:cs typeface="Times New Roman" pitchFamily="18" charset="0"/>
          </a:endParaRPr>
        </a:p>
      </dgm:t>
    </dgm:pt>
    <dgm:pt modelId="{48C204D7-33C5-4D70-AAC3-B82CACB5775A}" type="parTrans" cxnId="{9DBA6361-230A-47F8-8687-5495E934B793}">
      <dgm:prSet/>
      <dgm:spPr/>
      <dgm:t>
        <a:bodyPr/>
        <a:lstStyle/>
        <a:p>
          <a:endParaRPr lang="uk-UA" sz="2200">
            <a:solidFill>
              <a:schemeClr val="tx2"/>
            </a:solidFill>
            <a:latin typeface="Times New Roman" pitchFamily="18" charset="0"/>
            <a:cs typeface="Times New Roman" pitchFamily="18" charset="0"/>
          </a:endParaRPr>
        </a:p>
      </dgm:t>
    </dgm:pt>
    <dgm:pt modelId="{BF2BDEE4-D590-477A-8131-0A1CAD25FCE1}" type="sibTrans" cxnId="{9DBA6361-230A-47F8-8687-5495E934B793}">
      <dgm:prSet/>
      <dgm:spPr/>
      <dgm:t>
        <a:bodyPr/>
        <a:lstStyle/>
        <a:p>
          <a:endParaRPr lang="uk-UA" sz="2200">
            <a:solidFill>
              <a:schemeClr val="tx2"/>
            </a:solidFill>
            <a:latin typeface="Times New Roman" pitchFamily="18" charset="0"/>
            <a:cs typeface="Times New Roman" pitchFamily="18" charset="0"/>
          </a:endParaRPr>
        </a:p>
      </dgm:t>
    </dgm:pt>
    <dgm:pt modelId="{33F46592-9FD1-4D98-B451-7CAE4B75F010}" type="pres">
      <dgm:prSet presAssocID="{66CDA66F-4FE2-42D5-A09E-73918EE05B82}" presName="linearFlow" presStyleCnt="0">
        <dgm:presLayoutVars>
          <dgm:dir/>
          <dgm:animLvl val="lvl"/>
          <dgm:resizeHandles val="exact"/>
        </dgm:presLayoutVars>
      </dgm:prSet>
      <dgm:spPr/>
      <dgm:t>
        <a:bodyPr/>
        <a:lstStyle/>
        <a:p>
          <a:endParaRPr lang="uk-UA"/>
        </a:p>
      </dgm:t>
    </dgm:pt>
    <dgm:pt modelId="{5154FB34-D4F9-4513-A606-C703862ADE8C}" type="pres">
      <dgm:prSet presAssocID="{0B222C5F-9E74-41F0-8145-A151657EBB5A}" presName="composite" presStyleCnt="0"/>
      <dgm:spPr/>
    </dgm:pt>
    <dgm:pt modelId="{0BC4B168-1168-4B4A-855F-E831E5C1F1CE}" type="pres">
      <dgm:prSet presAssocID="{0B222C5F-9E74-41F0-8145-A151657EBB5A}" presName="parentText" presStyleLbl="alignNode1" presStyleIdx="0" presStyleCnt="2" custLinFactNeighborX="0" custLinFactNeighborY="-15083">
        <dgm:presLayoutVars>
          <dgm:chMax val="1"/>
          <dgm:bulletEnabled val="1"/>
        </dgm:presLayoutVars>
      </dgm:prSet>
      <dgm:spPr/>
      <dgm:t>
        <a:bodyPr/>
        <a:lstStyle/>
        <a:p>
          <a:endParaRPr lang="uk-UA"/>
        </a:p>
      </dgm:t>
    </dgm:pt>
    <dgm:pt modelId="{911CE1C7-72A9-4DAA-83A4-6B9AD35F312D}" type="pres">
      <dgm:prSet presAssocID="{0B222C5F-9E74-41F0-8145-A151657EBB5A}" presName="descendantText" presStyleLbl="alignAcc1" presStyleIdx="0" presStyleCnt="2" custScaleY="112230" custLinFactNeighborX="479" custLinFactNeighborY="15987">
        <dgm:presLayoutVars>
          <dgm:bulletEnabled val="1"/>
        </dgm:presLayoutVars>
      </dgm:prSet>
      <dgm:spPr/>
      <dgm:t>
        <a:bodyPr/>
        <a:lstStyle/>
        <a:p>
          <a:endParaRPr lang="uk-UA"/>
        </a:p>
      </dgm:t>
    </dgm:pt>
    <dgm:pt modelId="{9474E2A4-0208-4825-8C47-5B9444229A93}" type="pres">
      <dgm:prSet presAssocID="{70FCCB83-5FC4-4B40-A35C-CE7203255C60}" presName="sp" presStyleCnt="0"/>
      <dgm:spPr/>
    </dgm:pt>
    <dgm:pt modelId="{74EF9F17-075E-4C81-ADD9-92F5E554FE11}" type="pres">
      <dgm:prSet presAssocID="{DFAA5828-74DA-4E92-865E-31995C854A32}" presName="composite" presStyleCnt="0"/>
      <dgm:spPr/>
    </dgm:pt>
    <dgm:pt modelId="{A1677759-E351-4D18-B1AD-D1435459E79D}" type="pres">
      <dgm:prSet presAssocID="{DFAA5828-74DA-4E92-865E-31995C854A32}" presName="parentText" presStyleLbl="alignNode1" presStyleIdx="1" presStyleCnt="2" custLinFactNeighborX="-1660" custLinFactNeighborY="-10826">
        <dgm:presLayoutVars>
          <dgm:chMax val="1"/>
          <dgm:bulletEnabled val="1"/>
        </dgm:presLayoutVars>
      </dgm:prSet>
      <dgm:spPr/>
      <dgm:t>
        <a:bodyPr/>
        <a:lstStyle/>
        <a:p>
          <a:endParaRPr lang="uk-UA"/>
        </a:p>
      </dgm:t>
    </dgm:pt>
    <dgm:pt modelId="{D1D5A71C-6164-4CCF-A58D-7E69D14F5EC6}" type="pres">
      <dgm:prSet presAssocID="{DFAA5828-74DA-4E92-865E-31995C854A32}" presName="descendantText" presStyleLbl="alignAcc1" presStyleIdx="1" presStyleCnt="2" custScaleY="105341" custLinFactNeighborX="400" custLinFactNeighborY="530">
        <dgm:presLayoutVars>
          <dgm:bulletEnabled val="1"/>
        </dgm:presLayoutVars>
      </dgm:prSet>
      <dgm:spPr/>
      <dgm:t>
        <a:bodyPr/>
        <a:lstStyle/>
        <a:p>
          <a:endParaRPr lang="uk-UA"/>
        </a:p>
      </dgm:t>
    </dgm:pt>
  </dgm:ptLst>
  <dgm:cxnLst>
    <dgm:cxn modelId="{6C384158-3835-4E73-BB4E-FEAF569B2428}" srcId="{0B222C5F-9E74-41F0-8145-A151657EBB5A}" destId="{C2DAE82E-1472-41FE-8E77-451186D7AEB1}" srcOrd="0" destOrd="0" parTransId="{D53DEEFE-50E3-48FE-951C-3EA3E29B7950}" sibTransId="{05FD43AC-C806-4EAB-BC00-FA2A0E22A1DF}"/>
    <dgm:cxn modelId="{BCFC273F-FDA3-44F0-9998-74F1CFDD867D}" srcId="{66CDA66F-4FE2-42D5-A09E-73918EE05B82}" destId="{DFAA5828-74DA-4E92-865E-31995C854A32}" srcOrd="1" destOrd="0" parTransId="{0B2104CA-E94F-4F46-9DA1-956CD2EF9DE5}" sibTransId="{2F1B4474-E587-4674-AE48-D76EB5991193}"/>
    <dgm:cxn modelId="{379C726B-243F-40DE-9E3C-4421CF8CCCEA}" type="presOf" srcId="{C2DAE82E-1472-41FE-8E77-451186D7AEB1}" destId="{911CE1C7-72A9-4DAA-83A4-6B9AD35F312D}" srcOrd="0" destOrd="0" presId="urn:microsoft.com/office/officeart/2005/8/layout/chevron2"/>
    <dgm:cxn modelId="{0A7A2FAF-2532-4D35-8202-049AF5B7BEE8}" type="presOf" srcId="{0B222C5F-9E74-41F0-8145-A151657EBB5A}" destId="{0BC4B168-1168-4B4A-855F-E831E5C1F1CE}" srcOrd="0" destOrd="0" presId="urn:microsoft.com/office/officeart/2005/8/layout/chevron2"/>
    <dgm:cxn modelId="{9DBA6361-230A-47F8-8687-5495E934B793}" srcId="{DFAA5828-74DA-4E92-865E-31995C854A32}" destId="{C1BF0D32-302B-4B4E-AA40-7541DCD2A54F}" srcOrd="0" destOrd="0" parTransId="{48C204D7-33C5-4D70-AAC3-B82CACB5775A}" sibTransId="{BF2BDEE4-D590-477A-8131-0A1CAD25FCE1}"/>
    <dgm:cxn modelId="{6C20652F-514D-4123-B07A-A5605C03D61D}" srcId="{66CDA66F-4FE2-42D5-A09E-73918EE05B82}" destId="{0B222C5F-9E74-41F0-8145-A151657EBB5A}" srcOrd="0" destOrd="0" parTransId="{37E415EF-A99E-4420-8F50-1064E123BC8B}" sibTransId="{70FCCB83-5FC4-4B40-A35C-CE7203255C60}"/>
    <dgm:cxn modelId="{80435B60-BA19-47F5-BE5E-5BC9348EED88}" type="presOf" srcId="{C1BF0D32-302B-4B4E-AA40-7541DCD2A54F}" destId="{D1D5A71C-6164-4CCF-A58D-7E69D14F5EC6}" srcOrd="0" destOrd="0" presId="urn:microsoft.com/office/officeart/2005/8/layout/chevron2"/>
    <dgm:cxn modelId="{7DDB7402-02B5-49A5-AB77-9B2783AD5AFF}" type="presOf" srcId="{DFAA5828-74DA-4E92-865E-31995C854A32}" destId="{A1677759-E351-4D18-B1AD-D1435459E79D}" srcOrd="0" destOrd="0" presId="urn:microsoft.com/office/officeart/2005/8/layout/chevron2"/>
    <dgm:cxn modelId="{6E8E62C2-7F44-4FF0-ACCF-F675E0441834}" type="presOf" srcId="{66CDA66F-4FE2-42D5-A09E-73918EE05B82}" destId="{33F46592-9FD1-4D98-B451-7CAE4B75F010}" srcOrd="0" destOrd="0" presId="urn:microsoft.com/office/officeart/2005/8/layout/chevron2"/>
    <dgm:cxn modelId="{B362B0C0-DDEA-4134-850F-A365B32A247A}" type="presParOf" srcId="{33F46592-9FD1-4D98-B451-7CAE4B75F010}" destId="{5154FB34-D4F9-4513-A606-C703862ADE8C}" srcOrd="0" destOrd="0" presId="urn:microsoft.com/office/officeart/2005/8/layout/chevron2"/>
    <dgm:cxn modelId="{B2548C1C-B666-464B-BB33-D51816E82CF5}" type="presParOf" srcId="{5154FB34-D4F9-4513-A606-C703862ADE8C}" destId="{0BC4B168-1168-4B4A-855F-E831E5C1F1CE}" srcOrd="0" destOrd="0" presId="urn:microsoft.com/office/officeart/2005/8/layout/chevron2"/>
    <dgm:cxn modelId="{3DE0D322-2569-4B19-A6B3-9EFFF6725787}" type="presParOf" srcId="{5154FB34-D4F9-4513-A606-C703862ADE8C}" destId="{911CE1C7-72A9-4DAA-83A4-6B9AD35F312D}" srcOrd="1" destOrd="0" presId="urn:microsoft.com/office/officeart/2005/8/layout/chevron2"/>
    <dgm:cxn modelId="{897112F7-6A34-4F37-8E47-1C4013AC68D7}" type="presParOf" srcId="{33F46592-9FD1-4D98-B451-7CAE4B75F010}" destId="{9474E2A4-0208-4825-8C47-5B9444229A93}" srcOrd="1" destOrd="0" presId="urn:microsoft.com/office/officeart/2005/8/layout/chevron2"/>
    <dgm:cxn modelId="{1A7B7F85-979B-45EB-92A7-98F79F9230F7}" type="presParOf" srcId="{33F46592-9FD1-4D98-B451-7CAE4B75F010}" destId="{74EF9F17-075E-4C81-ADD9-92F5E554FE11}" srcOrd="2" destOrd="0" presId="urn:microsoft.com/office/officeart/2005/8/layout/chevron2"/>
    <dgm:cxn modelId="{44C82230-5B29-4F54-9BAB-1FE921030F0B}" type="presParOf" srcId="{74EF9F17-075E-4C81-ADD9-92F5E554FE11}" destId="{A1677759-E351-4D18-B1AD-D1435459E79D}" srcOrd="0" destOrd="0" presId="urn:microsoft.com/office/officeart/2005/8/layout/chevron2"/>
    <dgm:cxn modelId="{DD58B64B-DF89-48EA-9BF1-E6390BEE7A76}" type="presParOf" srcId="{74EF9F17-075E-4C81-ADD9-92F5E554FE11}" destId="{D1D5A71C-6164-4CCF-A58D-7E69D14F5EC6}"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CDA66F-4FE2-42D5-A09E-73918EE05B8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uk-UA"/>
        </a:p>
      </dgm:t>
    </dgm:pt>
    <dgm:pt modelId="{0B222C5F-9E74-41F0-8145-A151657EBB5A}">
      <dgm:prSet phldrT="[Текст]" custT="1"/>
      <dgm:spPr/>
      <dgm:t>
        <a:bodyPr/>
        <a:lstStyle/>
        <a:p>
          <a:r>
            <a:rPr lang="uk-UA" sz="4000" dirty="0" smtClean="0">
              <a:solidFill>
                <a:schemeClr val="tx2"/>
              </a:solidFill>
              <a:latin typeface="Times New Roman" pitchFamily="18" charset="0"/>
              <a:cs typeface="Times New Roman" pitchFamily="18" charset="0"/>
            </a:rPr>
            <a:t>3</a:t>
          </a:r>
          <a:endParaRPr lang="uk-UA" sz="4000" dirty="0">
            <a:solidFill>
              <a:schemeClr val="tx2"/>
            </a:solidFill>
            <a:latin typeface="Times New Roman" pitchFamily="18" charset="0"/>
            <a:cs typeface="Times New Roman" pitchFamily="18" charset="0"/>
          </a:endParaRPr>
        </a:p>
      </dgm:t>
    </dgm:pt>
    <dgm:pt modelId="{37E415EF-A99E-4420-8F50-1064E123BC8B}" type="parTrans" cxnId="{6C20652F-514D-4123-B07A-A5605C03D61D}">
      <dgm:prSet/>
      <dgm:spPr/>
      <dgm:t>
        <a:bodyPr/>
        <a:lstStyle/>
        <a:p>
          <a:endParaRPr lang="uk-UA" sz="2200">
            <a:solidFill>
              <a:schemeClr val="tx2"/>
            </a:solidFill>
            <a:latin typeface="Times New Roman" pitchFamily="18" charset="0"/>
            <a:cs typeface="Times New Roman" pitchFamily="18" charset="0"/>
          </a:endParaRPr>
        </a:p>
      </dgm:t>
    </dgm:pt>
    <dgm:pt modelId="{70FCCB83-5FC4-4B40-A35C-CE7203255C60}" type="sibTrans" cxnId="{6C20652F-514D-4123-B07A-A5605C03D61D}">
      <dgm:prSet/>
      <dgm:spPr/>
      <dgm:t>
        <a:bodyPr/>
        <a:lstStyle/>
        <a:p>
          <a:endParaRPr lang="uk-UA" sz="2200">
            <a:solidFill>
              <a:schemeClr val="tx2"/>
            </a:solidFill>
            <a:latin typeface="Times New Roman" pitchFamily="18" charset="0"/>
            <a:cs typeface="Times New Roman" pitchFamily="18" charset="0"/>
          </a:endParaRPr>
        </a:p>
      </dgm:t>
    </dgm:pt>
    <dgm:pt modelId="{C2DAE82E-1472-41FE-8E77-451186D7AEB1}">
      <dgm:prSet phldrT="[Текст]" custT="1"/>
      <dgm:spPr/>
      <dgm:t>
        <a:bodyPr/>
        <a:lstStyle/>
        <a:p>
          <a:pPr algn="just"/>
          <a:r>
            <a:rPr lang="ru-RU" sz="2200" dirty="0" err="1" smtClean="0">
              <a:solidFill>
                <a:schemeClr val="tx2"/>
              </a:solidFill>
              <a:latin typeface="Times New Roman" pitchFamily="18" charset="0"/>
              <a:cs typeface="Times New Roman" pitchFamily="18" charset="0"/>
            </a:rPr>
            <a:t>спостерігаються</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суперечності</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між</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проголошеним</a:t>
          </a:r>
          <a:r>
            <a:rPr lang="ru-RU" sz="2200" dirty="0" smtClean="0">
              <a:solidFill>
                <a:schemeClr val="tx2"/>
              </a:solidFill>
              <a:latin typeface="Times New Roman" pitchFamily="18" charset="0"/>
              <a:cs typeface="Times New Roman" pitchFamily="18" charset="0"/>
            </a:rPr>
            <a:t> в </a:t>
          </a:r>
          <a:r>
            <a:rPr lang="ru-RU" sz="2200" dirty="0" err="1" smtClean="0">
              <a:solidFill>
                <a:schemeClr val="tx2"/>
              </a:solidFill>
              <a:latin typeface="Times New Roman" pitchFamily="18" charset="0"/>
              <a:cs typeface="Times New Roman" pitchFamily="18" charset="0"/>
            </a:rPr>
            <a:t>Статуті</a:t>
          </a:r>
          <a:r>
            <a:rPr lang="ru-RU" sz="2200" dirty="0" smtClean="0">
              <a:solidFill>
                <a:schemeClr val="tx2"/>
              </a:solidFill>
              <a:latin typeface="Times New Roman" pitchFamily="18" charset="0"/>
              <a:cs typeface="Times New Roman" pitchFamily="18" charset="0"/>
            </a:rPr>
            <a:t> ООН принципами </a:t>
          </a:r>
          <a:r>
            <a:rPr lang="ru-RU" sz="2200" dirty="0" err="1" smtClean="0">
              <a:solidFill>
                <a:schemeClr val="tx2"/>
              </a:solidFill>
              <a:latin typeface="Times New Roman" pitchFamily="18" charset="0"/>
              <a:cs typeface="Times New Roman" pitchFamily="18" charset="0"/>
            </a:rPr>
            <a:t>дотримання</a:t>
          </a:r>
          <a:r>
            <a:rPr lang="ru-RU" sz="2200" dirty="0" smtClean="0">
              <a:solidFill>
                <a:schemeClr val="tx2"/>
              </a:solidFill>
              <a:latin typeface="Times New Roman" pitchFamily="18" charset="0"/>
              <a:cs typeface="Times New Roman" pitchFamily="18" charset="0"/>
            </a:rPr>
            <a:t> прав </a:t>
          </a:r>
          <a:r>
            <a:rPr lang="ru-RU" sz="2200" dirty="0" err="1" smtClean="0">
              <a:solidFill>
                <a:schemeClr val="tx2"/>
              </a:solidFill>
              <a:latin typeface="Times New Roman" pitchFamily="18" charset="0"/>
              <a:cs typeface="Times New Roman" pitchFamily="18" charset="0"/>
            </a:rPr>
            <a:t>людини</a:t>
          </a:r>
          <a:r>
            <a:rPr lang="ru-RU" sz="2200" dirty="0" smtClean="0">
              <a:solidFill>
                <a:schemeClr val="tx2"/>
              </a:solidFill>
              <a:latin typeface="Times New Roman" pitchFamily="18" charset="0"/>
              <a:cs typeface="Times New Roman" pitchFamily="18" charset="0"/>
            </a:rPr>
            <a:t> і </a:t>
          </a:r>
          <a:r>
            <a:rPr lang="ru-RU" sz="2200" dirty="0" err="1" smtClean="0">
              <a:solidFill>
                <a:schemeClr val="tx2"/>
              </a:solidFill>
              <a:latin typeface="Times New Roman" pitchFamily="18" charset="0"/>
              <a:cs typeface="Times New Roman" pitchFamily="18" charset="0"/>
            </a:rPr>
            <a:t>невтручання</a:t>
          </a:r>
          <a:r>
            <a:rPr lang="ru-RU" sz="2200" dirty="0" smtClean="0">
              <a:solidFill>
                <a:schemeClr val="tx2"/>
              </a:solidFill>
              <a:latin typeface="Times New Roman" pitchFamily="18" charset="0"/>
              <a:cs typeface="Times New Roman" pitchFamily="18" charset="0"/>
            </a:rPr>
            <a:t> у </a:t>
          </a:r>
          <a:r>
            <a:rPr lang="ru-RU" sz="2200" dirty="0" err="1" smtClean="0">
              <a:solidFill>
                <a:schemeClr val="tx2"/>
              </a:solidFill>
              <a:latin typeface="Times New Roman" pitchFamily="18" charset="0"/>
              <a:cs typeface="Times New Roman" pitchFamily="18" charset="0"/>
            </a:rPr>
            <a:t>внутрішні</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справи</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держави</a:t>
          </a:r>
          <a:r>
            <a:rPr lang="ru-RU" sz="2200" dirty="0" smtClean="0">
              <a:solidFill>
                <a:schemeClr val="tx2"/>
              </a:solidFill>
              <a:latin typeface="Times New Roman" pitchFamily="18" charset="0"/>
              <a:cs typeface="Times New Roman" pitchFamily="18" charset="0"/>
            </a:rPr>
            <a:t>, а </a:t>
          </a:r>
          <a:r>
            <a:rPr lang="ru-RU" sz="2200" dirty="0" err="1" smtClean="0">
              <a:solidFill>
                <a:schemeClr val="tx2"/>
              </a:solidFill>
              <a:latin typeface="Times New Roman" pitchFamily="18" charset="0"/>
              <a:cs typeface="Times New Roman" pitchFamily="18" charset="0"/>
            </a:rPr>
            <a:t>це</a:t>
          </a:r>
          <a:r>
            <a:rPr lang="ru-RU" sz="2200" dirty="0" smtClean="0">
              <a:solidFill>
                <a:schemeClr val="tx2"/>
              </a:solidFill>
              <a:latin typeface="Times New Roman" pitchFamily="18" charset="0"/>
              <a:cs typeface="Times New Roman" pitchFamily="18" charset="0"/>
            </a:rPr>
            <a:t> є характеристикою </a:t>
          </a:r>
          <a:r>
            <a:rPr lang="ru-RU" sz="2200" dirty="0" err="1" smtClean="0">
              <a:solidFill>
                <a:schemeClr val="tx2"/>
              </a:solidFill>
              <a:latin typeface="Times New Roman" pitchFamily="18" charset="0"/>
              <a:cs typeface="Times New Roman" pitchFamily="18" charset="0"/>
            </a:rPr>
            <a:t>сутності</a:t>
          </a:r>
          <a:r>
            <a:rPr lang="ru-RU" sz="2200" dirty="0" smtClean="0">
              <a:solidFill>
                <a:schemeClr val="tx2"/>
              </a:solidFill>
              <a:latin typeface="Times New Roman" pitchFamily="18" charset="0"/>
              <a:cs typeface="Times New Roman" pitchFamily="18" charset="0"/>
            </a:rPr>
            <a:t> державного </a:t>
          </a:r>
          <a:r>
            <a:rPr lang="uk-UA" sz="2200" dirty="0" smtClean="0">
              <a:solidFill>
                <a:schemeClr val="tx2"/>
              </a:solidFill>
              <a:latin typeface="Times New Roman" pitchFamily="18" charset="0"/>
              <a:cs typeface="Times New Roman" pitchFamily="18" charset="0"/>
            </a:rPr>
            <a:t>суверенітету;</a:t>
          </a:r>
          <a:endParaRPr lang="uk-UA" sz="2200" dirty="0">
            <a:solidFill>
              <a:schemeClr val="tx2"/>
            </a:solidFill>
            <a:latin typeface="Times New Roman" pitchFamily="18" charset="0"/>
            <a:cs typeface="Times New Roman" pitchFamily="18" charset="0"/>
          </a:endParaRPr>
        </a:p>
      </dgm:t>
    </dgm:pt>
    <dgm:pt modelId="{D53DEEFE-50E3-48FE-951C-3EA3E29B7950}" type="parTrans" cxnId="{6C384158-3835-4E73-BB4E-FEAF569B2428}">
      <dgm:prSet/>
      <dgm:spPr/>
      <dgm:t>
        <a:bodyPr/>
        <a:lstStyle/>
        <a:p>
          <a:endParaRPr lang="uk-UA" sz="2200">
            <a:solidFill>
              <a:schemeClr val="tx2"/>
            </a:solidFill>
            <a:latin typeface="Times New Roman" pitchFamily="18" charset="0"/>
            <a:cs typeface="Times New Roman" pitchFamily="18" charset="0"/>
          </a:endParaRPr>
        </a:p>
      </dgm:t>
    </dgm:pt>
    <dgm:pt modelId="{05FD43AC-C806-4EAB-BC00-FA2A0E22A1DF}" type="sibTrans" cxnId="{6C384158-3835-4E73-BB4E-FEAF569B2428}">
      <dgm:prSet/>
      <dgm:spPr/>
      <dgm:t>
        <a:bodyPr/>
        <a:lstStyle/>
        <a:p>
          <a:endParaRPr lang="uk-UA" sz="2200">
            <a:solidFill>
              <a:schemeClr val="tx2"/>
            </a:solidFill>
            <a:latin typeface="Times New Roman" pitchFamily="18" charset="0"/>
            <a:cs typeface="Times New Roman" pitchFamily="18" charset="0"/>
          </a:endParaRPr>
        </a:p>
      </dgm:t>
    </dgm:pt>
    <dgm:pt modelId="{DFAA5828-74DA-4E92-865E-31995C854A32}">
      <dgm:prSet phldrT="[Текст]" custT="1"/>
      <dgm:spPr/>
      <dgm:t>
        <a:bodyPr/>
        <a:lstStyle/>
        <a:p>
          <a:r>
            <a:rPr lang="uk-UA" sz="4000" dirty="0" smtClean="0">
              <a:solidFill>
                <a:schemeClr val="tx2"/>
              </a:solidFill>
              <a:latin typeface="Times New Roman" pitchFamily="18" charset="0"/>
              <a:cs typeface="Times New Roman" pitchFamily="18" charset="0"/>
            </a:rPr>
            <a:t>4</a:t>
          </a:r>
          <a:endParaRPr lang="uk-UA" sz="4000" dirty="0">
            <a:solidFill>
              <a:schemeClr val="tx2"/>
            </a:solidFill>
            <a:latin typeface="Times New Roman" pitchFamily="18" charset="0"/>
            <a:cs typeface="Times New Roman" pitchFamily="18" charset="0"/>
          </a:endParaRPr>
        </a:p>
      </dgm:t>
    </dgm:pt>
    <dgm:pt modelId="{0B2104CA-E94F-4F46-9DA1-956CD2EF9DE5}" type="parTrans" cxnId="{BCFC273F-FDA3-44F0-9998-74F1CFDD867D}">
      <dgm:prSet/>
      <dgm:spPr/>
      <dgm:t>
        <a:bodyPr/>
        <a:lstStyle/>
        <a:p>
          <a:endParaRPr lang="uk-UA" sz="2200">
            <a:solidFill>
              <a:schemeClr val="tx2"/>
            </a:solidFill>
            <a:latin typeface="Times New Roman" pitchFamily="18" charset="0"/>
            <a:cs typeface="Times New Roman" pitchFamily="18" charset="0"/>
          </a:endParaRPr>
        </a:p>
      </dgm:t>
    </dgm:pt>
    <dgm:pt modelId="{2F1B4474-E587-4674-AE48-D76EB5991193}" type="sibTrans" cxnId="{BCFC273F-FDA3-44F0-9998-74F1CFDD867D}">
      <dgm:prSet/>
      <dgm:spPr/>
      <dgm:t>
        <a:bodyPr/>
        <a:lstStyle/>
        <a:p>
          <a:endParaRPr lang="uk-UA" sz="2200">
            <a:solidFill>
              <a:schemeClr val="tx2"/>
            </a:solidFill>
            <a:latin typeface="Times New Roman" pitchFamily="18" charset="0"/>
            <a:cs typeface="Times New Roman" pitchFamily="18" charset="0"/>
          </a:endParaRPr>
        </a:p>
      </dgm:t>
    </dgm:pt>
    <dgm:pt modelId="{C1BF0D32-302B-4B4E-AA40-7541DCD2A54F}">
      <dgm:prSet phldrT="[Текст]" custT="1"/>
      <dgm:spPr/>
      <dgm:t>
        <a:bodyPr/>
        <a:lstStyle/>
        <a:p>
          <a:pPr algn="just"/>
          <a:r>
            <a:rPr lang="ru-RU" sz="2200" dirty="0" err="1" smtClean="0">
              <a:solidFill>
                <a:schemeClr val="tx2"/>
              </a:solidFill>
              <a:latin typeface="Times New Roman" pitchFamily="18" charset="0"/>
              <a:cs typeface="Times New Roman" pitchFamily="18" charset="0"/>
            </a:rPr>
            <a:t>активізація</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регіонів</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усередині</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державних</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утворень</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що</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набуває</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форми</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від</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прагнення</a:t>
          </a:r>
          <a:r>
            <a:rPr lang="ru-RU" sz="2200" dirty="0" smtClean="0">
              <a:solidFill>
                <a:schemeClr val="tx2"/>
              </a:solidFill>
              <a:latin typeface="Times New Roman" pitchFamily="18" charset="0"/>
              <a:cs typeface="Times New Roman" pitchFamily="18" charset="0"/>
            </a:rPr>
            <a:t> до </a:t>
          </a:r>
          <a:r>
            <a:rPr lang="ru-RU" sz="2200" dirty="0" err="1" smtClean="0">
              <a:solidFill>
                <a:schemeClr val="tx2"/>
              </a:solidFill>
              <a:latin typeface="Times New Roman" pitchFamily="18" charset="0"/>
              <a:cs typeface="Times New Roman" pitchFamily="18" charset="0"/>
            </a:rPr>
            <a:t>ведення</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самостійної</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економічної</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діяльності</a:t>
          </a:r>
          <a:r>
            <a:rPr lang="ru-RU" sz="2200" dirty="0" smtClean="0">
              <a:solidFill>
                <a:schemeClr val="tx2"/>
              </a:solidFill>
              <a:latin typeface="Times New Roman" pitchFamily="18" charset="0"/>
              <a:cs typeface="Times New Roman" pitchFamily="18" charset="0"/>
            </a:rPr>
            <a:t> до </a:t>
          </a:r>
          <a:r>
            <a:rPr lang="ru-RU" sz="2200" dirty="0" err="1" smtClean="0">
              <a:solidFill>
                <a:schemeClr val="tx2"/>
              </a:solidFill>
              <a:latin typeface="Times New Roman" pitchFamily="18" charset="0"/>
              <a:cs typeface="Times New Roman" pitchFamily="18" charset="0"/>
            </a:rPr>
            <a:t>сепаратистських</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настроїв</a:t>
          </a:r>
          <a:r>
            <a:rPr lang="ru-RU" sz="2200" dirty="0" smtClean="0">
              <a:solidFill>
                <a:schemeClr val="tx2"/>
              </a:solidFill>
              <a:latin typeface="Times New Roman" pitchFamily="18" charset="0"/>
              <a:cs typeface="Times New Roman" pitchFamily="18" charset="0"/>
            </a:rPr>
            <a:t>, з </a:t>
          </a:r>
          <a:r>
            <a:rPr lang="ru-RU" sz="2200" dirty="0" err="1" smtClean="0">
              <a:solidFill>
                <a:schemeClr val="tx2"/>
              </a:solidFill>
              <a:latin typeface="Times New Roman" pitchFamily="18" charset="0"/>
              <a:cs typeface="Times New Roman" pitchFamily="18" charset="0"/>
            </a:rPr>
            <a:t>закликами</a:t>
          </a:r>
          <a:r>
            <a:rPr lang="ru-RU" sz="2200" dirty="0" smtClean="0">
              <a:solidFill>
                <a:schemeClr val="tx2"/>
              </a:solidFill>
              <a:latin typeface="Times New Roman" pitchFamily="18" charset="0"/>
              <a:cs typeface="Times New Roman" pitchFamily="18" charset="0"/>
            </a:rPr>
            <a:t> до </a:t>
          </a:r>
          <a:r>
            <a:rPr lang="ru-RU" sz="2200" dirty="0" err="1" smtClean="0">
              <a:solidFill>
                <a:schemeClr val="tx2"/>
              </a:solidFill>
              <a:latin typeface="Times New Roman" pitchFamily="18" charset="0"/>
              <a:cs typeface="Times New Roman" pitchFamily="18" charset="0"/>
            </a:rPr>
            <a:t>більшої</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автономії</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або</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виходу</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зі</a:t>
          </a:r>
          <a:r>
            <a:rPr lang="ru-RU" sz="2200" dirty="0" smtClean="0">
              <a:solidFill>
                <a:schemeClr val="tx2"/>
              </a:solidFill>
              <a:latin typeface="Times New Roman" pitchFamily="18" charset="0"/>
              <a:cs typeface="Times New Roman" pitchFamily="18" charset="0"/>
            </a:rPr>
            <a:t> складу держав;</a:t>
          </a:r>
          <a:endParaRPr lang="uk-UA" sz="2200" dirty="0">
            <a:solidFill>
              <a:schemeClr val="tx2"/>
            </a:solidFill>
            <a:latin typeface="Times New Roman" pitchFamily="18" charset="0"/>
            <a:cs typeface="Times New Roman" pitchFamily="18" charset="0"/>
          </a:endParaRPr>
        </a:p>
      </dgm:t>
    </dgm:pt>
    <dgm:pt modelId="{48C204D7-33C5-4D70-AAC3-B82CACB5775A}" type="parTrans" cxnId="{9DBA6361-230A-47F8-8687-5495E934B793}">
      <dgm:prSet/>
      <dgm:spPr/>
      <dgm:t>
        <a:bodyPr/>
        <a:lstStyle/>
        <a:p>
          <a:endParaRPr lang="uk-UA" sz="2200">
            <a:solidFill>
              <a:schemeClr val="tx2"/>
            </a:solidFill>
            <a:latin typeface="Times New Roman" pitchFamily="18" charset="0"/>
            <a:cs typeface="Times New Roman" pitchFamily="18" charset="0"/>
          </a:endParaRPr>
        </a:p>
      </dgm:t>
    </dgm:pt>
    <dgm:pt modelId="{BF2BDEE4-D590-477A-8131-0A1CAD25FCE1}" type="sibTrans" cxnId="{9DBA6361-230A-47F8-8687-5495E934B793}">
      <dgm:prSet/>
      <dgm:spPr/>
      <dgm:t>
        <a:bodyPr/>
        <a:lstStyle/>
        <a:p>
          <a:endParaRPr lang="uk-UA" sz="2200">
            <a:solidFill>
              <a:schemeClr val="tx2"/>
            </a:solidFill>
            <a:latin typeface="Times New Roman" pitchFamily="18" charset="0"/>
            <a:cs typeface="Times New Roman" pitchFamily="18" charset="0"/>
          </a:endParaRPr>
        </a:p>
      </dgm:t>
    </dgm:pt>
    <dgm:pt modelId="{29337486-8292-4A4D-919E-1FEBB4182F16}">
      <dgm:prSet phldrT="[Текст]"/>
      <dgm:spPr/>
      <dgm:t>
        <a:bodyPr/>
        <a:lstStyle/>
        <a:p>
          <a:r>
            <a:rPr lang="uk-UA" dirty="0" smtClean="0">
              <a:solidFill>
                <a:schemeClr val="tx2"/>
              </a:solidFill>
              <a:latin typeface="Times New Roman" pitchFamily="18" charset="0"/>
              <a:cs typeface="Times New Roman" pitchFamily="18" charset="0"/>
            </a:rPr>
            <a:t>5</a:t>
          </a:r>
          <a:endParaRPr lang="uk-UA" dirty="0">
            <a:solidFill>
              <a:schemeClr val="tx2"/>
            </a:solidFill>
            <a:latin typeface="Times New Roman" pitchFamily="18" charset="0"/>
            <a:cs typeface="Times New Roman" pitchFamily="18" charset="0"/>
          </a:endParaRPr>
        </a:p>
      </dgm:t>
    </dgm:pt>
    <dgm:pt modelId="{4A4CA762-6543-45AA-99F7-462B7C3B32E7}" type="parTrans" cxnId="{236D92D8-12E2-4FB3-A97E-12B1166DF669}">
      <dgm:prSet/>
      <dgm:spPr/>
      <dgm:t>
        <a:bodyPr/>
        <a:lstStyle/>
        <a:p>
          <a:endParaRPr lang="uk-UA"/>
        </a:p>
      </dgm:t>
    </dgm:pt>
    <dgm:pt modelId="{1EBC87FA-2564-4CB7-8946-FAE8CCF496B5}" type="sibTrans" cxnId="{236D92D8-12E2-4FB3-A97E-12B1166DF669}">
      <dgm:prSet/>
      <dgm:spPr/>
      <dgm:t>
        <a:bodyPr/>
        <a:lstStyle/>
        <a:p>
          <a:endParaRPr lang="uk-UA"/>
        </a:p>
      </dgm:t>
    </dgm:pt>
    <dgm:pt modelId="{8413B9A4-6A9E-4F50-9AC7-F63BED6B2BB4}">
      <dgm:prSet custT="1"/>
      <dgm:spPr/>
      <dgm:t>
        <a:bodyPr/>
        <a:lstStyle/>
        <a:p>
          <a:pPr algn="just"/>
          <a:r>
            <a:rPr lang="ru-RU" sz="2200" dirty="0" err="1" smtClean="0">
              <a:solidFill>
                <a:schemeClr val="tx2"/>
              </a:solidFill>
              <a:latin typeface="Times New Roman" pitchFamily="18" charset="0"/>
              <a:cs typeface="Times New Roman" pitchFamily="18" charset="0"/>
            </a:rPr>
            <a:t>формування</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нової</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ідентичності</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людини</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що</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виходить</a:t>
          </a:r>
          <a:r>
            <a:rPr lang="ru-RU" sz="2200" dirty="0" smtClean="0">
              <a:solidFill>
                <a:schemeClr val="tx2"/>
              </a:solidFill>
              <a:latin typeface="Times New Roman" pitchFamily="18" charset="0"/>
              <a:cs typeface="Times New Roman" pitchFamily="18" charset="0"/>
            </a:rPr>
            <a:t> за </a:t>
          </a:r>
          <a:r>
            <a:rPr lang="ru-RU" sz="2200" dirty="0" err="1" smtClean="0">
              <a:solidFill>
                <a:schemeClr val="tx2"/>
              </a:solidFill>
              <a:latin typeface="Times New Roman" pitchFamily="18" charset="0"/>
              <a:cs typeface="Times New Roman" pitchFamily="18" charset="0"/>
            </a:rPr>
            <a:t>межі</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національно-державної</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спільності</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тяжіння</a:t>
          </a:r>
          <a:r>
            <a:rPr lang="ru-RU" sz="2200" dirty="0" smtClean="0">
              <a:solidFill>
                <a:schemeClr val="tx2"/>
              </a:solidFill>
              <a:latin typeface="Times New Roman" pitchFamily="18" charset="0"/>
              <a:cs typeface="Times New Roman" pitchFamily="18" charset="0"/>
            </a:rPr>
            <a:t> до </a:t>
          </a:r>
          <a:r>
            <a:rPr lang="ru-RU" sz="2200" dirty="0" err="1" smtClean="0">
              <a:solidFill>
                <a:schemeClr val="tx2"/>
              </a:solidFill>
              <a:latin typeface="Times New Roman" pitchFamily="18" charset="0"/>
              <a:cs typeface="Times New Roman" pitchFamily="18" charset="0"/>
            </a:rPr>
            <a:t>глобальних</a:t>
          </a:r>
          <a:r>
            <a:rPr lang="ru-RU" sz="2200" dirty="0" smtClean="0">
              <a:solidFill>
                <a:schemeClr val="tx2"/>
              </a:solidFill>
              <a:latin typeface="Times New Roman" pitchFamily="18" charset="0"/>
              <a:cs typeface="Times New Roman" pitchFamily="18" charset="0"/>
            </a:rPr>
            <a:t> структур </a:t>
          </a:r>
          <a:r>
            <a:rPr lang="ru-RU" sz="2200" dirty="0" err="1" smtClean="0">
              <a:solidFill>
                <a:schemeClr val="tx2"/>
              </a:solidFill>
              <a:latin typeface="Times New Roman" pitchFamily="18" charset="0"/>
              <a:cs typeface="Times New Roman" pitchFamily="18" charset="0"/>
            </a:rPr>
            <a:t>організації</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громадянського</a:t>
          </a:r>
          <a:r>
            <a:rPr lang="ru-RU" sz="2200" dirty="0" smtClean="0">
              <a:solidFill>
                <a:schemeClr val="tx2"/>
              </a:solidFill>
              <a:latin typeface="Times New Roman" pitchFamily="18" charset="0"/>
              <a:cs typeface="Times New Roman" pitchFamily="18" charset="0"/>
            </a:rPr>
            <a:t> </a:t>
          </a:r>
          <a:r>
            <a:rPr lang="ru-RU" sz="2200" dirty="0" err="1" smtClean="0">
              <a:solidFill>
                <a:schemeClr val="tx2"/>
              </a:solidFill>
              <a:latin typeface="Times New Roman" pitchFamily="18" charset="0"/>
              <a:cs typeface="Times New Roman" pitchFamily="18" charset="0"/>
            </a:rPr>
            <a:t>суспільства</a:t>
          </a:r>
          <a:r>
            <a:rPr lang="ru-RU" sz="2200" dirty="0" smtClean="0">
              <a:solidFill>
                <a:schemeClr val="tx2"/>
              </a:solidFill>
              <a:latin typeface="Times New Roman" pitchFamily="18" charset="0"/>
              <a:cs typeface="Times New Roman" pitchFamily="18" charset="0"/>
            </a:rPr>
            <a:t>.</a:t>
          </a:r>
          <a:endParaRPr lang="uk-UA" sz="2200" dirty="0">
            <a:solidFill>
              <a:schemeClr val="tx2"/>
            </a:solidFill>
            <a:latin typeface="Times New Roman" pitchFamily="18" charset="0"/>
            <a:cs typeface="Times New Roman" pitchFamily="18" charset="0"/>
          </a:endParaRPr>
        </a:p>
      </dgm:t>
    </dgm:pt>
    <dgm:pt modelId="{D673D243-ECDC-46ED-9EA8-8E5A363D9EFD}" type="parTrans" cxnId="{415E94DB-2335-4254-A562-C0DEDCF2CDBB}">
      <dgm:prSet/>
      <dgm:spPr/>
      <dgm:t>
        <a:bodyPr/>
        <a:lstStyle/>
        <a:p>
          <a:endParaRPr lang="uk-UA"/>
        </a:p>
      </dgm:t>
    </dgm:pt>
    <dgm:pt modelId="{20A9117A-6817-4557-B36B-B892E8362C09}" type="sibTrans" cxnId="{415E94DB-2335-4254-A562-C0DEDCF2CDBB}">
      <dgm:prSet/>
      <dgm:spPr/>
      <dgm:t>
        <a:bodyPr/>
        <a:lstStyle/>
        <a:p>
          <a:endParaRPr lang="uk-UA"/>
        </a:p>
      </dgm:t>
    </dgm:pt>
    <dgm:pt modelId="{33F46592-9FD1-4D98-B451-7CAE4B75F010}" type="pres">
      <dgm:prSet presAssocID="{66CDA66F-4FE2-42D5-A09E-73918EE05B82}" presName="linearFlow" presStyleCnt="0">
        <dgm:presLayoutVars>
          <dgm:dir/>
          <dgm:animLvl val="lvl"/>
          <dgm:resizeHandles val="exact"/>
        </dgm:presLayoutVars>
      </dgm:prSet>
      <dgm:spPr/>
      <dgm:t>
        <a:bodyPr/>
        <a:lstStyle/>
        <a:p>
          <a:endParaRPr lang="uk-UA"/>
        </a:p>
      </dgm:t>
    </dgm:pt>
    <dgm:pt modelId="{5154FB34-D4F9-4513-A606-C703862ADE8C}" type="pres">
      <dgm:prSet presAssocID="{0B222C5F-9E74-41F0-8145-A151657EBB5A}" presName="composite" presStyleCnt="0"/>
      <dgm:spPr/>
    </dgm:pt>
    <dgm:pt modelId="{0BC4B168-1168-4B4A-855F-E831E5C1F1CE}" type="pres">
      <dgm:prSet presAssocID="{0B222C5F-9E74-41F0-8145-A151657EBB5A}" presName="parentText" presStyleLbl="alignNode1" presStyleIdx="0" presStyleCnt="3" custLinFactNeighborX="0" custLinFactNeighborY="-15083">
        <dgm:presLayoutVars>
          <dgm:chMax val="1"/>
          <dgm:bulletEnabled val="1"/>
        </dgm:presLayoutVars>
      </dgm:prSet>
      <dgm:spPr/>
      <dgm:t>
        <a:bodyPr/>
        <a:lstStyle/>
        <a:p>
          <a:endParaRPr lang="uk-UA"/>
        </a:p>
      </dgm:t>
    </dgm:pt>
    <dgm:pt modelId="{911CE1C7-72A9-4DAA-83A4-6B9AD35F312D}" type="pres">
      <dgm:prSet presAssocID="{0B222C5F-9E74-41F0-8145-A151657EBB5A}" presName="descendantText" presStyleLbl="alignAcc1" presStyleIdx="0" presStyleCnt="3" custScaleY="112230" custLinFactNeighborX="479" custLinFactNeighborY="15987">
        <dgm:presLayoutVars>
          <dgm:bulletEnabled val="1"/>
        </dgm:presLayoutVars>
      </dgm:prSet>
      <dgm:spPr/>
      <dgm:t>
        <a:bodyPr/>
        <a:lstStyle/>
        <a:p>
          <a:endParaRPr lang="uk-UA"/>
        </a:p>
      </dgm:t>
    </dgm:pt>
    <dgm:pt modelId="{9474E2A4-0208-4825-8C47-5B9444229A93}" type="pres">
      <dgm:prSet presAssocID="{70FCCB83-5FC4-4B40-A35C-CE7203255C60}" presName="sp" presStyleCnt="0"/>
      <dgm:spPr/>
    </dgm:pt>
    <dgm:pt modelId="{74EF9F17-075E-4C81-ADD9-92F5E554FE11}" type="pres">
      <dgm:prSet presAssocID="{DFAA5828-74DA-4E92-865E-31995C854A32}" presName="composite" presStyleCnt="0"/>
      <dgm:spPr/>
    </dgm:pt>
    <dgm:pt modelId="{A1677759-E351-4D18-B1AD-D1435459E79D}" type="pres">
      <dgm:prSet presAssocID="{DFAA5828-74DA-4E92-865E-31995C854A32}" presName="parentText" presStyleLbl="alignNode1" presStyleIdx="1" presStyleCnt="3" custLinFactNeighborX="-1660" custLinFactNeighborY="-10826">
        <dgm:presLayoutVars>
          <dgm:chMax val="1"/>
          <dgm:bulletEnabled val="1"/>
        </dgm:presLayoutVars>
      </dgm:prSet>
      <dgm:spPr/>
      <dgm:t>
        <a:bodyPr/>
        <a:lstStyle/>
        <a:p>
          <a:endParaRPr lang="uk-UA"/>
        </a:p>
      </dgm:t>
    </dgm:pt>
    <dgm:pt modelId="{D1D5A71C-6164-4CCF-A58D-7E69D14F5EC6}" type="pres">
      <dgm:prSet presAssocID="{DFAA5828-74DA-4E92-865E-31995C854A32}" presName="descendantText" presStyleLbl="alignAcc1" presStyleIdx="1" presStyleCnt="3" custScaleY="115550" custLinFactNeighborX="376" custLinFactNeighborY="3925">
        <dgm:presLayoutVars>
          <dgm:bulletEnabled val="1"/>
        </dgm:presLayoutVars>
      </dgm:prSet>
      <dgm:spPr/>
      <dgm:t>
        <a:bodyPr/>
        <a:lstStyle/>
        <a:p>
          <a:endParaRPr lang="uk-UA"/>
        </a:p>
      </dgm:t>
    </dgm:pt>
    <dgm:pt modelId="{9CB0F008-209D-44DC-8521-7C707CCCDFFF}" type="pres">
      <dgm:prSet presAssocID="{2F1B4474-E587-4674-AE48-D76EB5991193}" presName="sp" presStyleCnt="0"/>
      <dgm:spPr/>
    </dgm:pt>
    <dgm:pt modelId="{7B75DEDC-2CA5-437D-A9BC-F2D0AA6AE5E0}" type="pres">
      <dgm:prSet presAssocID="{29337486-8292-4A4D-919E-1FEBB4182F16}" presName="composite" presStyleCnt="0"/>
      <dgm:spPr/>
    </dgm:pt>
    <dgm:pt modelId="{C4B00559-BA9E-44FF-9DC2-655AB7C67710}" type="pres">
      <dgm:prSet presAssocID="{29337486-8292-4A4D-919E-1FEBB4182F16}" presName="parentText" presStyleLbl="alignNode1" presStyleIdx="2" presStyleCnt="3" custLinFactNeighborX="-1660" custLinFactNeighborY="-10826">
        <dgm:presLayoutVars>
          <dgm:chMax val="1"/>
          <dgm:bulletEnabled val="1"/>
        </dgm:presLayoutVars>
      </dgm:prSet>
      <dgm:spPr/>
      <dgm:t>
        <a:bodyPr/>
        <a:lstStyle/>
        <a:p>
          <a:endParaRPr lang="uk-UA"/>
        </a:p>
      </dgm:t>
    </dgm:pt>
    <dgm:pt modelId="{73C74CA3-883F-4512-B3D3-41F408709F8A}" type="pres">
      <dgm:prSet presAssocID="{29337486-8292-4A4D-919E-1FEBB4182F16}" presName="descendantText" presStyleLbl="alignAcc1" presStyleIdx="2" presStyleCnt="3">
        <dgm:presLayoutVars>
          <dgm:bulletEnabled val="1"/>
        </dgm:presLayoutVars>
      </dgm:prSet>
      <dgm:spPr/>
      <dgm:t>
        <a:bodyPr/>
        <a:lstStyle/>
        <a:p>
          <a:endParaRPr lang="uk-UA"/>
        </a:p>
      </dgm:t>
    </dgm:pt>
  </dgm:ptLst>
  <dgm:cxnLst>
    <dgm:cxn modelId="{6C384158-3835-4E73-BB4E-FEAF569B2428}" srcId="{0B222C5F-9E74-41F0-8145-A151657EBB5A}" destId="{C2DAE82E-1472-41FE-8E77-451186D7AEB1}" srcOrd="0" destOrd="0" parTransId="{D53DEEFE-50E3-48FE-951C-3EA3E29B7950}" sibTransId="{05FD43AC-C806-4EAB-BC00-FA2A0E22A1DF}"/>
    <dgm:cxn modelId="{BCFC273F-FDA3-44F0-9998-74F1CFDD867D}" srcId="{66CDA66F-4FE2-42D5-A09E-73918EE05B82}" destId="{DFAA5828-74DA-4E92-865E-31995C854A32}" srcOrd="1" destOrd="0" parTransId="{0B2104CA-E94F-4F46-9DA1-956CD2EF9DE5}" sibTransId="{2F1B4474-E587-4674-AE48-D76EB5991193}"/>
    <dgm:cxn modelId="{2D48C943-0CB1-4A9E-BF26-58A947FCE51F}" type="presOf" srcId="{29337486-8292-4A4D-919E-1FEBB4182F16}" destId="{C4B00559-BA9E-44FF-9DC2-655AB7C67710}" srcOrd="0" destOrd="0" presId="urn:microsoft.com/office/officeart/2005/8/layout/chevron2"/>
    <dgm:cxn modelId="{4AC30495-DFB8-491F-A7B4-B81CA5D96BAE}" type="presOf" srcId="{66CDA66F-4FE2-42D5-A09E-73918EE05B82}" destId="{33F46592-9FD1-4D98-B451-7CAE4B75F010}" srcOrd="0" destOrd="0" presId="urn:microsoft.com/office/officeart/2005/8/layout/chevron2"/>
    <dgm:cxn modelId="{236D92D8-12E2-4FB3-A97E-12B1166DF669}" srcId="{66CDA66F-4FE2-42D5-A09E-73918EE05B82}" destId="{29337486-8292-4A4D-919E-1FEBB4182F16}" srcOrd="2" destOrd="0" parTransId="{4A4CA762-6543-45AA-99F7-462B7C3B32E7}" sibTransId="{1EBC87FA-2564-4CB7-8946-FAE8CCF496B5}"/>
    <dgm:cxn modelId="{9DBA6361-230A-47F8-8687-5495E934B793}" srcId="{DFAA5828-74DA-4E92-865E-31995C854A32}" destId="{C1BF0D32-302B-4B4E-AA40-7541DCD2A54F}" srcOrd="0" destOrd="0" parTransId="{48C204D7-33C5-4D70-AAC3-B82CACB5775A}" sibTransId="{BF2BDEE4-D590-477A-8131-0A1CAD25FCE1}"/>
    <dgm:cxn modelId="{B87E2F2C-1D3A-4EE8-B104-0B8EFC827826}" type="presOf" srcId="{0B222C5F-9E74-41F0-8145-A151657EBB5A}" destId="{0BC4B168-1168-4B4A-855F-E831E5C1F1CE}" srcOrd="0" destOrd="0" presId="urn:microsoft.com/office/officeart/2005/8/layout/chevron2"/>
    <dgm:cxn modelId="{FB84A4DF-0D3E-4420-9B8E-88C507A0F827}" type="presOf" srcId="{C2DAE82E-1472-41FE-8E77-451186D7AEB1}" destId="{911CE1C7-72A9-4DAA-83A4-6B9AD35F312D}" srcOrd="0" destOrd="0" presId="urn:microsoft.com/office/officeart/2005/8/layout/chevron2"/>
    <dgm:cxn modelId="{C7963B37-E64B-4793-A2B5-7D1C5DA361AA}" type="presOf" srcId="{C1BF0D32-302B-4B4E-AA40-7541DCD2A54F}" destId="{D1D5A71C-6164-4CCF-A58D-7E69D14F5EC6}" srcOrd="0" destOrd="0" presId="urn:microsoft.com/office/officeart/2005/8/layout/chevron2"/>
    <dgm:cxn modelId="{6C20652F-514D-4123-B07A-A5605C03D61D}" srcId="{66CDA66F-4FE2-42D5-A09E-73918EE05B82}" destId="{0B222C5F-9E74-41F0-8145-A151657EBB5A}" srcOrd="0" destOrd="0" parTransId="{37E415EF-A99E-4420-8F50-1064E123BC8B}" sibTransId="{70FCCB83-5FC4-4B40-A35C-CE7203255C60}"/>
    <dgm:cxn modelId="{7262848F-8BE1-468E-B247-F2657CA3635B}" type="presOf" srcId="{DFAA5828-74DA-4E92-865E-31995C854A32}" destId="{A1677759-E351-4D18-B1AD-D1435459E79D}" srcOrd="0" destOrd="0" presId="urn:microsoft.com/office/officeart/2005/8/layout/chevron2"/>
    <dgm:cxn modelId="{54F45721-D7A2-4E4B-B188-EFA4A897C95E}" type="presOf" srcId="{8413B9A4-6A9E-4F50-9AC7-F63BED6B2BB4}" destId="{73C74CA3-883F-4512-B3D3-41F408709F8A}" srcOrd="0" destOrd="0" presId="urn:microsoft.com/office/officeart/2005/8/layout/chevron2"/>
    <dgm:cxn modelId="{415E94DB-2335-4254-A562-C0DEDCF2CDBB}" srcId="{29337486-8292-4A4D-919E-1FEBB4182F16}" destId="{8413B9A4-6A9E-4F50-9AC7-F63BED6B2BB4}" srcOrd="0" destOrd="0" parTransId="{D673D243-ECDC-46ED-9EA8-8E5A363D9EFD}" sibTransId="{20A9117A-6817-4557-B36B-B892E8362C09}"/>
    <dgm:cxn modelId="{1314EE0F-1A32-4D1B-BE35-DE76FC4A5702}" type="presParOf" srcId="{33F46592-9FD1-4D98-B451-7CAE4B75F010}" destId="{5154FB34-D4F9-4513-A606-C703862ADE8C}" srcOrd="0" destOrd="0" presId="urn:microsoft.com/office/officeart/2005/8/layout/chevron2"/>
    <dgm:cxn modelId="{508A8BEF-72A9-44B8-944C-2D3396FA645E}" type="presParOf" srcId="{5154FB34-D4F9-4513-A606-C703862ADE8C}" destId="{0BC4B168-1168-4B4A-855F-E831E5C1F1CE}" srcOrd="0" destOrd="0" presId="urn:microsoft.com/office/officeart/2005/8/layout/chevron2"/>
    <dgm:cxn modelId="{35D5C8AB-7A02-4A0C-A333-5330E9956D78}" type="presParOf" srcId="{5154FB34-D4F9-4513-A606-C703862ADE8C}" destId="{911CE1C7-72A9-4DAA-83A4-6B9AD35F312D}" srcOrd="1" destOrd="0" presId="urn:microsoft.com/office/officeart/2005/8/layout/chevron2"/>
    <dgm:cxn modelId="{052E78A4-B476-4BF4-B2BF-4F22918557C0}" type="presParOf" srcId="{33F46592-9FD1-4D98-B451-7CAE4B75F010}" destId="{9474E2A4-0208-4825-8C47-5B9444229A93}" srcOrd="1" destOrd="0" presId="urn:microsoft.com/office/officeart/2005/8/layout/chevron2"/>
    <dgm:cxn modelId="{8BA83688-C8EA-4114-8E4D-E78FCAB7AB58}" type="presParOf" srcId="{33F46592-9FD1-4D98-B451-7CAE4B75F010}" destId="{74EF9F17-075E-4C81-ADD9-92F5E554FE11}" srcOrd="2" destOrd="0" presId="urn:microsoft.com/office/officeart/2005/8/layout/chevron2"/>
    <dgm:cxn modelId="{9E19A665-8BA4-4A6A-8A1D-D4E259689E7E}" type="presParOf" srcId="{74EF9F17-075E-4C81-ADD9-92F5E554FE11}" destId="{A1677759-E351-4D18-B1AD-D1435459E79D}" srcOrd="0" destOrd="0" presId="urn:microsoft.com/office/officeart/2005/8/layout/chevron2"/>
    <dgm:cxn modelId="{B926562F-E9B6-4F3E-8F3B-B9F68F5B0109}" type="presParOf" srcId="{74EF9F17-075E-4C81-ADD9-92F5E554FE11}" destId="{D1D5A71C-6164-4CCF-A58D-7E69D14F5EC6}" srcOrd="1" destOrd="0" presId="urn:microsoft.com/office/officeart/2005/8/layout/chevron2"/>
    <dgm:cxn modelId="{52C8E8AE-C2D2-48DB-B007-027FA0201A2A}" type="presParOf" srcId="{33F46592-9FD1-4D98-B451-7CAE4B75F010}" destId="{9CB0F008-209D-44DC-8521-7C707CCCDFFF}" srcOrd="3" destOrd="0" presId="urn:microsoft.com/office/officeart/2005/8/layout/chevron2"/>
    <dgm:cxn modelId="{E9891D5D-3E2F-415E-A974-5619A56B6DAD}" type="presParOf" srcId="{33F46592-9FD1-4D98-B451-7CAE4B75F010}" destId="{7B75DEDC-2CA5-437D-A9BC-F2D0AA6AE5E0}" srcOrd="4" destOrd="0" presId="urn:microsoft.com/office/officeart/2005/8/layout/chevron2"/>
    <dgm:cxn modelId="{FE7D8A3F-5B0D-46F6-BA9A-94B591833B91}" type="presParOf" srcId="{7B75DEDC-2CA5-437D-A9BC-F2D0AA6AE5E0}" destId="{C4B00559-BA9E-44FF-9DC2-655AB7C67710}" srcOrd="0" destOrd="0" presId="urn:microsoft.com/office/officeart/2005/8/layout/chevron2"/>
    <dgm:cxn modelId="{C0366467-C3BA-454C-86CF-8C2603B4B696}" type="presParOf" srcId="{7B75DEDC-2CA5-437D-A9BC-F2D0AA6AE5E0}" destId="{73C74CA3-883F-4512-B3D3-41F408709F8A}"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C4B168-1168-4B4A-855F-E831E5C1F1CE}">
      <dsp:nvSpPr>
        <dsp:cNvPr id="0" name=""/>
        <dsp:cNvSpPr/>
      </dsp:nvSpPr>
      <dsp:spPr>
        <a:xfrm rot="5400000">
          <a:off x="-322413" y="322413"/>
          <a:ext cx="2149423" cy="150459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uk-UA" sz="4000" kern="1200" dirty="0" smtClean="0">
              <a:solidFill>
                <a:schemeClr val="tx2"/>
              </a:solidFill>
              <a:latin typeface="Times New Roman" pitchFamily="18" charset="0"/>
              <a:cs typeface="Times New Roman" pitchFamily="18" charset="0"/>
            </a:rPr>
            <a:t>1</a:t>
          </a:r>
          <a:endParaRPr lang="uk-UA" sz="4000" kern="1200" dirty="0">
            <a:solidFill>
              <a:schemeClr val="tx2"/>
            </a:solidFill>
            <a:latin typeface="Times New Roman" pitchFamily="18" charset="0"/>
            <a:cs typeface="Times New Roman" pitchFamily="18" charset="0"/>
          </a:endParaRPr>
        </a:p>
      </dsp:txBody>
      <dsp:txXfrm rot="5400000">
        <a:off x="-322413" y="322413"/>
        <a:ext cx="2149423" cy="1504596"/>
      </dsp:txXfrm>
    </dsp:sp>
    <dsp:sp modelId="{911CE1C7-72A9-4DAA-83A4-6B9AD35F312D}">
      <dsp:nvSpPr>
        <dsp:cNvPr id="0" name=""/>
        <dsp:cNvSpPr/>
      </dsp:nvSpPr>
      <dsp:spPr>
        <a:xfrm rot="5400000">
          <a:off x="4427257" y="-2696804"/>
          <a:ext cx="1567993" cy="741331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just" defTabSz="977900">
            <a:lnSpc>
              <a:spcPct val="90000"/>
            </a:lnSpc>
            <a:spcBef>
              <a:spcPct val="0"/>
            </a:spcBef>
            <a:spcAft>
              <a:spcPct val="15000"/>
            </a:spcAft>
            <a:buChar char="••"/>
          </a:pPr>
          <a:r>
            <a:rPr lang="ru-RU" sz="2200" kern="1200" dirty="0" smtClean="0">
              <a:solidFill>
                <a:schemeClr val="tx2"/>
              </a:solidFill>
              <a:latin typeface="Times New Roman" pitchFamily="18" charset="0"/>
              <a:cs typeface="Times New Roman" pitchFamily="18" charset="0"/>
            </a:rPr>
            <a:t>у </a:t>
          </a:r>
          <a:r>
            <a:rPr lang="ru-RU" sz="2200" kern="1200" dirty="0" err="1" smtClean="0">
              <a:solidFill>
                <a:schemeClr val="tx2"/>
              </a:solidFill>
              <a:latin typeface="Times New Roman" pitchFamily="18" charset="0"/>
              <a:cs typeface="Times New Roman" pitchFamily="18" charset="0"/>
            </a:rPr>
            <a:t>результаті</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поширення</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інформаційно-телекомунікаційних</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технологій</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державні</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кордони</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стають</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більш</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транспарентними</a:t>
          </a:r>
          <a:r>
            <a:rPr lang="ru-RU" sz="2200" kern="1200" dirty="0" smtClean="0">
              <a:solidFill>
                <a:schemeClr val="tx2"/>
              </a:solidFill>
              <a:latin typeface="Times New Roman" pitchFamily="18" charset="0"/>
              <a:cs typeface="Times New Roman" pitchFamily="18" charset="0"/>
            </a:rPr>
            <a:t> для </a:t>
          </a:r>
          <a:r>
            <a:rPr lang="ru-RU" sz="2200" kern="1200" dirty="0" err="1" smtClean="0">
              <a:solidFill>
                <a:schemeClr val="tx2"/>
              </a:solidFill>
              <a:latin typeface="Times New Roman" pitchFamily="18" charset="0"/>
              <a:cs typeface="Times New Roman" pitchFamily="18" charset="0"/>
            </a:rPr>
            <a:t>потоків</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капіталів</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товарів</a:t>
          </a:r>
          <a:r>
            <a:rPr lang="ru-RU" sz="2200" kern="1200" dirty="0" smtClean="0">
              <a:solidFill>
                <a:schemeClr val="tx2"/>
              </a:solidFill>
              <a:latin typeface="Times New Roman" pitchFamily="18" charset="0"/>
              <a:cs typeface="Times New Roman" pitchFamily="18" charset="0"/>
            </a:rPr>
            <a:t>, та </a:t>
          </a:r>
          <a:r>
            <a:rPr lang="ru-RU" sz="2200" kern="1200" dirty="0" err="1" smtClean="0">
              <a:solidFill>
                <a:schemeClr val="tx2"/>
              </a:solidFill>
              <a:latin typeface="Times New Roman" pitchFamily="18" charset="0"/>
              <a:cs typeface="Times New Roman" pitchFamily="18" charset="0"/>
            </a:rPr>
            <a:t>передачі</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інформації</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Це</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створює</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нові</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комплексні</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зв'язки</a:t>
          </a:r>
          <a:r>
            <a:rPr lang="ru-RU" sz="2200" kern="1200" dirty="0" smtClean="0">
              <a:solidFill>
                <a:schemeClr val="tx2"/>
              </a:solidFill>
              <a:latin typeface="Times New Roman" pitchFamily="18" charset="0"/>
              <a:cs typeface="Times New Roman" pitchFamily="18" charset="0"/>
            </a:rPr>
            <a:t> держав, великих </a:t>
          </a:r>
          <a:r>
            <a:rPr lang="ru-RU" sz="2200" kern="1200" dirty="0" err="1" smtClean="0">
              <a:solidFill>
                <a:schemeClr val="tx2"/>
              </a:solidFill>
              <a:latin typeface="Times New Roman" pitchFamily="18" charset="0"/>
              <a:cs typeface="Times New Roman" pitchFamily="18" charset="0"/>
            </a:rPr>
            <a:t>корпорацій</a:t>
          </a:r>
          <a:r>
            <a:rPr lang="ru-RU" sz="2200" kern="1200" dirty="0" smtClean="0">
              <a:solidFill>
                <a:schemeClr val="tx2"/>
              </a:solidFill>
              <a:latin typeface="Times New Roman" pitchFamily="18" charset="0"/>
              <a:cs typeface="Times New Roman" pitchFamily="18" charset="0"/>
            </a:rPr>
            <a:t> і </a:t>
          </a:r>
          <a:r>
            <a:rPr lang="ru-RU" sz="2200" kern="1200" dirty="0" err="1" smtClean="0">
              <a:solidFill>
                <a:schemeClr val="tx2"/>
              </a:solidFill>
              <a:latin typeface="Times New Roman" pitchFamily="18" charset="0"/>
              <a:cs typeface="Times New Roman" pitchFamily="18" charset="0"/>
            </a:rPr>
            <a:t>окремих</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індивідів</a:t>
          </a:r>
          <a:r>
            <a:rPr lang="ru-RU" sz="2200" kern="1200" dirty="0" smtClean="0">
              <a:solidFill>
                <a:schemeClr val="tx2"/>
              </a:solidFill>
              <a:latin typeface="Times New Roman" pitchFamily="18" charset="0"/>
              <a:cs typeface="Times New Roman" pitchFamily="18" charset="0"/>
            </a:rPr>
            <a:t>;</a:t>
          </a:r>
          <a:endParaRPr lang="uk-UA" sz="2200" kern="1200" dirty="0">
            <a:solidFill>
              <a:schemeClr val="tx2"/>
            </a:solidFill>
            <a:latin typeface="Times New Roman" pitchFamily="18" charset="0"/>
            <a:cs typeface="Times New Roman" pitchFamily="18" charset="0"/>
          </a:endParaRPr>
        </a:p>
      </dsp:txBody>
      <dsp:txXfrm rot="5400000">
        <a:off x="4427257" y="-2696804"/>
        <a:ext cx="1567993" cy="7413316"/>
      </dsp:txXfrm>
    </dsp:sp>
    <dsp:sp modelId="{A1677759-E351-4D18-B1AD-D1435459E79D}">
      <dsp:nvSpPr>
        <dsp:cNvPr id="0" name=""/>
        <dsp:cNvSpPr/>
      </dsp:nvSpPr>
      <dsp:spPr>
        <a:xfrm rot="5400000">
          <a:off x="-322413" y="2086875"/>
          <a:ext cx="2149423" cy="150459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uk-UA" sz="4000" kern="1200" dirty="0" smtClean="0">
              <a:solidFill>
                <a:schemeClr val="tx2"/>
              </a:solidFill>
              <a:latin typeface="Times New Roman" pitchFamily="18" charset="0"/>
              <a:cs typeface="Times New Roman" pitchFamily="18" charset="0"/>
            </a:rPr>
            <a:t>2</a:t>
          </a:r>
          <a:endParaRPr lang="uk-UA" sz="4000" kern="1200" dirty="0">
            <a:solidFill>
              <a:schemeClr val="tx2"/>
            </a:solidFill>
            <a:latin typeface="Times New Roman" pitchFamily="18" charset="0"/>
            <a:cs typeface="Times New Roman" pitchFamily="18" charset="0"/>
          </a:endParaRPr>
        </a:p>
      </dsp:txBody>
      <dsp:txXfrm rot="5400000">
        <a:off x="-322413" y="2086875"/>
        <a:ext cx="2149423" cy="1504596"/>
      </dsp:txXfrm>
    </dsp:sp>
    <dsp:sp modelId="{D1D5A71C-6164-4CCF-A58D-7E69D14F5EC6}">
      <dsp:nvSpPr>
        <dsp:cNvPr id="0" name=""/>
        <dsp:cNvSpPr/>
      </dsp:nvSpPr>
      <dsp:spPr>
        <a:xfrm rot="5400000">
          <a:off x="4475381" y="-1003532"/>
          <a:ext cx="1471745" cy="741331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just" defTabSz="977900">
            <a:lnSpc>
              <a:spcPct val="90000"/>
            </a:lnSpc>
            <a:spcBef>
              <a:spcPct val="0"/>
            </a:spcBef>
            <a:spcAft>
              <a:spcPct val="15000"/>
            </a:spcAft>
            <a:buChar char="••"/>
          </a:pPr>
          <a:r>
            <a:rPr lang="ru-RU" sz="2200" kern="1200" dirty="0" err="1" smtClean="0">
              <a:solidFill>
                <a:schemeClr val="tx2"/>
              </a:solidFill>
              <a:latin typeface="Times New Roman" pitchFamily="18" charset="0"/>
              <a:cs typeface="Times New Roman" pitchFamily="18" charset="0"/>
            </a:rPr>
            <a:t>змінюється</a:t>
          </a:r>
          <a:r>
            <a:rPr lang="ru-RU" sz="2200" kern="1200" dirty="0" smtClean="0">
              <a:solidFill>
                <a:schemeClr val="tx2"/>
              </a:solidFill>
              <a:latin typeface="Times New Roman" pitchFamily="18" charset="0"/>
              <a:cs typeface="Times New Roman" pitchFamily="18" charset="0"/>
            </a:rPr>
            <a:t> система </a:t>
          </a:r>
          <a:r>
            <a:rPr lang="ru-RU" sz="2200" kern="1200" dirty="0" err="1" smtClean="0">
              <a:solidFill>
                <a:schemeClr val="tx2"/>
              </a:solidFill>
              <a:latin typeface="Times New Roman" pitchFamily="18" charset="0"/>
              <a:cs typeface="Times New Roman" pitchFamily="18" charset="0"/>
            </a:rPr>
            <a:t>міжнародних</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відносин</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з'являються</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нові</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актори</a:t>
          </a:r>
          <a:r>
            <a:rPr lang="ru-RU" sz="2200" kern="1200" dirty="0" smtClean="0">
              <a:solidFill>
                <a:schemeClr val="tx2"/>
              </a:solidFill>
              <a:latin typeface="Times New Roman" pitchFamily="18" charset="0"/>
              <a:cs typeface="Times New Roman" pitchFamily="18" charset="0"/>
            </a:rPr>
            <a:t> у </a:t>
          </a:r>
          <a:r>
            <a:rPr lang="ru-RU" sz="2200" kern="1200" dirty="0" err="1" smtClean="0">
              <a:solidFill>
                <a:schemeClr val="tx2"/>
              </a:solidFill>
              <a:latin typeface="Times New Roman" pitchFamily="18" charset="0"/>
              <a:cs typeface="Times New Roman" pitchFamily="18" charset="0"/>
            </a:rPr>
            <a:t>вигляді</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міжурядових</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неурядових</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громадських</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організацій</a:t>
          </a:r>
          <a:r>
            <a:rPr lang="ru-RU" sz="2200" kern="1200" dirty="0" smtClean="0">
              <a:solidFill>
                <a:schemeClr val="tx2"/>
              </a:solidFill>
              <a:latin typeface="Times New Roman" pitchFamily="18" charset="0"/>
              <a:cs typeface="Times New Roman" pitchFamily="18" charset="0"/>
            </a:rPr>
            <a:t>, ТНК, </a:t>
          </a:r>
          <a:r>
            <a:rPr lang="ru-RU" sz="2200" kern="1200" dirty="0" err="1" smtClean="0">
              <a:solidFill>
                <a:schemeClr val="tx2"/>
              </a:solidFill>
              <a:latin typeface="Times New Roman" pitchFamily="18" charset="0"/>
              <a:cs typeface="Times New Roman" pitchFamily="18" charset="0"/>
            </a:rPr>
            <a:t>які</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претендують</a:t>
          </a:r>
          <a:r>
            <a:rPr lang="ru-RU" sz="2200" kern="1200" dirty="0" smtClean="0">
              <a:solidFill>
                <a:schemeClr val="tx2"/>
              </a:solidFill>
              <a:latin typeface="Times New Roman" pitchFamily="18" charset="0"/>
              <a:cs typeface="Times New Roman" pitchFamily="18" charset="0"/>
            </a:rPr>
            <a:t> на </a:t>
          </a:r>
          <a:r>
            <a:rPr lang="ru-RU" sz="2200" kern="1200" dirty="0" err="1" smtClean="0">
              <a:solidFill>
                <a:schemeClr val="tx2"/>
              </a:solidFill>
              <a:latin typeface="Times New Roman" pitchFamily="18" charset="0"/>
              <a:cs typeface="Times New Roman" pitchFamily="18" charset="0"/>
            </a:rPr>
            <a:t>власні</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повноваження</a:t>
          </a:r>
          <a:r>
            <a:rPr lang="ru-RU" sz="2200" kern="1200" dirty="0" smtClean="0">
              <a:solidFill>
                <a:schemeClr val="tx2"/>
              </a:solidFill>
              <a:latin typeface="Times New Roman" pitchFamily="18" charset="0"/>
              <a:cs typeface="Times New Roman" pitchFamily="18" charset="0"/>
            </a:rPr>
            <a:t> у в </a:t>
          </a:r>
          <a:r>
            <a:rPr lang="ru-RU" sz="2200" kern="1200" dirty="0" err="1" smtClean="0">
              <a:solidFill>
                <a:schemeClr val="tx2"/>
              </a:solidFill>
              <a:latin typeface="Times New Roman" pitchFamily="18" charset="0"/>
              <a:cs typeface="Times New Roman" pitchFamily="18" charset="0"/>
            </a:rPr>
            <a:t>цій</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системі</a:t>
          </a:r>
          <a:r>
            <a:rPr lang="uk-UA" sz="2200" kern="1200" dirty="0" smtClean="0">
              <a:solidFill>
                <a:schemeClr val="tx2"/>
              </a:solidFill>
              <a:latin typeface="Times New Roman" pitchFamily="18" charset="0"/>
              <a:cs typeface="Times New Roman" pitchFamily="18" charset="0"/>
            </a:rPr>
            <a:t>;</a:t>
          </a:r>
          <a:endParaRPr lang="uk-UA" sz="2200" kern="1200" dirty="0">
            <a:solidFill>
              <a:schemeClr val="tx2"/>
            </a:solidFill>
            <a:latin typeface="Times New Roman" pitchFamily="18" charset="0"/>
            <a:cs typeface="Times New Roman" pitchFamily="18" charset="0"/>
          </a:endParaRPr>
        </a:p>
      </dsp:txBody>
      <dsp:txXfrm rot="5400000">
        <a:off x="4475381" y="-1003532"/>
        <a:ext cx="1471745" cy="741331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C4B168-1168-4B4A-855F-E831E5C1F1CE}">
      <dsp:nvSpPr>
        <dsp:cNvPr id="0" name=""/>
        <dsp:cNvSpPr/>
      </dsp:nvSpPr>
      <dsp:spPr>
        <a:xfrm rot="5400000">
          <a:off x="-288322" y="288322"/>
          <a:ext cx="1922151" cy="134550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uk-UA" sz="4000" kern="1200" dirty="0" smtClean="0">
              <a:solidFill>
                <a:schemeClr val="tx2"/>
              </a:solidFill>
              <a:latin typeface="Times New Roman" pitchFamily="18" charset="0"/>
              <a:cs typeface="Times New Roman" pitchFamily="18" charset="0"/>
            </a:rPr>
            <a:t>3</a:t>
          </a:r>
          <a:endParaRPr lang="uk-UA" sz="4000" kern="1200" dirty="0">
            <a:solidFill>
              <a:schemeClr val="tx2"/>
            </a:solidFill>
            <a:latin typeface="Times New Roman" pitchFamily="18" charset="0"/>
            <a:cs typeface="Times New Roman" pitchFamily="18" charset="0"/>
          </a:endParaRPr>
        </a:p>
      </dsp:txBody>
      <dsp:txXfrm rot="5400000">
        <a:off x="-288322" y="288322"/>
        <a:ext cx="1922151" cy="1345506"/>
      </dsp:txXfrm>
    </dsp:sp>
    <dsp:sp modelId="{911CE1C7-72A9-4DAA-83A4-6B9AD35F312D}">
      <dsp:nvSpPr>
        <dsp:cNvPr id="0" name=""/>
        <dsp:cNvSpPr/>
      </dsp:nvSpPr>
      <dsp:spPr>
        <a:xfrm rot="5400000">
          <a:off x="4430609" y="-2876518"/>
          <a:ext cx="1402199" cy="757240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just" defTabSz="977900">
            <a:lnSpc>
              <a:spcPct val="90000"/>
            </a:lnSpc>
            <a:spcBef>
              <a:spcPct val="0"/>
            </a:spcBef>
            <a:spcAft>
              <a:spcPct val="15000"/>
            </a:spcAft>
            <a:buChar char="••"/>
          </a:pPr>
          <a:r>
            <a:rPr lang="ru-RU" sz="2200" kern="1200" dirty="0" err="1" smtClean="0">
              <a:solidFill>
                <a:schemeClr val="tx2"/>
              </a:solidFill>
              <a:latin typeface="Times New Roman" pitchFamily="18" charset="0"/>
              <a:cs typeface="Times New Roman" pitchFamily="18" charset="0"/>
            </a:rPr>
            <a:t>спостерігаються</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суперечності</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між</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проголошеним</a:t>
          </a:r>
          <a:r>
            <a:rPr lang="ru-RU" sz="2200" kern="1200" dirty="0" smtClean="0">
              <a:solidFill>
                <a:schemeClr val="tx2"/>
              </a:solidFill>
              <a:latin typeface="Times New Roman" pitchFamily="18" charset="0"/>
              <a:cs typeface="Times New Roman" pitchFamily="18" charset="0"/>
            </a:rPr>
            <a:t> в </a:t>
          </a:r>
          <a:r>
            <a:rPr lang="ru-RU" sz="2200" kern="1200" dirty="0" err="1" smtClean="0">
              <a:solidFill>
                <a:schemeClr val="tx2"/>
              </a:solidFill>
              <a:latin typeface="Times New Roman" pitchFamily="18" charset="0"/>
              <a:cs typeface="Times New Roman" pitchFamily="18" charset="0"/>
            </a:rPr>
            <a:t>Статуті</a:t>
          </a:r>
          <a:r>
            <a:rPr lang="ru-RU" sz="2200" kern="1200" dirty="0" smtClean="0">
              <a:solidFill>
                <a:schemeClr val="tx2"/>
              </a:solidFill>
              <a:latin typeface="Times New Roman" pitchFamily="18" charset="0"/>
              <a:cs typeface="Times New Roman" pitchFamily="18" charset="0"/>
            </a:rPr>
            <a:t> ООН принципами </a:t>
          </a:r>
          <a:r>
            <a:rPr lang="ru-RU" sz="2200" kern="1200" dirty="0" err="1" smtClean="0">
              <a:solidFill>
                <a:schemeClr val="tx2"/>
              </a:solidFill>
              <a:latin typeface="Times New Roman" pitchFamily="18" charset="0"/>
              <a:cs typeface="Times New Roman" pitchFamily="18" charset="0"/>
            </a:rPr>
            <a:t>дотримання</a:t>
          </a:r>
          <a:r>
            <a:rPr lang="ru-RU" sz="2200" kern="1200" dirty="0" smtClean="0">
              <a:solidFill>
                <a:schemeClr val="tx2"/>
              </a:solidFill>
              <a:latin typeface="Times New Roman" pitchFamily="18" charset="0"/>
              <a:cs typeface="Times New Roman" pitchFamily="18" charset="0"/>
            </a:rPr>
            <a:t> прав </a:t>
          </a:r>
          <a:r>
            <a:rPr lang="ru-RU" sz="2200" kern="1200" dirty="0" err="1" smtClean="0">
              <a:solidFill>
                <a:schemeClr val="tx2"/>
              </a:solidFill>
              <a:latin typeface="Times New Roman" pitchFamily="18" charset="0"/>
              <a:cs typeface="Times New Roman" pitchFamily="18" charset="0"/>
            </a:rPr>
            <a:t>людини</a:t>
          </a:r>
          <a:r>
            <a:rPr lang="ru-RU" sz="2200" kern="1200" dirty="0" smtClean="0">
              <a:solidFill>
                <a:schemeClr val="tx2"/>
              </a:solidFill>
              <a:latin typeface="Times New Roman" pitchFamily="18" charset="0"/>
              <a:cs typeface="Times New Roman" pitchFamily="18" charset="0"/>
            </a:rPr>
            <a:t> і </a:t>
          </a:r>
          <a:r>
            <a:rPr lang="ru-RU" sz="2200" kern="1200" dirty="0" err="1" smtClean="0">
              <a:solidFill>
                <a:schemeClr val="tx2"/>
              </a:solidFill>
              <a:latin typeface="Times New Roman" pitchFamily="18" charset="0"/>
              <a:cs typeface="Times New Roman" pitchFamily="18" charset="0"/>
            </a:rPr>
            <a:t>невтручання</a:t>
          </a:r>
          <a:r>
            <a:rPr lang="ru-RU" sz="2200" kern="1200" dirty="0" smtClean="0">
              <a:solidFill>
                <a:schemeClr val="tx2"/>
              </a:solidFill>
              <a:latin typeface="Times New Roman" pitchFamily="18" charset="0"/>
              <a:cs typeface="Times New Roman" pitchFamily="18" charset="0"/>
            </a:rPr>
            <a:t> у </a:t>
          </a:r>
          <a:r>
            <a:rPr lang="ru-RU" sz="2200" kern="1200" dirty="0" err="1" smtClean="0">
              <a:solidFill>
                <a:schemeClr val="tx2"/>
              </a:solidFill>
              <a:latin typeface="Times New Roman" pitchFamily="18" charset="0"/>
              <a:cs typeface="Times New Roman" pitchFamily="18" charset="0"/>
            </a:rPr>
            <a:t>внутрішні</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справи</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держави</a:t>
          </a:r>
          <a:r>
            <a:rPr lang="ru-RU" sz="2200" kern="1200" dirty="0" smtClean="0">
              <a:solidFill>
                <a:schemeClr val="tx2"/>
              </a:solidFill>
              <a:latin typeface="Times New Roman" pitchFamily="18" charset="0"/>
              <a:cs typeface="Times New Roman" pitchFamily="18" charset="0"/>
            </a:rPr>
            <a:t>, а </a:t>
          </a:r>
          <a:r>
            <a:rPr lang="ru-RU" sz="2200" kern="1200" dirty="0" err="1" smtClean="0">
              <a:solidFill>
                <a:schemeClr val="tx2"/>
              </a:solidFill>
              <a:latin typeface="Times New Roman" pitchFamily="18" charset="0"/>
              <a:cs typeface="Times New Roman" pitchFamily="18" charset="0"/>
            </a:rPr>
            <a:t>це</a:t>
          </a:r>
          <a:r>
            <a:rPr lang="ru-RU" sz="2200" kern="1200" dirty="0" smtClean="0">
              <a:solidFill>
                <a:schemeClr val="tx2"/>
              </a:solidFill>
              <a:latin typeface="Times New Roman" pitchFamily="18" charset="0"/>
              <a:cs typeface="Times New Roman" pitchFamily="18" charset="0"/>
            </a:rPr>
            <a:t> є характеристикою </a:t>
          </a:r>
          <a:r>
            <a:rPr lang="ru-RU" sz="2200" kern="1200" dirty="0" err="1" smtClean="0">
              <a:solidFill>
                <a:schemeClr val="tx2"/>
              </a:solidFill>
              <a:latin typeface="Times New Roman" pitchFamily="18" charset="0"/>
              <a:cs typeface="Times New Roman" pitchFamily="18" charset="0"/>
            </a:rPr>
            <a:t>сутності</a:t>
          </a:r>
          <a:r>
            <a:rPr lang="ru-RU" sz="2200" kern="1200" dirty="0" smtClean="0">
              <a:solidFill>
                <a:schemeClr val="tx2"/>
              </a:solidFill>
              <a:latin typeface="Times New Roman" pitchFamily="18" charset="0"/>
              <a:cs typeface="Times New Roman" pitchFamily="18" charset="0"/>
            </a:rPr>
            <a:t> державного </a:t>
          </a:r>
          <a:r>
            <a:rPr lang="uk-UA" sz="2200" kern="1200" dirty="0" smtClean="0">
              <a:solidFill>
                <a:schemeClr val="tx2"/>
              </a:solidFill>
              <a:latin typeface="Times New Roman" pitchFamily="18" charset="0"/>
              <a:cs typeface="Times New Roman" pitchFamily="18" charset="0"/>
            </a:rPr>
            <a:t>суверенітету;</a:t>
          </a:r>
          <a:endParaRPr lang="uk-UA" sz="2200" kern="1200" dirty="0">
            <a:solidFill>
              <a:schemeClr val="tx2"/>
            </a:solidFill>
            <a:latin typeface="Times New Roman" pitchFamily="18" charset="0"/>
            <a:cs typeface="Times New Roman" pitchFamily="18" charset="0"/>
          </a:endParaRPr>
        </a:p>
      </dsp:txBody>
      <dsp:txXfrm rot="5400000">
        <a:off x="4430609" y="-2876518"/>
        <a:ext cx="1402199" cy="7572406"/>
      </dsp:txXfrm>
    </dsp:sp>
    <dsp:sp modelId="{A1677759-E351-4D18-B1AD-D1435459E79D}">
      <dsp:nvSpPr>
        <dsp:cNvPr id="0" name=""/>
        <dsp:cNvSpPr/>
      </dsp:nvSpPr>
      <dsp:spPr>
        <a:xfrm rot="5400000">
          <a:off x="-288322" y="2000545"/>
          <a:ext cx="1922151" cy="134550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uk-UA" sz="4000" kern="1200" dirty="0" smtClean="0">
              <a:solidFill>
                <a:schemeClr val="tx2"/>
              </a:solidFill>
              <a:latin typeface="Times New Roman" pitchFamily="18" charset="0"/>
              <a:cs typeface="Times New Roman" pitchFamily="18" charset="0"/>
            </a:rPr>
            <a:t>4</a:t>
          </a:r>
          <a:endParaRPr lang="uk-UA" sz="4000" kern="1200" dirty="0">
            <a:solidFill>
              <a:schemeClr val="tx2"/>
            </a:solidFill>
            <a:latin typeface="Times New Roman" pitchFamily="18" charset="0"/>
            <a:cs typeface="Times New Roman" pitchFamily="18" charset="0"/>
          </a:endParaRPr>
        </a:p>
      </dsp:txBody>
      <dsp:txXfrm rot="5400000">
        <a:off x="-288322" y="2000545"/>
        <a:ext cx="1922151" cy="1345506"/>
      </dsp:txXfrm>
    </dsp:sp>
    <dsp:sp modelId="{D1D5A71C-6164-4CCF-A58D-7E69D14F5EC6}">
      <dsp:nvSpPr>
        <dsp:cNvPr id="0" name=""/>
        <dsp:cNvSpPr/>
      </dsp:nvSpPr>
      <dsp:spPr>
        <a:xfrm rot="5400000">
          <a:off x="4409869" y="-1192150"/>
          <a:ext cx="1443679" cy="757240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just" defTabSz="977900">
            <a:lnSpc>
              <a:spcPct val="90000"/>
            </a:lnSpc>
            <a:spcBef>
              <a:spcPct val="0"/>
            </a:spcBef>
            <a:spcAft>
              <a:spcPct val="15000"/>
            </a:spcAft>
            <a:buChar char="••"/>
          </a:pPr>
          <a:r>
            <a:rPr lang="ru-RU" sz="2200" kern="1200" dirty="0" err="1" smtClean="0">
              <a:solidFill>
                <a:schemeClr val="tx2"/>
              </a:solidFill>
              <a:latin typeface="Times New Roman" pitchFamily="18" charset="0"/>
              <a:cs typeface="Times New Roman" pitchFamily="18" charset="0"/>
            </a:rPr>
            <a:t>активізація</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регіонів</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усередині</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державних</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утворень</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що</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набуває</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форми</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від</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прагнення</a:t>
          </a:r>
          <a:r>
            <a:rPr lang="ru-RU" sz="2200" kern="1200" dirty="0" smtClean="0">
              <a:solidFill>
                <a:schemeClr val="tx2"/>
              </a:solidFill>
              <a:latin typeface="Times New Roman" pitchFamily="18" charset="0"/>
              <a:cs typeface="Times New Roman" pitchFamily="18" charset="0"/>
            </a:rPr>
            <a:t> до </a:t>
          </a:r>
          <a:r>
            <a:rPr lang="ru-RU" sz="2200" kern="1200" dirty="0" err="1" smtClean="0">
              <a:solidFill>
                <a:schemeClr val="tx2"/>
              </a:solidFill>
              <a:latin typeface="Times New Roman" pitchFamily="18" charset="0"/>
              <a:cs typeface="Times New Roman" pitchFamily="18" charset="0"/>
            </a:rPr>
            <a:t>ведення</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самостійної</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економічної</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діяльності</a:t>
          </a:r>
          <a:r>
            <a:rPr lang="ru-RU" sz="2200" kern="1200" dirty="0" smtClean="0">
              <a:solidFill>
                <a:schemeClr val="tx2"/>
              </a:solidFill>
              <a:latin typeface="Times New Roman" pitchFamily="18" charset="0"/>
              <a:cs typeface="Times New Roman" pitchFamily="18" charset="0"/>
            </a:rPr>
            <a:t> до </a:t>
          </a:r>
          <a:r>
            <a:rPr lang="ru-RU" sz="2200" kern="1200" dirty="0" err="1" smtClean="0">
              <a:solidFill>
                <a:schemeClr val="tx2"/>
              </a:solidFill>
              <a:latin typeface="Times New Roman" pitchFamily="18" charset="0"/>
              <a:cs typeface="Times New Roman" pitchFamily="18" charset="0"/>
            </a:rPr>
            <a:t>сепаратистських</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настроїв</a:t>
          </a:r>
          <a:r>
            <a:rPr lang="ru-RU" sz="2200" kern="1200" dirty="0" smtClean="0">
              <a:solidFill>
                <a:schemeClr val="tx2"/>
              </a:solidFill>
              <a:latin typeface="Times New Roman" pitchFamily="18" charset="0"/>
              <a:cs typeface="Times New Roman" pitchFamily="18" charset="0"/>
            </a:rPr>
            <a:t>, з </a:t>
          </a:r>
          <a:r>
            <a:rPr lang="ru-RU" sz="2200" kern="1200" dirty="0" err="1" smtClean="0">
              <a:solidFill>
                <a:schemeClr val="tx2"/>
              </a:solidFill>
              <a:latin typeface="Times New Roman" pitchFamily="18" charset="0"/>
              <a:cs typeface="Times New Roman" pitchFamily="18" charset="0"/>
            </a:rPr>
            <a:t>закликами</a:t>
          </a:r>
          <a:r>
            <a:rPr lang="ru-RU" sz="2200" kern="1200" dirty="0" smtClean="0">
              <a:solidFill>
                <a:schemeClr val="tx2"/>
              </a:solidFill>
              <a:latin typeface="Times New Roman" pitchFamily="18" charset="0"/>
              <a:cs typeface="Times New Roman" pitchFamily="18" charset="0"/>
            </a:rPr>
            <a:t> до </a:t>
          </a:r>
          <a:r>
            <a:rPr lang="ru-RU" sz="2200" kern="1200" dirty="0" err="1" smtClean="0">
              <a:solidFill>
                <a:schemeClr val="tx2"/>
              </a:solidFill>
              <a:latin typeface="Times New Roman" pitchFamily="18" charset="0"/>
              <a:cs typeface="Times New Roman" pitchFamily="18" charset="0"/>
            </a:rPr>
            <a:t>більшої</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автономії</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або</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виходу</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зі</a:t>
          </a:r>
          <a:r>
            <a:rPr lang="ru-RU" sz="2200" kern="1200" dirty="0" smtClean="0">
              <a:solidFill>
                <a:schemeClr val="tx2"/>
              </a:solidFill>
              <a:latin typeface="Times New Roman" pitchFamily="18" charset="0"/>
              <a:cs typeface="Times New Roman" pitchFamily="18" charset="0"/>
            </a:rPr>
            <a:t> складу держав;</a:t>
          </a:r>
          <a:endParaRPr lang="uk-UA" sz="2200" kern="1200" dirty="0">
            <a:solidFill>
              <a:schemeClr val="tx2"/>
            </a:solidFill>
            <a:latin typeface="Times New Roman" pitchFamily="18" charset="0"/>
            <a:cs typeface="Times New Roman" pitchFamily="18" charset="0"/>
          </a:endParaRPr>
        </a:p>
      </dsp:txBody>
      <dsp:txXfrm rot="5400000">
        <a:off x="4409869" y="-1192150"/>
        <a:ext cx="1443679" cy="7572406"/>
      </dsp:txXfrm>
    </dsp:sp>
    <dsp:sp modelId="{C4B00559-BA9E-44FF-9DC2-655AB7C67710}">
      <dsp:nvSpPr>
        <dsp:cNvPr id="0" name=""/>
        <dsp:cNvSpPr/>
      </dsp:nvSpPr>
      <dsp:spPr>
        <a:xfrm rot="5400000">
          <a:off x="-288322" y="3738475"/>
          <a:ext cx="1922151" cy="134550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uk-UA" sz="4000" kern="1200" dirty="0" smtClean="0">
              <a:solidFill>
                <a:schemeClr val="tx2"/>
              </a:solidFill>
              <a:latin typeface="Times New Roman" pitchFamily="18" charset="0"/>
              <a:cs typeface="Times New Roman" pitchFamily="18" charset="0"/>
            </a:rPr>
            <a:t>5</a:t>
          </a:r>
          <a:endParaRPr lang="uk-UA" sz="4000" kern="1200" dirty="0">
            <a:solidFill>
              <a:schemeClr val="tx2"/>
            </a:solidFill>
            <a:latin typeface="Times New Roman" pitchFamily="18" charset="0"/>
            <a:cs typeface="Times New Roman" pitchFamily="18" charset="0"/>
          </a:endParaRPr>
        </a:p>
      </dsp:txBody>
      <dsp:txXfrm rot="5400000">
        <a:off x="-288322" y="3738475"/>
        <a:ext cx="1922151" cy="1345506"/>
      </dsp:txXfrm>
    </dsp:sp>
    <dsp:sp modelId="{73C74CA3-883F-4512-B3D3-41F408709F8A}">
      <dsp:nvSpPr>
        <dsp:cNvPr id="0" name=""/>
        <dsp:cNvSpPr/>
      </dsp:nvSpPr>
      <dsp:spPr>
        <a:xfrm rot="5400000">
          <a:off x="4507010" y="496740"/>
          <a:ext cx="1249398" cy="757240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just" defTabSz="977900">
            <a:lnSpc>
              <a:spcPct val="90000"/>
            </a:lnSpc>
            <a:spcBef>
              <a:spcPct val="0"/>
            </a:spcBef>
            <a:spcAft>
              <a:spcPct val="15000"/>
            </a:spcAft>
            <a:buChar char="••"/>
          </a:pPr>
          <a:r>
            <a:rPr lang="ru-RU" sz="2200" kern="1200" dirty="0" err="1" smtClean="0">
              <a:solidFill>
                <a:schemeClr val="tx2"/>
              </a:solidFill>
              <a:latin typeface="Times New Roman" pitchFamily="18" charset="0"/>
              <a:cs typeface="Times New Roman" pitchFamily="18" charset="0"/>
            </a:rPr>
            <a:t>формування</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нової</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ідентичності</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людини</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що</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виходить</a:t>
          </a:r>
          <a:r>
            <a:rPr lang="ru-RU" sz="2200" kern="1200" dirty="0" smtClean="0">
              <a:solidFill>
                <a:schemeClr val="tx2"/>
              </a:solidFill>
              <a:latin typeface="Times New Roman" pitchFamily="18" charset="0"/>
              <a:cs typeface="Times New Roman" pitchFamily="18" charset="0"/>
            </a:rPr>
            <a:t> за </a:t>
          </a:r>
          <a:r>
            <a:rPr lang="ru-RU" sz="2200" kern="1200" dirty="0" err="1" smtClean="0">
              <a:solidFill>
                <a:schemeClr val="tx2"/>
              </a:solidFill>
              <a:latin typeface="Times New Roman" pitchFamily="18" charset="0"/>
              <a:cs typeface="Times New Roman" pitchFamily="18" charset="0"/>
            </a:rPr>
            <a:t>межі</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національно-державної</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спільності</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тяжіння</a:t>
          </a:r>
          <a:r>
            <a:rPr lang="ru-RU" sz="2200" kern="1200" dirty="0" smtClean="0">
              <a:solidFill>
                <a:schemeClr val="tx2"/>
              </a:solidFill>
              <a:latin typeface="Times New Roman" pitchFamily="18" charset="0"/>
              <a:cs typeface="Times New Roman" pitchFamily="18" charset="0"/>
            </a:rPr>
            <a:t> до </a:t>
          </a:r>
          <a:r>
            <a:rPr lang="ru-RU" sz="2200" kern="1200" dirty="0" err="1" smtClean="0">
              <a:solidFill>
                <a:schemeClr val="tx2"/>
              </a:solidFill>
              <a:latin typeface="Times New Roman" pitchFamily="18" charset="0"/>
              <a:cs typeface="Times New Roman" pitchFamily="18" charset="0"/>
            </a:rPr>
            <a:t>глобальних</a:t>
          </a:r>
          <a:r>
            <a:rPr lang="ru-RU" sz="2200" kern="1200" dirty="0" smtClean="0">
              <a:solidFill>
                <a:schemeClr val="tx2"/>
              </a:solidFill>
              <a:latin typeface="Times New Roman" pitchFamily="18" charset="0"/>
              <a:cs typeface="Times New Roman" pitchFamily="18" charset="0"/>
            </a:rPr>
            <a:t> структур </a:t>
          </a:r>
          <a:r>
            <a:rPr lang="ru-RU" sz="2200" kern="1200" dirty="0" err="1" smtClean="0">
              <a:solidFill>
                <a:schemeClr val="tx2"/>
              </a:solidFill>
              <a:latin typeface="Times New Roman" pitchFamily="18" charset="0"/>
              <a:cs typeface="Times New Roman" pitchFamily="18" charset="0"/>
            </a:rPr>
            <a:t>організації</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громадянського</a:t>
          </a:r>
          <a:r>
            <a:rPr lang="ru-RU" sz="2200" kern="1200" dirty="0" smtClean="0">
              <a:solidFill>
                <a:schemeClr val="tx2"/>
              </a:solidFill>
              <a:latin typeface="Times New Roman" pitchFamily="18" charset="0"/>
              <a:cs typeface="Times New Roman" pitchFamily="18" charset="0"/>
            </a:rPr>
            <a:t> </a:t>
          </a:r>
          <a:r>
            <a:rPr lang="ru-RU" sz="2200" kern="1200" dirty="0" err="1" smtClean="0">
              <a:solidFill>
                <a:schemeClr val="tx2"/>
              </a:solidFill>
              <a:latin typeface="Times New Roman" pitchFamily="18" charset="0"/>
              <a:cs typeface="Times New Roman" pitchFamily="18" charset="0"/>
            </a:rPr>
            <a:t>суспільства</a:t>
          </a:r>
          <a:r>
            <a:rPr lang="ru-RU" sz="2200" kern="1200" dirty="0" smtClean="0">
              <a:solidFill>
                <a:schemeClr val="tx2"/>
              </a:solidFill>
              <a:latin typeface="Times New Roman" pitchFamily="18" charset="0"/>
              <a:cs typeface="Times New Roman" pitchFamily="18" charset="0"/>
            </a:rPr>
            <a:t>.</a:t>
          </a:r>
          <a:endParaRPr lang="uk-UA" sz="2200" kern="1200" dirty="0">
            <a:solidFill>
              <a:schemeClr val="tx2"/>
            </a:solidFill>
            <a:latin typeface="Times New Roman" pitchFamily="18" charset="0"/>
            <a:cs typeface="Times New Roman" pitchFamily="18" charset="0"/>
          </a:endParaRPr>
        </a:p>
      </dsp:txBody>
      <dsp:txXfrm rot="5400000">
        <a:off x="4507010" y="496740"/>
        <a:ext cx="1249398" cy="757240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bwMode="auto">
          <a:xfrm>
            <a:off x="0" y="0"/>
            <a:ext cx="2954338" cy="498475"/>
          </a:xfrm>
          <a:prstGeom prst="rect">
            <a:avLst/>
          </a:prstGeom>
          <a:noFill/>
          <a:ln w="9525">
            <a:noFill/>
            <a:miter lim="800000"/>
            <a:headEnd/>
            <a:tailEnd/>
          </a:ln>
        </p:spPr>
        <p:txBody>
          <a:bodyPr vert="horz" wrap="square" lIns="91614" tIns="45807" rIns="91614" bIns="45807" numCol="1" anchor="t" anchorCtr="0" compatLnSpc="1">
            <a:prstTxWarp prst="textNoShape">
              <a:avLst/>
            </a:prstTxWarp>
          </a:bodyPr>
          <a:lstStyle>
            <a:lvl1pPr defTabSz="922338" eaLnBrk="1" hangingPunct="1">
              <a:defRPr sz="1200">
                <a:latin typeface="Arial" panose="020B0604020202020204" pitchFamily="34" charset="0"/>
                <a:cs typeface="Arial" panose="020B0604020202020204" pitchFamily="34" charset="0"/>
              </a:defRPr>
            </a:lvl1pPr>
          </a:lstStyle>
          <a:p>
            <a:pPr>
              <a:defRPr/>
            </a:pPr>
            <a:endParaRPr lang="ru-RU"/>
          </a:p>
        </p:txBody>
      </p:sp>
      <p:sp>
        <p:nvSpPr>
          <p:cNvPr id="3" name="Дата 2"/>
          <p:cNvSpPr>
            <a:spLocks noGrp="1"/>
          </p:cNvSpPr>
          <p:nvPr>
            <p:ph type="dt" idx="1"/>
          </p:nvPr>
        </p:nvSpPr>
        <p:spPr bwMode="auto">
          <a:xfrm>
            <a:off x="3859213" y="0"/>
            <a:ext cx="2954337" cy="498475"/>
          </a:xfrm>
          <a:prstGeom prst="rect">
            <a:avLst/>
          </a:prstGeom>
          <a:noFill/>
          <a:ln w="9525">
            <a:noFill/>
            <a:miter lim="800000"/>
            <a:headEnd/>
            <a:tailEnd/>
          </a:ln>
        </p:spPr>
        <p:txBody>
          <a:bodyPr vert="horz" wrap="square" lIns="91614" tIns="45807" rIns="91614" bIns="45807" numCol="1" anchor="t" anchorCtr="0" compatLnSpc="1">
            <a:prstTxWarp prst="textNoShape">
              <a:avLst/>
            </a:prstTxWarp>
          </a:bodyPr>
          <a:lstStyle>
            <a:lvl1pPr algn="r" defTabSz="922338" eaLnBrk="1" hangingPunct="1">
              <a:defRPr sz="1200">
                <a:latin typeface="Arial" panose="020B0604020202020204" pitchFamily="34" charset="0"/>
                <a:cs typeface="Arial" panose="020B0604020202020204" pitchFamily="34" charset="0"/>
              </a:defRPr>
            </a:lvl1pPr>
          </a:lstStyle>
          <a:p>
            <a:pPr>
              <a:defRPr/>
            </a:pPr>
            <a:fld id="{91368218-8BE4-4B9B-8D58-2064A59ACB4F}" type="datetimeFigureOut">
              <a:rPr lang="ru-RU"/>
              <a:pPr>
                <a:defRPr/>
              </a:pPr>
              <a:t>02.05.2026</a:t>
            </a:fld>
            <a:endParaRPr lang="ru-RU"/>
          </a:p>
        </p:txBody>
      </p:sp>
      <p:sp>
        <p:nvSpPr>
          <p:cNvPr id="4" name="Образ слайда 3"/>
          <p:cNvSpPr>
            <a:spLocks noGrp="1" noRot="1" noChangeAspect="1"/>
          </p:cNvSpPr>
          <p:nvPr>
            <p:ph type="sldImg" idx="2"/>
          </p:nvPr>
        </p:nvSpPr>
        <p:spPr>
          <a:xfrm>
            <a:off x="920750" y="746125"/>
            <a:ext cx="4972050" cy="3729038"/>
          </a:xfrm>
          <a:prstGeom prst="rect">
            <a:avLst/>
          </a:prstGeom>
          <a:noFill/>
          <a:ln w="12700">
            <a:solidFill>
              <a:prstClr val="black"/>
            </a:solidFill>
          </a:ln>
        </p:spPr>
        <p:txBody>
          <a:bodyPr vert="horz" lIns="90779" tIns="45389" rIns="90779" bIns="45389" rtlCol="0" anchor="ctr"/>
          <a:lstStyle/>
          <a:p>
            <a:pPr lvl="0"/>
            <a:endParaRPr lang="ru-RU" noProof="0" smtClean="0"/>
          </a:p>
        </p:txBody>
      </p:sp>
      <p:sp>
        <p:nvSpPr>
          <p:cNvPr id="5" name="Заметки 4"/>
          <p:cNvSpPr>
            <a:spLocks noGrp="1"/>
          </p:cNvSpPr>
          <p:nvPr>
            <p:ph type="body" sz="quarter" idx="3"/>
          </p:nvPr>
        </p:nvSpPr>
        <p:spPr bwMode="auto">
          <a:xfrm>
            <a:off x="681038" y="4722813"/>
            <a:ext cx="5453062" cy="4475162"/>
          </a:xfrm>
          <a:prstGeom prst="rect">
            <a:avLst/>
          </a:prstGeom>
          <a:noFill/>
          <a:ln w="9525">
            <a:noFill/>
            <a:miter lim="800000"/>
            <a:headEnd/>
            <a:tailEnd/>
          </a:ln>
        </p:spPr>
        <p:txBody>
          <a:bodyPr vert="horz" wrap="square" lIns="91614" tIns="45807" rIns="91614" bIns="45807"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bwMode="auto">
          <a:xfrm>
            <a:off x="0" y="9444038"/>
            <a:ext cx="2954338" cy="498475"/>
          </a:xfrm>
          <a:prstGeom prst="rect">
            <a:avLst/>
          </a:prstGeom>
          <a:noFill/>
          <a:ln w="9525">
            <a:noFill/>
            <a:miter lim="800000"/>
            <a:headEnd/>
            <a:tailEnd/>
          </a:ln>
        </p:spPr>
        <p:txBody>
          <a:bodyPr vert="horz" wrap="square" lIns="91614" tIns="45807" rIns="91614" bIns="45807" numCol="1" anchor="b" anchorCtr="0" compatLnSpc="1">
            <a:prstTxWarp prst="textNoShape">
              <a:avLst/>
            </a:prstTxWarp>
          </a:bodyPr>
          <a:lstStyle>
            <a:lvl1pPr defTabSz="922338" eaLnBrk="1" hangingPunct="1">
              <a:defRPr sz="1200">
                <a:latin typeface="Arial" panose="020B0604020202020204" pitchFamily="34" charset="0"/>
                <a:cs typeface="Arial" panose="020B0604020202020204" pitchFamily="34" charset="0"/>
              </a:defRPr>
            </a:lvl1pPr>
          </a:lstStyle>
          <a:p>
            <a:pPr>
              <a:defRPr/>
            </a:pPr>
            <a:endParaRPr lang="ru-RU"/>
          </a:p>
        </p:txBody>
      </p:sp>
      <p:sp>
        <p:nvSpPr>
          <p:cNvPr id="7" name="Номер слайда 6"/>
          <p:cNvSpPr>
            <a:spLocks noGrp="1"/>
          </p:cNvSpPr>
          <p:nvPr>
            <p:ph type="sldNum" sz="quarter" idx="5"/>
          </p:nvPr>
        </p:nvSpPr>
        <p:spPr bwMode="auto">
          <a:xfrm>
            <a:off x="3859213" y="9444038"/>
            <a:ext cx="2954337" cy="498475"/>
          </a:xfrm>
          <a:prstGeom prst="rect">
            <a:avLst/>
          </a:prstGeom>
          <a:noFill/>
          <a:ln w="9525">
            <a:noFill/>
            <a:miter lim="800000"/>
            <a:headEnd/>
            <a:tailEnd/>
          </a:ln>
        </p:spPr>
        <p:txBody>
          <a:bodyPr vert="horz" wrap="square" lIns="91614" tIns="45807" rIns="91614" bIns="45807" numCol="1" anchor="b" anchorCtr="0" compatLnSpc="1">
            <a:prstTxWarp prst="textNoShape">
              <a:avLst/>
            </a:prstTxWarp>
          </a:bodyPr>
          <a:lstStyle>
            <a:lvl1pPr algn="r" defTabSz="922338" eaLnBrk="1" hangingPunct="1">
              <a:defRPr sz="1200"/>
            </a:lvl1pPr>
          </a:lstStyle>
          <a:p>
            <a:pPr>
              <a:defRPr/>
            </a:pPr>
            <a:fld id="{051FA96D-A363-413C-82B3-EC0BFCF5CFA4}" type="slidenum">
              <a:rPr lang="ru-RU" altLang="uk-UA"/>
              <a:pPr>
                <a:defRPr/>
              </a:pPr>
              <a:t>‹#›</a:t>
            </a:fld>
            <a:endParaRPr lang="ru-RU" altLang="uk-U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A854215B-8558-479F-9895-F55BFEA74A27}" type="datetimeFigureOut">
              <a:rPr lang="ru-RU"/>
              <a:pPr>
                <a:defRPr/>
              </a:pPr>
              <a:t>02.05.2026</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34E930E-8B78-4E70-B3B3-2EAB4568617F}" type="slidenum">
              <a:rPr lang="ru-RU" altLang="uk-UA"/>
              <a:pPr>
                <a:defRPr/>
              </a:pPr>
              <a:t>‹#›</a:t>
            </a:fld>
            <a:endParaRPr lang="ru-RU" altLang="uk-UA"/>
          </a:p>
        </p:txBody>
      </p:sp>
    </p:spTree>
  </p:cSld>
  <p:clrMapOvr>
    <a:masterClrMapping/>
  </p:clrMapOvr>
  <p:transition>
    <p:strips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28600"/>
            <a:ext cx="2057400" cy="6096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28600"/>
            <a:ext cx="6019800" cy="6096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377C61D8-9857-415C-A519-0306095C275D}" type="datetimeFigureOut">
              <a:rPr lang="ru-RU"/>
              <a:pPr>
                <a:defRPr/>
              </a:pPr>
              <a:t>02.05.2026</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4ACD7AD-2D1C-48FF-B1EF-4877220CE544}" type="slidenum">
              <a:rPr lang="ru-RU" altLang="uk-UA"/>
              <a:pPr>
                <a:defRPr/>
              </a:pPr>
              <a:t>‹#›</a:t>
            </a:fld>
            <a:endParaRPr lang="ru-RU" altLang="uk-UA"/>
          </a:p>
        </p:txBody>
      </p:sp>
    </p:spTree>
  </p:cSld>
  <p:clrMapOvr>
    <a:masterClrMapping/>
  </p:clrMapOvr>
  <p:transition>
    <p:strips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7391400" cy="563563"/>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228725"/>
            <a:ext cx="8229600" cy="5095875"/>
          </a:xfrm>
        </p:spPr>
        <p:txBody>
          <a:bodyPr/>
          <a:lstStyle/>
          <a:p>
            <a:pPr lvl="0"/>
            <a:r>
              <a:rPr lang="ru-RU" noProof="0" smtClean="0"/>
              <a:t>Вставка таблицы</a:t>
            </a:r>
            <a:endParaRPr lang="ru-RU" noProof="0"/>
          </a:p>
        </p:txBody>
      </p:sp>
      <p:sp>
        <p:nvSpPr>
          <p:cNvPr id="4" name="Rectangle 4"/>
          <p:cNvSpPr>
            <a:spLocks noGrp="1" noChangeArrowheads="1"/>
          </p:cNvSpPr>
          <p:nvPr>
            <p:ph type="dt" sz="half" idx="10"/>
          </p:nvPr>
        </p:nvSpPr>
        <p:spPr>
          <a:ln/>
        </p:spPr>
        <p:txBody>
          <a:bodyPr/>
          <a:lstStyle>
            <a:lvl1pPr>
              <a:defRPr/>
            </a:lvl1pPr>
          </a:lstStyle>
          <a:p>
            <a:pPr>
              <a:defRPr/>
            </a:pPr>
            <a:fld id="{A41DD002-1DA0-4366-BAC0-BBC4752D5728}" type="datetimeFigureOut">
              <a:rPr lang="ru-RU"/>
              <a:pPr>
                <a:defRPr/>
              </a:pPr>
              <a:t>02.05.2026</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2A5FB75-06D8-46E7-B9E7-6E202A455A66}" type="slidenum">
              <a:rPr lang="ru-RU" altLang="uk-UA"/>
              <a:pPr>
                <a:defRPr/>
              </a:pPr>
              <a:t>‹#›</a:t>
            </a:fld>
            <a:endParaRPr lang="ru-RU" altLang="uk-UA"/>
          </a:p>
        </p:txBody>
      </p:sp>
    </p:spTree>
  </p:cSld>
  <p:clrMapOvr>
    <a:masterClrMapping/>
  </p:clrMapOvr>
  <p:transition>
    <p:strips dir="l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7"/>
          <p:cNvSpPr>
            <a:spLocks noChangeArrowheads="1"/>
          </p:cNvSpPr>
          <p:nvPr/>
        </p:nvSpPr>
        <p:spPr bwMode="gray">
          <a:xfrm>
            <a:off x="8004175" y="0"/>
            <a:ext cx="1139825" cy="6858000"/>
          </a:xfrm>
          <a:prstGeom prst="rect">
            <a:avLst/>
          </a:prstGeom>
          <a:solidFill>
            <a:schemeClr val="bg2">
              <a:alpha val="39999"/>
            </a:schemeClr>
          </a:solidFill>
          <a:ln w="9525">
            <a:noFill/>
            <a:miter lim="800000"/>
            <a:headEnd/>
            <a:tailEnd/>
          </a:ln>
        </p:spPr>
        <p:txBody>
          <a:bodyPr wrap="none" anchor="ctr"/>
          <a:lstStyle/>
          <a:p>
            <a:pPr eaLnBrk="1" hangingPunct="1"/>
            <a:endParaRPr lang="uk-UA">
              <a:latin typeface="Verdana" pitchFamily="34" charset="0"/>
            </a:endParaRPr>
          </a:p>
        </p:txBody>
      </p:sp>
      <p:sp>
        <p:nvSpPr>
          <p:cNvPr id="5" name="Rectangle 18"/>
          <p:cNvSpPr>
            <a:spLocks noChangeArrowheads="1"/>
          </p:cNvSpPr>
          <p:nvPr/>
        </p:nvSpPr>
        <p:spPr bwMode="white">
          <a:xfrm>
            <a:off x="0" y="4638675"/>
            <a:ext cx="9144000" cy="2219325"/>
          </a:xfrm>
          <a:prstGeom prst="rect">
            <a:avLst/>
          </a:prstGeom>
          <a:solidFill>
            <a:schemeClr val="folHlink">
              <a:alpha val="30980"/>
            </a:schemeClr>
          </a:solidFill>
          <a:ln w="9525">
            <a:noFill/>
            <a:miter lim="800000"/>
            <a:headEnd/>
            <a:tailEnd/>
          </a:ln>
        </p:spPr>
        <p:txBody>
          <a:bodyPr wrap="none" anchor="ctr"/>
          <a:lstStyle/>
          <a:p>
            <a:pPr eaLnBrk="1" hangingPunct="1"/>
            <a:endParaRPr lang="uk-UA">
              <a:latin typeface="Verdana" pitchFamily="34" charset="0"/>
            </a:endParaRPr>
          </a:p>
        </p:txBody>
      </p:sp>
      <p:sp>
        <p:nvSpPr>
          <p:cNvPr id="6" name="Rectangle 19"/>
          <p:cNvSpPr>
            <a:spLocks noChangeArrowheads="1"/>
          </p:cNvSpPr>
          <p:nvPr/>
        </p:nvSpPr>
        <p:spPr bwMode="gray">
          <a:xfrm>
            <a:off x="0" y="2149475"/>
            <a:ext cx="9144000" cy="2498725"/>
          </a:xfrm>
          <a:prstGeom prst="rect">
            <a:avLst/>
          </a:prstGeom>
          <a:solidFill>
            <a:schemeClr val="tx1"/>
          </a:solidFill>
          <a:ln w="9525">
            <a:noFill/>
            <a:miter lim="800000"/>
            <a:headEnd/>
            <a:tailEnd/>
          </a:ln>
        </p:spPr>
        <p:txBody>
          <a:bodyPr wrap="none" anchor="ctr"/>
          <a:lstStyle/>
          <a:p>
            <a:pPr eaLnBrk="1" hangingPunct="1"/>
            <a:endParaRPr lang="uk-UA">
              <a:latin typeface="Verdana" pitchFamily="34" charset="0"/>
            </a:endParaRPr>
          </a:p>
        </p:txBody>
      </p:sp>
      <p:sp>
        <p:nvSpPr>
          <p:cNvPr id="7" name="Freeform 20"/>
          <p:cNvSpPr>
            <a:spLocks/>
          </p:cNvSpPr>
          <p:nvPr/>
        </p:nvSpPr>
        <p:spPr bwMode="gray">
          <a:xfrm>
            <a:off x="-9525" y="2138363"/>
            <a:ext cx="8015288" cy="2271712"/>
          </a:xfrm>
          <a:custGeom>
            <a:avLst/>
            <a:gdLst>
              <a:gd name="T0" fmla="*/ 0 w 5049"/>
              <a:gd name="T1" fmla="*/ 0 h 1471"/>
              <a:gd name="T2" fmla="*/ 2147483647 w 5049"/>
              <a:gd name="T3" fmla="*/ 2147483647 h 1471"/>
              <a:gd name="T4" fmla="*/ 2147483647 w 5049"/>
              <a:gd name="T5" fmla="*/ 2147483647 h 1471"/>
              <a:gd name="T6" fmla="*/ 0 w 5049"/>
              <a:gd name="T7" fmla="*/ 2147483647 h 1471"/>
              <a:gd name="T8" fmla="*/ 0 w 5049"/>
              <a:gd name="T9" fmla="*/ 0 h 14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471">
                <a:moveTo>
                  <a:pt x="0" y="0"/>
                </a:moveTo>
                <a:lnTo>
                  <a:pt x="5049" y="2"/>
                </a:lnTo>
                <a:lnTo>
                  <a:pt x="5048" y="1458"/>
                </a:lnTo>
                <a:lnTo>
                  <a:pt x="0" y="1471"/>
                </a:lnTo>
                <a:lnTo>
                  <a:pt x="0" y="0"/>
                </a:lnTo>
                <a:close/>
              </a:path>
            </a:pathLst>
          </a:custGeom>
          <a:solidFill>
            <a:schemeClr val="folHlink">
              <a:alpha val="72940"/>
            </a:schemeClr>
          </a:solidFill>
          <a:ln w="9525">
            <a:noFill/>
            <a:round/>
            <a:headEnd/>
            <a:tailEnd/>
          </a:ln>
        </p:spPr>
        <p:txBody>
          <a:bodyPr/>
          <a:lstStyle/>
          <a:p>
            <a:endParaRPr lang="ru-RU"/>
          </a:p>
        </p:txBody>
      </p:sp>
      <p:sp>
        <p:nvSpPr>
          <p:cNvPr id="8" name="AutoShape 21"/>
          <p:cNvSpPr>
            <a:spLocks noChangeArrowheads="1"/>
          </p:cNvSpPr>
          <p:nvPr/>
        </p:nvSpPr>
        <p:spPr bwMode="gray">
          <a:xfrm>
            <a:off x="7696200" y="5943600"/>
            <a:ext cx="609600" cy="533400"/>
          </a:xfrm>
          <a:prstGeom prst="hexagon">
            <a:avLst>
              <a:gd name="adj" fmla="val 28571"/>
              <a:gd name="vf" fmla="val 115470"/>
            </a:avLst>
          </a:prstGeom>
          <a:solidFill>
            <a:schemeClr val="tx2"/>
          </a:solidFill>
          <a:ln w="9525">
            <a:noFill/>
            <a:miter lim="800000"/>
            <a:headEnd/>
            <a:tailEnd/>
          </a:ln>
        </p:spPr>
        <p:txBody>
          <a:bodyPr wrap="none" anchor="ctr"/>
          <a:lstStyle/>
          <a:p>
            <a:pPr eaLnBrk="1" hangingPunct="1"/>
            <a:endParaRPr lang="uk-UA">
              <a:latin typeface="Verdana" pitchFamily="34" charset="0"/>
            </a:endParaRPr>
          </a:p>
        </p:txBody>
      </p:sp>
      <p:sp>
        <p:nvSpPr>
          <p:cNvPr id="9" name="AutoShape 22"/>
          <p:cNvSpPr>
            <a:spLocks noChangeArrowheads="1"/>
          </p:cNvSpPr>
          <p:nvPr/>
        </p:nvSpPr>
        <p:spPr bwMode="gray">
          <a:xfrm>
            <a:off x="8229600" y="5638800"/>
            <a:ext cx="609600" cy="533400"/>
          </a:xfrm>
          <a:prstGeom prst="hexagon">
            <a:avLst>
              <a:gd name="adj" fmla="val 28571"/>
              <a:gd name="vf" fmla="val 115470"/>
            </a:avLst>
          </a:prstGeom>
          <a:solidFill>
            <a:schemeClr val="tx2"/>
          </a:solidFill>
          <a:ln w="9525">
            <a:noFill/>
            <a:miter lim="800000"/>
            <a:headEnd/>
            <a:tailEnd/>
          </a:ln>
        </p:spPr>
        <p:txBody>
          <a:bodyPr wrap="none" anchor="ctr"/>
          <a:lstStyle/>
          <a:p>
            <a:pPr eaLnBrk="1" hangingPunct="1"/>
            <a:endParaRPr lang="uk-UA">
              <a:latin typeface="Verdana" pitchFamily="34" charset="0"/>
            </a:endParaRPr>
          </a:p>
        </p:txBody>
      </p:sp>
      <p:sp>
        <p:nvSpPr>
          <p:cNvPr id="10" name="AutoShape 23"/>
          <p:cNvSpPr>
            <a:spLocks noChangeArrowheads="1"/>
          </p:cNvSpPr>
          <p:nvPr/>
        </p:nvSpPr>
        <p:spPr bwMode="gray">
          <a:xfrm>
            <a:off x="8220075" y="6229350"/>
            <a:ext cx="609600" cy="533400"/>
          </a:xfrm>
          <a:prstGeom prst="hexagon">
            <a:avLst>
              <a:gd name="adj" fmla="val 28571"/>
              <a:gd name="vf" fmla="val 115470"/>
            </a:avLst>
          </a:prstGeom>
          <a:solidFill>
            <a:schemeClr val="tx2"/>
          </a:solidFill>
          <a:ln w="9525">
            <a:noFill/>
            <a:miter lim="800000"/>
            <a:headEnd/>
            <a:tailEnd/>
          </a:ln>
        </p:spPr>
        <p:txBody>
          <a:bodyPr wrap="none" anchor="ctr"/>
          <a:lstStyle/>
          <a:p>
            <a:pPr eaLnBrk="1" hangingPunct="1"/>
            <a:endParaRPr lang="uk-UA">
              <a:latin typeface="Verdana" pitchFamily="34" charset="0"/>
            </a:endParaRPr>
          </a:p>
        </p:txBody>
      </p:sp>
      <p:sp>
        <p:nvSpPr>
          <p:cNvPr id="11" name="Text Box 14"/>
          <p:cNvSpPr txBox="1">
            <a:spLocks noChangeArrowheads="1"/>
          </p:cNvSpPr>
          <p:nvPr/>
        </p:nvSpPr>
        <p:spPr bwMode="auto">
          <a:xfrm>
            <a:off x="304800" y="228600"/>
            <a:ext cx="14478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2800" b="1" smtClean="0">
                <a:solidFill>
                  <a:schemeClr val="tx2"/>
                </a:solidFill>
                <a:latin typeface="Verdana" pitchFamily="34" charset="0"/>
              </a:rPr>
              <a:t>LOGO</a:t>
            </a:r>
          </a:p>
        </p:txBody>
      </p:sp>
      <p:grpSp>
        <p:nvGrpSpPr>
          <p:cNvPr id="12" name="Group 116"/>
          <p:cNvGrpSpPr>
            <a:grpSpLocks/>
          </p:cNvGrpSpPr>
          <p:nvPr/>
        </p:nvGrpSpPr>
        <p:grpSpPr bwMode="auto">
          <a:xfrm>
            <a:off x="190500" y="2324100"/>
            <a:ext cx="3276600" cy="3314700"/>
            <a:chOff x="120" y="1464"/>
            <a:chExt cx="2064" cy="2088"/>
          </a:xfrm>
        </p:grpSpPr>
        <p:sp>
          <p:nvSpPr>
            <p:cNvPr id="13" name="AutoShape 113" descr="gdd01"/>
            <p:cNvSpPr>
              <a:spLocks noChangeArrowheads="1"/>
            </p:cNvSpPr>
            <p:nvPr userDrawn="1"/>
          </p:nvSpPr>
          <p:spPr bwMode="gray">
            <a:xfrm>
              <a:off x="120" y="1992"/>
              <a:ext cx="1104" cy="1008"/>
            </a:xfrm>
            <a:prstGeom prst="hexagon">
              <a:avLst>
                <a:gd name="adj" fmla="val 27381"/>
                <a:gd name="vf" fmla="val 115470"/>
              </a:avLst>
            </a:prstGeom>
            <a:blipFill dpi="0" rotWithShape="1">
              <a:blip r:embed="rId2" cstate="print"/>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algn="ctr"/>
              <a:endParaRPr lang="ko-KR" altLang="en-US">
                <a:latin typeface="Times New Roman" pitchFamily="18" charset="0"/>
                <a:ea typeface="Gulim" pitchFamily="34" charset="-127"/>
              </a:endParaRPr>
            </a:p>
          </p:txBody>
        </p:sp>
        <p:sp>
          <p:nvSpPr>
            <p:cNvPr id="14" name="AutoShape 114" descr="gdd04"/>
            <p:cNvSpPr>
              <a:spLocks noChangeArrowheads="1"/>
            </p:cNvSpPr>
            <p:nvPr userDrawn="1"/>
          </p:nvSpPr>
          <p:spPr bwMode="gray">
            <a:xfrm>
              <a:off x="1032" y="1464"/>
              <a:ext cx="1152" cy="1008"/>
            </a:xfrm>
            <a:prstGeom prst="hexagon">
              <a:avLst>
                <a:gd name="adj" fmla="val 28571"/>
                <a:gd name="vf" fmla="val 115470"/>
              </a:avLst>
            </a:prstGeom>
            <a:blipFill dpi="0" rotWithShape="1">
              <a:blip r:embed="rId3" cstate="print"/>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algn="ctr"/>
              <a:endParaRPr lang="ko-KR" altLang="en-US">
                <a:latin typeface="Times New Roman" pitchFamily="18" charset="0"/>
                <a:ea typeface="Gulim" pitchFamily="34" charset="-127"/>
              </a:endParaRPr>
            </a:p>
          </p:txBody>
        </p:sp>
        <p:sp>
          <p:nvSpPr>
            <p:cNvPr id="15" name="AutoShape 115" descr="gdd03"/>
            <p:cNvSpPr>
              <a:spLocks noChangeArrowheads="1"/>
            </p:cNvSpPr>
            <p:nvPr userDrawn="1"/>
          </p:nvSpPr>
          <p:spPr bwMode="gray">
            <a:xfrm>
              <a:off x="1008" y="2544"/>
              <a:ext cx="1152" cy="1008"/>
            </a:xfrm>
            <a:prstGeom prst="hexagon">
              <a:avLst>
                <a:gd name="adj" fmla="val 28571"/>
                <a:gd name="vf" fmla="val 115470"/>
              </a:avLst>
            </a:prstGeom>
            <a:blipFill dpi="0" rotWithShape="1">
              <a:blip r:embed="rId4" cstate="print"/>
              <a:srcRect/>
              <a:stretch>
                <a:fillRect/>
              </a:stretch>
            </a:blipFill>
            <a:ln w="28575">
              <a:solidFill>
                <a:schemeClr val="bg1"/>
              </a:solidFill>
              <a:miter lim="800000"/>
              <a:headEnd/>
              <a:tailEnd/>
            </a:ln>
            <a:effectLst>
              <a:outerShdw dist="125080" dir="1437749" algn="ctr" rotWithShape="0">
                <a:schemeClr val="bg2">
                  <a:alpha val="32001"/>
                </a:schemeClr>
              </a:outerShdw>
            </a:effectLst>
          </p:spPr>
          <p:txBody>
            <a:bodyPr wrap="none" anchor="ctr"/>
            <a:lstStyle/>
            <a:p>
              <a:pPr algn="ctr"/>
              <a:endParaRPr lang="ko-KR" altLang="en-US">
                <a:latin typeface="Times New Roman" pitchFamily="18" charset="0"/>
                <a:ea typeface="Gulim" pitchFamily="34" charset="-127"/>
              </a:endParaRPr>
            </a:p>
          </p:txBody>
        </p:sp>
      </p:grpSp>
      <p:sp>
        <p:nvSpPr>
          <p:cNvPr id="3074" name="Rectangle 2"/>
          <p:cNvSpPr>
            <a:spLocks noGrp="1" noChangeArrowheads="1"/>
          </p:cNvSpPr>
          <p:nvPr>
            <p:ph type="ctrTitle"/>
          </p:nvPr>
        </p:nvSpPr>
        <p:spPr bwMode="gray">
          <a:xfrm>
            <a:off x="1143000" y="990600"/>
            <a:ext cx="6705600" cy="1012825"/>
          </a:xfrm>
        </p:spPr>
        <p:txBody>
          <a:bodyPr/>
          <a:lstStyle>
            <a:lvl1pPr algn="ctr">
              <a:defRPr sz="3600" b="1">
                <a:solidFill>
                  <a:schemeClr val="tx2"/>
                </a:solidFill>
              </a:defRPr>
            </a:lvl1pPr>
          </a:lstStyle>
          <a:p>
            <a:r>
              <a:rPr lang="ru-RU" smtClean="0"/>
              <a:t>Образец заголовка</a:t>
            </a:r>
            <a:endParaRPr lang="en-US"/>
          </a:p>
        </p:txBody>
      </p:sp>
      <p:sp>
        <p:nvSpPr>
          <p:cNvPr id="3075" name="Rectangle 3"/>
          <p:cNvSpPr>
            <a:spLocks noGrp="1" noChangeArrowheads="1"/>
          </p:cNvSpPr>
          <p:nvPr>
            <p:ph type="subTitle" idx="1"/>
          </p:nvPr>
        </p:nvSpPr>
        <p:spPr bwMode="white">
          <a:xfrm>
            <a:off x="3505200" y="2971800"/>
            <a:ext cx="4343400" cy="685800"/>
          </a:xfrm>
        </p:spPr>
        <p:txBody>
          <a:bodyPr/>
          <a:lstStyle>
            <a:lvl1pPr marL="0" indent="0" algn="r">
              <a:buFont typeface="Wingdings" pitchFamily="2" charset="2"/>
              <a:buNone/>
              <a:defRPr sz="1600">
                <a:solidFill>
                  <a:schemeClr val="bg1"/>
                </a:solidFill>
              </a:defRPr>
            </a:lvl1pPr>
          </a:lstStyle>
          <a:p>
            <a:r>
              <a:rPr lang="ru-RU" smtClean="0"/>
              <a:t>Образец подзаголовка</a:t>
            </a:r>
            <a:endParaRPr lang="en-US"/>
          </a:p>
        </p:txBody>
      </p:sp>
      <p:sp>
        <p:nvSpPr>
          <p:cNvPr id="16" name="Rectangle 4"/>
          <p:cNvSpPr>
            <a:spLocks noGrp="1" noChangeArrowheads="1"/>
          </p:cNvSpPr>
          <p:nvPr>
            <p:ph type="dt" sz="half" idx="10"/>
          </p:nvPr>
        </p:nvSpPr>
        <p:spPr>
          <a:xfrm>
            <a:off x="3352800" y="6553200"/>
            <a:ext cx="2133600" cy="152400"/>
          </a:xfrm>
        </p:spPr>
        <p:txBody>
          <a:bodyPr/>
          <a:lstStyle>
            <a:lvl1pPr algn="r">
              <a:defRPr sz="1000">
                <a:solidFill>
                  <a:schemeClr val="tx2"/>
                </a:solidFill>
                <a:latin typeface="+mn-lt"/>
              </a:defRPr>
            </a:lvl1pPr>
          </a:lstStyle>
          <a:p>
            <a:pPr>
              <a:defRPr/>
            </a:pPr>
            <a:fld id="{F9C338F5-3DAB-4BFC-AACD-90E0D4CB6583}" type="datetime1">
              <a:rPr lang="ru-RU"/>
              <a:pPr>
                <a:defRPr/>
              </a:pPr>
              <a:t>02.05.2026</a:t>
            </a:fld>
            <a:endParaRPr lang="ru-RU"/>
          </a:p>
        </p:txBody>
      </p:sp>
      <p:sp>
        <p:nvSpPr>
          <p:cNvPr id="17" name="Rectangle 5"/>
          <p:cNvSpPr>
            <a:spLocks noGrp="1" noChangeArrowheads="1"/>
          </p:cNvSpPr>
          <p:nvPr>
            <p:ph type="ftr" sz="quarter" idx="11"/>
          </p:nvPr>
        </p:nvSpPr>
        <p:spPr>
          <a:xfrm>
            <a:off x="304800" y="6477000"/>
            <a:ext cx="2590800" cy="228600"/>
          </a:xfrm>
        </p:spPr>
        <p:txBody>
          <a:bodyPr/>
          <a:lstStyle>
            <a:lvl1pPr algn="ctr">
              <a:defRPr sz="1200">
                <a:solidFill>
                  <a:schemeClr val="tx2"/>
                </a:solidFill>
                <a:latin typeface="Arial" charset="0"/>
              </a:defRPr>
            </a:lvl1pPr>
          </a:lstStyle>
          <a:p>
            <a:pPr>
              <a:defRPr/>
            </a:pPr>
            <a:endParaRPr lang="ru-RU"/>
          </a:p>
        </p:txBody>
      </p:sp>
      <p:sp>
        <p:nvSpPr>
          <p:cNvPr id="18" name="Rectangle 6"/>
          <p:cNvSpPr>
            <a:spLocks noGrp="1" noChangeArrowheads="1"/>
          </p:cNvSpPr>
          <p:nvPr>
            <p:ph type="sldNum" sz="quarter" idx="12"/>
          </p:nvPr>
        </p:nvSpPr>
        <p:spPr>
          <a:xfrm>
            <a:off x="8210550" y="6467475"/>
            <a:ext cx="533400" cy="244475"/>
          </a:xfrm>
        </p:spPr>
        <p:txBody>
          <a:bodyPr/>
          <a:lstStyle>
            <a:lvl1pPr>
              <a:defRPr sz="1200">
                <a:latin typeface="Arial" charset="0"/>
              </a:defRPr>
            </a:lvl1pPr>
          </a:lstStyle>
          <a:p>
            <a:pPr>
              <a:defRPr/>
            </a:pPr>
            <a:fld id="{E4AE1176-1065-4023-AC4D-2703FA62733F}" type="slidenum">
              <a:rPr lang="ru-RU" altLang="uk-UA"/>
              <a:pPr>
                <a:defRPr/>
              </a:pPr>
              <a:t>‹#›</a:t>
            </a:fld>
            <a:endParaRPr lang="ru-RU" altLang="uk-UA"/>
          </a:p>
        </p:txBody>
      </p:sp>
    </p:spTree>
  </p:cSld>
  <p:clrMapOvr>
    <a:masterClrMapping/>
  </p:clrMapOvr>
  <p:transition>
    <p:strips dir="l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B2597E07-293E-4028-87ED-19307E605A01}" type="datetime1">
              <a:rPr lang="ru-RU"/>
              <a:pPr>
                <a:defRPr/>
              </a:pPr>
              <a:t>02.05.2026</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E37BC8D-BFF6-4A9C-815C-D541D44C604C}" type="slidenum">
              <a:rPr lang="ru-RU" altLang="uk-UA"/>
              <a:pPr>
                <a:defRPr/>
              </a:pPr>
              <a:t>‹#›</a:t>
            </a:fld>
            <a:endParaRPr lang="ru-RU" altLang="uk-UA"/>
          </a:p>
        </p:txBody>
      </p:sp>
    </p:spTree>
  </p:cSld>
  <p:clrMapOvr>
    <a:masterClrMapping/>
  </p:clrMapOvr>
  <p:transition>
    <p:strips dir="l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B2597E07-293E-4028-87ED-19307E605A01}" type="datetime1">
              <a:rPr lang="ru-RU"/>
              <a:pPr>
                <a:defRPr/>
              </a:pPr>
              <a:t>02.05.2026</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4224622-23DB-40C0-838F-8FA754044A68}" type="slidenum">
              <a:rPr lang="ru-RU" altLang="uk-UA"/>
              <a:pPr>
                <a:defRPr/>
              </a:pPr>
              <a:t>‹#›</a:t>
            </a:fld>
            <a:endParaRPr lang="ru-RU" altLang="uk-UA"/>
          </a:p>
        </p:txBody>
      </p:sp>
    </p:spTree>
  </p:cSld>
  <p:clrMapOvr>
    <a:masterClrMapping/>
  </p:clrMapOvr>
  <p:transition>
    <p:strips dir="l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B2597E07-293E-4028-87ED-19307E605A01}" type="datetime1">
              <a:rPr lang="ru-RU"/>
              <a:pPr>
                <a:defRPr/>
              </a:pPr>
              <a:t>02.05.2026</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E3F02F1-746B-4493-BC0C-1082FF12B1F8}" type="slidenum">
              <a:rPr lang="ru-RU" altLang="uk-UA"/>
              <a:pPr>
                <a:defRPr/>
              </a:pPr>
              <a:t>‹#›</a:t>
            </a:fld>
            <a:endParaRPr lang="ru-RU" altLang="uk-UA"/>
          </a:p>
        </p:txBody>
      </p:sp>
    </p:spTree>
  </p:cSld>
  <p:clrMapOvr>
    <a:masterClrMapping/>
  </p:clrMapOvr>
  <p:transition>
    <p:strips dir="l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B2597E07-293E-4028-87ED-19307E605A01}" type="datetime1">
              <a:rPr lang="ru-RU"/>
              <a:pPr>
                <a:defRPr/>
              </a:pPr>
              <a:t>02.05.2026</a:t>
            </a:fld>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C76856D2-B569-42B2-81FA-A81B9BD3EEFF}" type="slidenum">
              <a:rPr lang="ru-RU" altLang="uk-UA"/>
              <a:pPr>
                <a:defRPr/>
              </a:pPr>
              <a:t>‹#›</a:t>
            </a:fld>
            <a:endParaRPr lang="ru-RU" altLang="uk-UA"/>
          </a:p>
        </p:txBody>
      </p:sp>
    </p:spTree>
  </p:cSld>
  <p:clrMapOvr>
    <a:masterClrMapping/>
  </p:clrMapOvr>
  <p:transition>
    <p:strips dir="l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B2597E07-293E-4028-87ED-19307E605A01}" type="datetime1">
              <a:rPr lang="ru-RU"/>
              <a:pPr>
                <a:defRPr/>
              </a:pPr>
              <a:t>02.05.2026</a:t>
            </a:fld>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8AC79F1F-143C-46FB-94F2-60D2F7DCF437}" type="slidenum">
              <a:rPr lang="ru-RU" altLang="uk-UA"/>
              <a:pPr>
                <a:defRPr/>
              </a:pPr>
              <a:t>‹#›</a:t>
            </a:fld>
            <a:endParaRPr lang="ru-RU" altLang="uk-UA"/>
          </a:p>
        </p:txBody>
      </p:sp>
    </p:spTree>
  </p:cSld>
  <p:clrMapOvr>
    <a:masterClrMapping/>
  </p:clrMapOvr>
  <p:transition>
    <p:strips dir="l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2597E07-293E-4028-87ED-19307E605A01}" type="datetime1">
              <a:rPr lang="ru-RU"/>
              <a:pPr>
                <a:defRPr/>
              </a:pPr>
              <a:t>02.05.2026</a:t>
            </a:fld>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3CD1DBB7-E827-48E4-BCFD-0A14CF7A5C61}" type="slidenum">
              <a:rPr lang="ru-RU" altLang="uk-UA"/>
              <a:pPr>
                <a:defRPr/>
              </a:pPr>
              <a:t>‹#›</a:t>
            </a:fld>
            <a:endParaRPr lang="ru-RU" altLang="uk-UA"/>
          </a:p>
        </p:txBody>
      </p:sp>
    </p:spTree>
  </p:cSld>
  <p:clrMapOvr>
    <a:masterClrMapping/>
  </p:clrMapOvr>
  <p:transition>
    <p:strips dir="l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B2597E07-293E-4028-87ED-19307E605A01}" type="datetime1">
              <a:rPr lang="ru-RU"/>
              <a:pPr>
                <a:defRPr/>
              </a:pPr>
              <a:t>02.05.2026</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2B54F7F-11F8-45F0-BEE8-06AE66C0FB11}" type="slidenum">
              <a:rPr lang="ru-RU" altLang="uk-UA"/>
              <a:pPr>
                <a:defRPr/>
              </a:pPr>
              <a:t>‹#›</a:t>
            </a:fld>
            <a:endParaRPr lang="ru-RU" altLang="uk-UA"/>
          </a:p>
        </p:txBody>
      </p:sp>
    </p:spTree>
  </p:cSld>
  <p:clrMapOvr>
    <a:masterClrMapping/>
  </p:clrMapOvr>
  <p:transition>
    <p:strips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23C8FDAB-C8F3-4B50-934F-EAA4878F5159}" type="datetimeFigureOut">
              <a:rPr lang="ru-RU"/>
              <a:pPr>
                <a:defRPr/>
              </a:pPr>
              <a:t>02.05.2026</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AAE5160-C9C2-4BE3-A890-BF9279AE3486}" type="slidenum">
              <a:rPr lang="ru-RU" altLang="uk-UA"/>
              <a:pPr>
                <a:defRPr/>
              </a:pPr>
              <a:t>‹#›</a:t>
            </a:fld>
            <a:endParaRPr lang="ru-RU" altLang="uk-UA"/>
          </a:p>
        </p:txBody>
      </p:sp>
    </p:spTree>
  </p:cSld>
  <p:clrMapOvr>
    <a:masterClrMapping/>
  </p:clrMapOvr>
  <p:transition>
    <p:strips dir="l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B2597E07-293E-4028-87ED-19307E605A01}" type="datetime1">
              <a:rPr lang="ru-RU"/>
              <a:pPr>
                <a:defRPr/>
              </a:pPr>
              <a:t>02.05.2026</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93C1E56-3F7D-4F4F-A513-D8D8B1288A94}" type="slidenum">
              <a:rPr lang="ru-RU" altLang="uk-UA"/>
              <a:pPr>
                <a:defRPr/>
              </a:pPr>
              <a:t>‹#›</a:t>
            </a:fld>
            <a:endParaRPr lang="ru-RU" altLang="uk-UA"/>
          </a:p>
        </p:txBody>
      </p:sp>
    </p:spTree>
  </p:cSld>
  <p:clrMapOvr>
    <a:masterClrMapping/>
  </p:clrMapOvr>
  <p:transition>
    <p:strips dir="l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B2597E07-293E-4028-87ED-19307E605A01}" type="datetime1">
              <a:rPr lang="ru-RU"/>
              <a:pPr>
                <a:defRPr/>
              </a:pPr>
              <a:t>02.05.2026</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4B72B8B-101C-4B01-ADCE-DE6B2EC26778}" type="slidenum">
              <a:rPr lang="ru-RU" altLang="uk-UA"/>
              <a:pPr>
                <a:defRPr/>
              </a:pPr>
              <a:t>‹#›</a:t>
            </a:fld>
            <a:endParaRPr lang="ru-RU" altLang="uk-UA"/>
          </a:p>
        </p:txBody>
      </p:sp>
    </p:spTree>
  </p:cSld>
  <p:clrMapOvr>
    <a:masterClrMapping/>
  </p:clrMapOvr>
  <p:transition>
    <p:strips dir="l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81000"/>
            <a:ext cx="2057400" cy="59436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381000"/>
            <a:ext cx="6019800" cy="59436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B2597E07-293E-4028-87ED-19307E605A01}" type="datetime1">
              <a:rPr lang="ru-RU"/>
              <a:pPr>
                <a:defRPr/>
              </a:pPr>
              <a:t>02.05.2026</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9222AA8-7AD8-4D13-A650-DA5C7577BFFF}" type="slidenum">
              <a:rPr lang="ru-RU" altLang="uk-UA"/>
              <a:pPr>
                <a:defRPr/>
              </a:pPr>
              <a:t>‹#›</a:t>
            </a:fld>
            <a:endParaRPr lang="ru-RU" altLang="uk-UA"/>
          </a:p>
        </p:txBody>
      </p:sp>
    </p:spTree>
  </p:cSld>
  <p:clrMapOvr>
    <a:masterClrMapping/>
  </p:clrMapOvr>
  <p:transition>
    <p:strips dir="l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381000"/>
            <a:ext cx="6705600" cy="563563"/>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076325"/>
            <a:ext cx="8229600" cy="5248275"/>
          </a:xfrm>
        </p:spPr>
        <p:txBody>
          <a:bodyPr/>
          <a:lstStyle/>
          <a:p>
            <a:pPr lvl="0"/>
            <a:r>
              <a:rPr lang="ru-RU" noProof="0" smtClean="0"/>
              <a:t>Вставка таблицы</a:t>
            </a:r>
          </a:p>
        </p:txBody>
      </p:sp>
      <p:sp>
        <p:nvSpPr>
          <p:cNvPr id="4" name="Rectangle 4"/>
          <p:cNvSpPr>
            <a:spLocks noGrp="1" noChangeArrowheads="1"/>
          </p:cNvSpPr>
          <p:nvPr>
            <p:ph type="dt" sz="half" idx="10"/>
          </p:nvPr>
        </p:nvSpPr>
        <p:spPr>
          <a:ln/>
        </p:spPr>
        <p:txBody>
          <a:bodyPr/>
          <a:lstStyle>
            <a:lvl1pPr>
              <a:defRPr/>
            </a:lvl1pPr>
          </a:lstStyle>
          <a:p>
            <a:pPr>
              <a:defRPr/>
            </a:pPr>
            <a:fld id="{B2597E07-293E-4028-87ED-19307E605A01}" type="datetime1">
              <a:rPr lang="ru-RU"/>
              <a:pPr>
                <a:defRPr/>
              </a:pPr>
              <a:t>02.05.2026</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9E1E715-9D44-49E3-83F6-8D97B8DFD82F}" type="slidenum">
              <a:rPr lang="ru-RU" altLang="uk-UA"/>
              <a:pPr>
                <a:defRPr/>
              </a:pPr>
              <a:t>‹#›</a:t>
            </a:fld>
            <a:endParaRPr lang="ru-RU" altLang="uk-UA"/>
          </a:p>
        </p:txBody>
      </p:sp>
    </p:spTree>
  </p:cSld>
  <p:clrMapOvr>
    <a:masterClrMapping/>
  </p:clrMapOvr>
  <p:transition>
    <p:strips dir="l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381000"/>
            <a:ext cx="6705600" cy="563563"/>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076325"/>
            <a:ext cx="8229600" cy="5248275"/>
          </a:xfrm>
        </p:spPr>
        <p:txBody>
          <a:bodyPr/>
          <a:lstStyle/>
          <a:p>
            <a:pPr lvl="0"/>
            <a:r>
              <a:rPr lang="ru-RU" noProof="0" smtClean="0"/>
              <a:t>Вставка диаграммы</a:t>
            </a:r>
          </a:p>
        </p:txBody>
      </p:sp>
      <p:sp>
        <p:nvSpPr>
          <p:cNvPr id="4" name="Rectangle 4"/>
          <p:cNvSpPr>
            <a:spLocks noGrp="1" noChangeArrowheads="1"/>
          </p:cNvSpPr>
          <p:nvPr>
            <p:ph type="dt" sz="half" idx="10"/>
          </p:nvPr>
        </p:nvSpPr>
        <p:spPr>
          <a:ln/>
        </p:spPr>
        <p:txBody>
          <a:bodyPr/>
          <a:lstStyle>
            <a:lvl1pPr>
              <a:defRPr/>
            </a:lvl1pPr>
          </a:lstStyle>
          <a:p>
            <a:pPr>
              <a:defRPr/>
            </a:pPr>
            <a:fld id="{B2597E07-293E-4028-87ED-19307E605A01}" type="datetime1">
              <a:rPr lang="ru-RU"/>
              <a:pPr>
                <a:defRPr/>
              </a:pPr>
              <a:t>02.05.2026</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540701F-F85A-43BB-BD75-F80B01AD8393}" type="slidenum">
              <a:rPr lang="ru-RU" altLang="uk-UA"/>
              <a:pPr>
                <a:defRPr/>
              </a:pPr>
              <a:t>‹#›</a:t>
            </a:fld>
            <a:endParaRPr lang="ru-RU" altLang="uk-UA"/>
          </a:p>
        </p:txBody>
      </p:sp>
    </p:spTree>
  </p:cSld>
  <p:clrMapOvr>
    <a:masterClrMapping/>
  </p:clrMapOvr>
  <p:transition>
    <p:strips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28725"/>
            <a:ext cx="4038600" cy="509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28725"/>
            <a:ext cx="4038600" cy="5095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B28E69A0-B3A4-480D-8CC9-6878C69033B4}" type="datetimeFigureOut">
              <a:rPr lang="ru-RU"/>
              <a:pPr>
                <a:defRPr/>
              </a:pPr>
              <a:t>02.05.2026</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D2204FF-B22C-4B2C-8156-904C2A74429A}" type="slidenum">
              <a:rPr lang="ru-RU" altLang="uk-UA"/>
              <a:pPr>
                <a:defRPr/>
              </a:pPr>
              <a:t>‹#›</a:t>
            </a:fld>
            <a:endParaRPr lang="ru-RU" altLang="uk-UA"/>
          </a:p>
        </p:txBody>
      </p:sp>
    </p:spTree>
  </p:cSld>
  <p:clrMapOvr>
    <a:masterClrMapping/>
  </p:clrMapOvr>
  <p:transition>
    <p:strips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53D71573-6920-4825-8C87-0DF91BAF8CA1}" type="datetimeFigureOut">
              <a:rPr lang="ru-RU"/>
              <a:pPr>
                <a:defRPr/>
              </a:pPr>
              <a:t>02.05.2026</a:t>
            </a:fld>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F8D96D43-1098-4B79-9371-361DB37F6269}" type="slidenum">
              <a:rPr lang="ru-RU" altLang="uk-UA"/>
              <a:pPr>
                <a:defRPr/>
              </a:pPr>
              <a:t>‹#›</a:t>
            </a:fld>
            <a:endParaRPr lang="ru-RU" altLang="uk-UA"/>
          </a:p>
        </p:txBody>
      </p:sp>
    </p:spTree>
  </p:cSld>
  <p:clrMapOvr>
    <a:masterClrMapping/>
  </p:clrMapOvr>
  <p:transition>
    <p:strips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A3CFF0FB-94D1-409A-BD47-5530E2419FD1}" type="datetimeFigureOut">
              <a:rPr lang="ru-RU"/>
              <a:pPr>
                <a:defRPr/>
              </a:pPr>
              <a:t>02.05.2026</a:t>
            </a:fld>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4FB3DE4F-A006-4DC5-A890-2EBB51285050}" type="slidenum">
              <a:rPr lang="ru-RU" altLang="uk-UA"/>
              <a:pPr>
                <a:defRPr/>
              </a:pPr>
              <a:t>‹#›</a:t>
            </a:fld>
            <a:endParaRPr lang="ru-RU" altLang="uk-UA"/>
          </a:p>
        </p:txBody>
      </p:sp>
    </p:spTree>
  </p:cSld>
  <p:clrMapOvr>
    <a:masterClrMapping/>
  </p:clrMapOvr>
  <p:transition>
    <p:strips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DEF296E-D0CC-4183-8C17-82A85D663B28}" type="datetimeFigureOut">
              <a:rPr lang="ru-RU"/>
              <a:pPr>
                <a:defRPr/>
              </a:pPr>
              <a:t>02.05.2026</a:t>
            </a:fld>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0C0E1CF7-E783-4987-ADC3-07C0BE253DE4}" type="slidenum">
              <a:rPr lang="ru-RU" altLang="uk-UA"/>
              <a:pPr>
                <a:defRPr/>
              </a:pPr>
              <a:t>‹#›</a:t>
            </a:fld>
            <a:endParaRPr lang="ru-RU" altLang="uk-UA"/>
          </a:p>
        </p:txBody>
      </p:sp>
    </p:spTree>
  </p:cSld>
  <p:clrMapOvr>
    <a:masterClrMapping/>
  </p:clrMapOvr>
  <p:transition>
    <p:strips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F53BF54D-4331-440B-A19E-96E50DD51320}" type="datetimeFigureOut">
              <a:rPr lang="ru-RU"/>
              <a:pPr>
                <a:defRPr/>
              </a:pPr>
              <a:t>02.05.2026</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A6BDA0A-EDA7-43C2-9D84-A14531D6A3B9}" type="slidenum">
              <a:rPr lang="ru-RU" altLang="uk-UA"/>
              <a:pPr>
                <a:defRPr/>
              </a:pPr>
              <a:t>‹#›</a:t>
            </a:fld>
            <a:endParaRPr lang="ru-RU" altLang="uk-UA"/>
          </a:p>
        </p:txBody>
      </p:sp>
    </p:spTree>
  </p:cSld>
  <p:clrMapOvr>
    <a:masterClrMapping/>
  </p:clrMapOvr>
  <p:transition>
    <p:strips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61B41EA9-772C-41AF-A1E3-5748FD7E13CF}" type="datetimeFigureOut">
              <a:rPr lang="ru-RU"/>
              <a:pPr>
                <a:defRPr/>
              </a:pPr>
              <a:t>02.05.2026</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2747013-437F-48CB-8AE6-84602279262B}" type="slidenum">
              <a:rPr lang="ru-RU" altLang="uk-UA"/>
              <a:pPr>
                <a:defRPr/>
              </a:pPr>
              <a:t>‹#›</a:t>
            </a:fld>
            <a:endParaRPr lang="ru-RU" altLang="uk-UA"/>
          </a:p>
        </p:txBody>
      </p:sp>
    </p:spTree>
  </p:cSld>
  <p:clrMapOvr>
    <a:masterClrMapping/>
  </p:clrMapOvr>
  <p:transition>
    <p:strips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AF1C8F44-F764-4EC4-8211-2E3BB3C57EE7}" type="datetimeFigureOut">
              <a:rPr lang="ru-RU"/>
              <a:pPr>
                <a:defRPr/>
              </a:pPr>
              <a:t>02.05.2026</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2DDD754-3CA9-44EE-AADA-54DA3AAE4A0D}" type="slidenum">
              <a:rPr lang="ru-RU" altLang="uk-UA"/>
              <a:pPr>
                <a:defRPr/>
              </a:pPr>
              <a:t>‹#›</a:t>
            </a:fld>
            <a:endParaRPr lang="ru-RU" altLang="uk-UA"/>
          </a:p>
        </p:txBody>
      </p:sp>
    </p:spTree>
  </p:cSld>
  <p:clrMapOvr>
    <a:masterClrMapping/>
  </p:clrMapOvr>
  <p:transition>
    <p:strips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gray">
          <a:xfrm>
            <a:off x="1588" y="4763"/>
            <a:ext cx="9144000" cy="931862"/>
          </a:xfrm>
          <a:prstGeom prst="rect">
            <a:avLst/>
          </a:prstGeom>
          <a:gradFill rotWithShape="1">
            <a:gsLst>
              <a:gs pos="0">
                <a:schemeClr val="hlink"/>
              </a:gs>
              <a:gs pos="50000">
                <a:schemeClr val="hlink">
                  <a:gamma/>
                  <a:tint val="0"/>
                  <a:invGamma/>
                </a:schemeClr>
              </a:gs>
              <a:gs pos="100000">
                <a:schemeClr val="hlink"/>
              </a:gs>
            </a:gsLst>
            <a:lin ang="0" scaled="1"/>
          </a:gradFill>
          <a:ln w="9525">
            <a:noFill/>
            <a:miter lim="800000"/>
            <a:headEnd/>
            <a:tailEnd/>
          </a:ln>
          <a:effectLst/>
        </p:spPr>
        <p:txBody>
          <a:bodyPr wrap="none" anchor="ctr"/>
          <a:lstStyle/>
          <a:p>
            <a:pPr eaLnBrk="1" fontAlgn="auto" hangingPunct="1">
              <a:spcBef>
                <a:spcPts val="0"/>
              </a:spcBef>
              <a:spcAft>
                <a:spcPts val="0"/>
              </a:spcAft>
              <a:defRPr/>
            </a:pPr>
            <a:endParaRPr lang="ru-RU">
              <a:latin typeface="+mn-lt"/>
              <a:cs typeface="+mn-cs"/>
            </a:endParaRPr>
          </a:p>
        </p:txBody>
      </p:sp>
      <p:grpSp>
        <p:nvGrpSpPr>
          <p:cNvPr id="1027" name="Group 16"/>
          <p:cNvGrpSpPr>
            <a:grpSpLocks/>
          </p:cNvGrpSpPr>
          <p:nvPr/>
        </p:nvGrpSpPr>
        <p:grpSpPr bwMode="auto">
          <a:xfrm>
            <a:off x="-12700" y="0"/>
            <a:ext cx="9150350" cy="1012825"/>
            <a:chOff x="476" y="-638"/>
            <a:chExt cx="5764" cy="638"/>
          </a:xfrm>
        </p:grpSpPr>
        <p:sp>
          <p:nvSpPr>
            <p:cNvPr id="1035" name="Oval 17"/>
            <p:cNvSpPr>
              <a:spLocks noChangeArrowheads="1"/>
            </p:cNvSpPr>
            <p:nvPr userDrawn="1"/>
          </p:nvSpPr>
          <p:spPr bwMode="gray">
            <a:xfrm>
              <a:off x="555" y="-288"/>
              <a:ext cx="44" cy="44"/>
            </a:xfrm>
            <a:prstGeom prst="ellipse">
              <a:avLst/>
            </a:prstGeom>
            <a:solidFill>
              <a:schemeClr val="bg1"/>
            </a:solidFill>
            <a:ln w="9525">
              <a:noFill/>
              <a:round/>
              <a:headEnd/>
              <a:tailEnd/>
            </a:ln>
          </p:spPr>
          <p:txBody>
            <a:bodyPr wrap="none" anchor="ctr"/>
            <a:lstStyle/>
            <a:p>
              <a:pPr eaLnBrk="1" hangingPunct="1"/>
              <a:endParaRPr lang="uk-UA"/>
            </a:p>
          </p:txBody>
        </p:sp>
        <p:sp>
          <p:nvSpPr>
            <p:cNvPr id="1036" name="Oval 18"/>
            <p:cNvSpPr>
              <a:spLocks noChangeArrowheads="1"/>
            </p:cNvSpPr>
            <p:nvPr userDrawn="1"/>
          </p:nvSpPr>
          <p:spPr bwMode="gray">
            <a:xfrm>
              <a:off x="553" y="-545"/>
              <a:ext cx="44" cy="44"/>
            </a:xfrm>
            <a:prstGeom prst="ellipse">
              <a:avLst/>
            </a:prstGeom>
            <a:solidFill>
              <a:schemeClr val="bg1"/>
            </a:solidFill>
            <a:ln w="9525">
              <a:noFill/>
              <a:round/>
              <a:headEnd/>
              <a:tailEnd/>
            </a:ln>
          </p:spPr>
          <p:txBody>
            <a:bodyPr wrap="none" anchor="ctr"/>
            <a:lstStyle/>
            <a:p>
              <a:pPr eaLnBrk="1" hangingPunct="1"/>
              <a:endParaRPr lang="uk-UA"/>
            </a:p>
          </p:txBody>
        </p:sp>
        <p:sp>
          <p:nvSpPr>
            <p:cNvPr id="1037" name="Oval 19"/>
            <p:cNvSpPr>
              <a:spLocks noChangeArrowheads="1"/>
            </p:cNvSpPr>
            <p:nvPr userDrawn="1"/>
          </p:nvSpPr>
          <p:spPr bwMode="gray">
            <a:xfrm>
              <a:off x="843" y="-425"/>
              <a:ext cx="44" cy="44"/>
            </a:xfrm>
            <a:prstGeom prst="ellipse">
              <a:avLst/>
            </a:prstGeom>
            <a:solidFill>
              <a:schemeClr val="bg1"/>
            </a:solidFill>
            <a:ln w="9525">
              <a:noFill/>
              <a:round/>
              <a:headEnd/>
              <a:tailEnd/>
            </a:ln>
          </p:spPr>
          <p:txBody>
            <a:bodyPr wrap="none" anchor="ctr"/>
            <a:lstStyle/>
            <a:p>
              <a:pPr eaLnBrk="1" hangingPunct="1"/>
              <a:endParaRPr lang="uk-UA"/>
            </a:p>
          </p:txBody>
        </p:sp>
        <p:sp>
          <p:nvSpPr>
            <p:cNvPr id="1038" name="Oval 20"/>
            <p:cNvSpPr>
              <a:spLocks noChangeArrowheads="1"/>
            </p:cNvSpPr>
            <p:nvPr userDrawn="1"/>
          </p:nvSpPr>
          <p:spPr bwMode="gray">
            <a:xfrm>
              <a:off x="843" y="-135"/>
              <a:ext cx="44" cy="44"/>
            </a:xfrm>
            <a:prstGeom prst="ellipse">
              <a:avLst/>
            </a:prstGeom>
            <a:solidFill>
              <a:schemeClr val="bg1"/>
            </a:solidFill>
            <a:ln w="9525">
              <a:noFill/>
              <a:round/>
              <a:headEnd/>
              <a:tailEnd/>
            </a:ln>
          </p:spPr>
          <p:txBody>
            <a:bodyPr wrap="none" anchor="ctr"/>
            <a:lstStyle/>
            <a:p>
              <a:pPr eaLnBrk="1" hangingPunct="1"/>
              <a:endParaRPr lang="uk-UA"/>
            </a:p>
          </p:txBody>
        </p:sp>
        <p:sp>
          <p:nvSpPr>
            <p:cNvPr id="2" name="Oval 21"/>
            <p:cNvSpPr>
              <a:spLocks noChangeArrowheads="1"/>
            </p:cNvSpPr>
            <p:nvPr userDrawn="1"/>
          </p:nvSpPr>
          <p:spPr bwMode="gray">
            <a:xfrm>
              <a:off x="1113" y="-289"/>
              <a:ext cx="44" cy="44"/>
            </a:xfrm>
            <a:prstGeom prst="ellipse">
              <a:avLst/>
            </a:prstGeom>
            <a:solidFill>
              <a:schemeClr val="bg1"/>
            </a:solidFill>
            <a:ln w="9525">
              <a:noFill/>
              <a:round/>
              <a:headEnd/>
              <a:tailEnd/>
            </a:ln>
          </p:spPr>
          <p:txBody>
            <a:bodyPr wrap="none" anchor="ctr"/>
            <a:lstStyle/>
            <a:p>
              <a:pPr eaLnBrk="1" hangingPunct="1"/>
              <a:endParaRPr lang="uk-UA"/>
            </a:p>
          </p:txBody>
        </p:sp>
        <p:sp>
          <p:nvSpPr>
            <p:cNvPr id="1040" name="Oval 22"/>
            <p:cNvSpPr>
              <a:spLocks noChangeArrowheads="1"/>
            </p:cNvSpPr>
            <p:nvPr userDrawn="1"/>
          </p:nvSpPr>
          <p:spPr bwMode="gray">
            <a:xfrm>
              <a:off x="1249" y="-151"/>
              <a:ext cx="44" cy="44"/>
            </a:xfrm>
            <a:prstGeom prst="ellipse">
              <a:avLst/>
            </a:prstGeom>
            <a:solidFill>
              <a:schemeClr val="bg1"/>
            </a:solidFill>
            <a:ln w="9525">
              <a:noFill/>
              <a:round/>
              <a:headEnd/>
              <a:tailEnd/>
            </a:ln>
          </p:spPr>
          <p:txBody>
            <a:bodyPr wrap="none" anchor="ctr"/>
            <a:lstStyle/>
            <a:p>
              <a:pPr eaLnBrk="1" hangingPunct="1"/>
              <a:endParaRPr lang="uk-UA"/>
            </a:p>
          </p:txBody>
        </p:sp>
        <p:sp>
          <p:nvSpPr>
            <p:cNvPr id="1041" name="Line 23"/>
            <p:cNvSpPr>
              <a:spLocks noChangeShapeType="1"/>
            </p:cNvSpPr>
            <p:nvPr userDrawn="1"/>
          </p:nvSpPr>
          <p:spPr bwMode="gray">
            <a:xfrm>
              <a:off x="577" y="-634"/>
              <a:ext cx="0" cy="632"/>
            </a:xfrm>
            <a:prstGeom prst="line">
              <a:avLst/>
            </a:prstGeom>
            <a:noFill/>
            <a:ln w="9525">
              <a:solidFill>
                <a:schemeClr val="bg1"/>
              </a:solidFill>
              <a:round/>
              <a:headEnd/>
              <a:tailEnd/>
            </a:ln>
          </p:spPr>
          <p:txBody>
            <a:bodyPr/>
            <a:lstStyle/>
            <a:p>
              <a:endParaRPr lang="ru-RU"/>
            </a:p>
          </p:txBody>
        </p:sp>
        <p:sp>
          <p:nvSpPr>
            <p:cNvPr id="1042" name="Line 24"/>
            <p:cNvSpPr>
              <a:spLocks noChangeShapeType="1"/>
            </p:cNvSpPr>
            <p:nvPr userDrawn="1"/>
          </p:nvSpPr>
          <p:spPr bwMode="gray">
            <a:xfrm>
              <a:off x="719" y="-634"/>
              <a:ext cx="0" cy="632"/>
            </a:xfrm>
            <a:prstGeom prst="line">
              <a:avLst/>
            </a:prstGeom>
            <a:noFill/>
            <a:ln w="9525">
              <a:solidFill>
                <a:schemeClr val="bg1"/>
              </a:solidFill>
              <a:round/>
              <a:headEnd/>
              <a:tailEnd/>
            </a:ln>
          </p:spPr>
          <p:txBody>
            <a:bodyPr/>
            <a:lstStyle/>
            <a:p>
              <a:endParaRPr lang="ru-RU"/>
            </a:p>
          </p:txBody>
        </p:sp>
        <p:sp>
          <p:nvSpPr>
            <p:cNvPr id="1043" name="Line 25"/>
            <p:cNvSpPr>
              <a:spLocks noChangeShapeType="1"/>
            </p:cNvSpPr>
            <p:nvPr userDrawn="1"/>
          </p:nvSpPr>
          <p:spPr bwMode="gray">
            <a:xfrm>
              <a:off x="864" y="-634"/>
              <a:ext cx="0" cy="632"/>
            </a:xfrm>
            <a:prstGeom prst="line">
              <a:avLst/>
            </a:prstGeom>
            <a:noFill/>
            <a:ln w="9525">
              <a:solidFill>
                <a:schemeClr val="bg1"/>
              </a:solidFill>
              <a:round/>
              <a:headEnd/>
              <a:tailEnd/>
            </a:ln>
          </p:spPr>
          <p:txBody>
            <a:bodyPr/>
            <a:lstStyle/>
            <a:p>
              <a:endParaRPr lang="ru-RU"/>
            </a:p>
          </p:txBody>
        </p:sp>
        <p:sp>
          <p:nvSpPr>
            <p:cNvPr id="1044" name="Line 26"/>
            <p:cNvSpPr>
              <a:spLocks noChangeShapeType="1"/>
            </p:cNvSpPr>
            <p:nvPr userDrawn="1"/>
          </p:nvSpPr>
          <p:spPr bwMode="gray">
            <a:xfrm>
              <a:off x="1000" y="-633"/>
              <a:ext cx="0" cy="632"/>
            </a:xfrm>
            <a:prstGeom prst="line">
              <a:avLst/>
            </a:prstGeom>
            <a:noFill/>
            <a:ln w="9525">
              <a:solidFill>
                <a:schemeClr val="bg1"/>
              </a:solidFill>
              <a:round/>
              <a:headEnd/>
              <a:tailEnd/>
            </a:ln>
          </p:spPr>
          <p:txBody>
            <a:bodyPr/>
            <a:lstStyle/>
            <a:p>
              <a:endParaRPr lang="ru-RU"/>
            </a:p>
          </p:txBody>
        </p:sp>
        <p:sp>
          <p:nvSpPr>
            <p:cNvPr id="1045" name="Line 27"/>
            <p:cNvSpPr>
              <a:spLocks noChangeShapeType="1"/>
            </p:cNvSpPr>
            <p:nvPr userDrawn="1"/>
          </p:nvSpPr>
          <p:spPr bwMode="gray">
            <a:xfrm>
              <a:off x="1136" y="-633"/>
              <a:ext cx="0" cy="632"/>
            </a:xfrm>
            <a:prstGeom prst="line">
              <a:avLst/>
            </a:prstGeom>
            <a:noFill/>
            <a:ln w="9525">
              <a:solidFill>
                <a:schemeClr val="bg1"/>
              </a:solidFill>
              <a:round/>
              <a:headEnd/>
              <a:tailEnd/>
            </a:ln>
          </p:spPr>
          <p:txBody>
            <a:bodyPr/>
            <a:lstStyle/>
            <a:p>
              <a:endParaRPr lang="ru-RU"/>
            </a:p>
          </p:txBody>
        </p:sp>
        <p:sp>
          <p:nvSpPr>
            <p:cNvPr id="1046" name="Line 28"/>
            <p:cNvSpPr>
              <a:spLocks noChangeShapeType="1"/>
            </p:cNvSpPr>
            <p:nvPr userDrawn="1"/>
          </p:nvSpPr>
          <p:spPr bwMode="gray">
            <a:xfrm>
              <a:off x="1272" y="-635"/>
              <a:ext cx="0" cy="633"/>
            </a:xfrm>
            <a:prstGeom prst="line">
              <a:avLst/>
            </a:prstGeom>
            <a:noFill/>
            <a:ln w="9525">
              <a:solidFill>
                <a:schemeClr val="bg1"/>
              </a:solidFill>
              <a:round/>
              <a:headEnd/>
              <a:tailEnd/>
            </a:ln>
          </p:spPr>
          <p:txBody>
            <a:bodyPr/>
            <a:lstStyle/>
            <a:p>
              <a:endParaRPr lang="ru-RU"/>
            </a:p>
          </p:txBody>
        </p:sp>
        <p:sp>
          <p:nvSpPr>
            <p:cNvPr id="1047" name="Line 29"/>
            <p:cNvSpPr>
              <a:spLocks noChangeShapeType="1"/>
            </p:cNvSpPr>
            <p:nvPr userDrawn="1"/>
          </p:nvSpPr>
          <p:spPr bwMode="gray">
            <a:xfrm>
              <a:off x="1414" y="-634"/>
              <a:ext cx="0" cy="633"/>
            </a:xfrm>
            <a:prstGeom prst="line">
              <a:avLst/>
            </a:prstGeom>
            <a:noFill/>
            <a:ln w="9525">
              <a:solidFill>
                <a:schemeClr val="bg1"/>
              </a:solidFill>
              <a:round/>
              <a:headEnd/>
              <a:tailEnd/>
            </a:ln>
          </p:spPr>
          <p:txBody>
            <a:bodyPr/>
            <a:lstStyle/>
            <a:p>
              <a:endParaRPr lang="ru-RU"/>
            </a:p>
          </p:txBody>
        </p:sp>
        <p:sp>
          <p:nvSpPr>
            <p:cNvPr id="1048" name="Line 30"/>
            <p:cNvSpPr>
              <a:spLocks noChangeShapeType="1"/>
            </p:cNvSpPr>
            <p:nvPr userDrawn="1"/>
          </p:nvSpPr>
          <p:spPr bwMode="gray">
            <a:xfrm>
              <a:off x="1565" y="-634"/>
              <a:ext cx="0" cy="633"/>
            </a:xfrm>
            <a:prstGeom prst="line">
              <a:avLst/>
            </a:prstGeom>
            <a:noFill/>
            <a:ln w="9525">
              <a:solidFill>
                <a:schemeClr val="bg1"/>
              </a:solidFill>
              <a:round/>
              <a:headEnd/>
              <a:tailEnd/>
            </a:ln>
          </p:spPr>
          <p:txBody>
            <a:bodyPr/>
            <a:lstStyle/>
            <a:p>
              <a:endParaRPr lang="ru-RU"/>
            </a:p>
          </p:txBody>
        </p:sp>
        <p:sp>
          <p:nvSpPr>
            <p:cNvPr id="1049" name="Line 31"/>
            <p:cNvSpPr>
              <a:spLocks noChangeShapeType="1"/>
            </p:cNvSpPr>
            <p:nvPr userDrawn="1"/>
          </p:nvSpPr>
          <p:spPr bwMode="gray">
            <a:xfrm>
              <a:off x="1701" y="-634"/>
              <a:ext cx="0" cy="633"/>
            </a:xfrm>
            <a:prstGeom prst="line">
              <a:avLst/>
            </a:prstGeom>
            <a:noFill/>
            <a:ln w="9525">
              <a:solidFill>
                <a:schemeClr val="bg1"/>
              </a:solidFill>
              <a:round/>
              <a:headEnd/>
              <a:tailEnd/>
            </a:ln>
          </p:spPr>
          <p:txBody>
            <a:bodyPr/>
            <a:lstStyle/>
            <a:p>
              <a:endParaRPr lang="ru-RU"/>
            </a:p>
          </p:txBody>
        </p:sp>
        <p:sp>
          <p:nvSpPr>
            <p:cNvPr id="1050" name="Line 32"/>
            <p:cNvSpPr>
              <a:spLocks noChangeShapeType="1"/>
            </p:cNvSpPr>
            <p:nvPr userDrawn="1"/>
          </p:nvSpPr>
          <p:spPr bwMode="gray">
            <a:xfrm>
              <a:off x="1837" y="-633"/>
              <a:ext cx="0" cy="633"/>
            </a:xfrm>
            <a:prstGeom prst="line">
              <a:avLst/>
            </a:prstGeom>
            <a:noFill/>
            <a:ln w="9525">
              <a:solidFill>
                <a:schemeClr val="bg1"/>
              </a:solidFill>
              <a:round/>
              <a:headEnd/>
              <a:tailEnd/>
            </a:ln>
          </p:spPr>
          <p:txBody>
            <a:bodyPr/>
            <a:lstStyle/>
            <a:p>
              <a:endParaRPr lang="ru-RU"/>
            </a:p>
          </p:txBody>
        </p:sp>
        <p:sp>
          <p:nvSpPr>
            <p:cNvPr id="1051" name="Line 33"/>
            <p:cNvSpPr>
              <a:spLocks noChangeShapeType="1"/>
            </p:cNvSpPr>
            <p:nvPr userDrawn="1"/>
          </p:nvSpPr>
          <p:spPr bwMode="gray">
            <a:xfrm>
              <a:off x="1973" y="-633"/>
              <a:ext cx="0" cy="633"/>
            </a:xfrm>
            <a:prstGeom prst="line">
              <a:avLst/>
            </a:prstGeom>
            <a:noFill/>
            <a:ln w="9525">
              <a:solidFill>
                <a:schemeClr val="bg1"/>
              </a:solidFill>
              <a:round/>
              <a:headEnd/>
              <a:tailEnd/>
            </a:ln>
          </p:spPr>
          <p:txBody>
            <a:bodyPr/>
            <a:lstStyle/>
            <a:p>
              <a:endParaRPr lang="ru-RU"/>
            </a:p>
          </p:txBody>
        </p:sp>
        <p:sp>
          <p:nvSpPr>
            <p:cNvPr id="1052" name="Line 34"/>
            <p:cNvSpPr>
              <a:spLocks noChangeShapeType="1"/>
            </p:cNvSpPr>
            <p:nvPr userDrawn="1"/>
          </p:nvSpPr>
          <p:spPr bwMode="gray">
            <a:xfrm>
              <a:off x="2109" y="-634"/>
              <a:ext cx="0" cy="632"/>
            </a:xfrm>
            <a:prstGeom prst="line">
              <a:avLst/>
            </a:prstGeom>
            <a:noFill/>
            <a:ln w="9525">
              <a:solidFill>
                <a:schemeClr val="bg1"/>
              </a:solidFill>
              <a:round/>
              <a:headEnd/>
              <a:tailEnd/>
            </a:ln>
          </p:spPr>
          <p:txBody>
            <a:bodyPr/>
            <a:lstStyle/>
            <a:p>
              <a:endParaRPr lang="ru-RU"/>
            </a:p>
          </p:txBody>
        </p:sp>
        <p:sp>
          <p:nvSpPr>
            <p:cNvPr id="1053" name="Oval 35"/>
            <p:cNvSpPr>
              <a:spLocks noChangeArrowheads="1"/>
            </p:cNvSpPr>
            <p:nvPr userDrawn="1"/>
          </p:nvSpPr>
          <p:spPr bwMode="gray">
            <a:xfrm>
              <a:off x="1392" y="-288"/>
              <a:ext cx="44" cy="44"/>
            </a:xfrm>
            <a:prstGeom prst="ellipse">
              <a:avLst/>
            </a:prstGeom>
            <a:solidFill>
              <a:schemeClr val="bg1"/>
            </a:solidFill>
            <a:ln w="9525">
              <a:noFill/>
              <a:round/>
              <a:headEnd/>
              <a:tailEnd/>
            </a:ln>
          </p:spPr>
          <p:txBody>
            <a:bodyPr wrap="none" anchor="ctr"/>
            <a:lstStyle/>
            <a:p>
              <a:pPr eaLnBrk="1" hangingPunct="1"/>
              <a:endParaRPr lang="uk-UA"/>
            </a:p>
          </p:txBody>
        </p:sp>
        <p:sp>
          <p:nvSpPr>
            <p:cNvPr id="1054" name="Oval 36"/>
            <p:cNvSpPr>
              <a:spLocks noChangeArrowheads="1"/>
            </p:cNvSpPr>
            <p:nvPr userDrawn="1"/>
          </p:nvSpPr>
          <p:spPr bwMode="gray">
            <a:xfrm>
              <a:off x="1390" y="-542"/>
              <a:ext cx="44" cy="44"/>
            </a:xfrm>
            <a:prstGeom prst="ellipse">
              <a:avLst/>
            </a:prstGeom>
            <a:solidFill>
              <a:schemeClr val="bg1"/>
            </a:solidFill>
            <a:ln w="9525">
              <a:noFill/>
              <a:round/>
              <a:headEnd/>
              <a:tailEnd/>
            </a:ln>
          </p:spPr>
          <p:txBody>
            <a:bodyPr wrap="none" anchor="ctr"/>
            <a:lstStyle/>
            <a:p>
              <a:pPr eaLnBrk="1" hangingPunct="1"/>
              <a:endParaRPr lang="uk-UA"/>
            </a:p>
          </p:txBody>
        </p:sp>
        <p:sp>
          <p:nvSpPr>
            <p:cNvPr id="1055" name="Oval 37"/>
            <p:cNvSpPr>
              <a:spLocks noChangeArrowheads="1"/>
            </p:cNvSpPr>
            <p:nvPr userDrawn="1"/>
          </p:nvSpPr>
          <p:spPr bwMode="gray">
            <a:xfrm>
              <a:off x="1680" y="-424"/>
              <a:ext cx="44" cy="44"/>
            </a:xfrm>
            <a:prstGeom prst="ellipse">
              <a:avLst/>
            </a:prstGeom>
            <a:solidFill>
              <a:schemeClr val="bg1"/>
            </a:solidFill>
            <a:ln w="9525">
              <a:noFill/>
              <a:round/>
              <a:headEnd/>
              <a:tailEnd/>
            </a:ln>
          </p:spPr>
          <p:txBody>
            <a:bodyPr wrap="none" anchor="ctr"/>
            <a:lstStyle/>
            <a:p>
              <a:pPr eaLnBrk="1" hangingPunct="1"/>
              <a:endParaRPr lang="uk-UA"/>
            </a:p>
          </p:txBody>
        </p:sp>
        <p:sp>
          <p:nvSpPr>
            <p:cNvPr id="1056" name="Oval 38"/>
            <p:cNvSpPr>
              <a:spLocks noChangeArrowheads="1"/>
            </p:cNvSpPr>
            <p:nvPr userDrawn="1"/>
          </p:nvSpPr>
          <p:spPr bwMode="gray">
            <a:xfrm>
              <a:off x="1680" y="-540"/>
              <a:ext cx="44" cy="44"/>
            </a:xfrm>
            <a:prstGeom prst="ellipse">
              <a:avLst/>
            </a:prstGeom>
            <a:solidFill>
              <a:schemeClr val="bg1"/>
            </a:solidFill>
            <a:ln w="9525">
              <a:noFill/>
              <a:round/>
              <a:headEnd/>
              <a:tailEnd/>
            </a:ln>
          </p:spPr>
          <p:txBody>
            <a:bodyPr wrap="none" anchor="ctr"/>
            <a:lstStyle/>
            <a:p>
              <a:pPr eaLnBrk="1" hangingPunct="1"/>
              <a:endParaRPr lang="uk-UA"/>
            </a:p>
          </p:txBody>
        </p:sp>
        <p:sp>
          <p:nvSpPr>
            <p:cNvPr id="1057" name="Oval 39"/>
            <p:cNvSpPr>
              <a:spLocks noChangeArrowheads="1"/>
            </p:cNvSpPr>
            <p:nvPr userDrawn="1"/>
          </p:nvSpPr>
          <p:spPr bwMode="gray">
            <a:xfrm>
              <a:off x="1950" y="-284"/>
              <a:ext cx="44" cy="44"/>
            </a:xfrm>
            <a:prstGeom prst="ellipse">
              <a:avLst/>
            </a:prstGeom>
            <a:solidFill>
              <a:schemeClr val="bg1"/>
            </a:solidFill>
            <a:ln w="9525">
              <a:noFill/>
              <a:round/>
              <a:headEnd/>
              <a:tailEnd/>
            </a:ln>
          </p:spPr>
          <p:txBody>
            <a:bodyPr wrap="none" anchor="ctr"/>
            <a:lstStyle/>
            <a:p>
              <a:pPr eaLnBrk="1" hangingPunct="1"/>
              <a:endParaRPr lang="uk-UA"/>
            </a:p>
          </p:txBody>
        </p:sp>
        <p:sp>
          <p:nvSpPr>
            <p:cNvPr id="1058" name="Oval 40"/>
            <p:cNvSpPr>
              <a:spLocks noChangeArrowheads="1"/>
            </p:cNvSpPr>
            <p:nvPr userDrawn="1"/>
          </p:nvSpPr>
          <p:spPr bwMode="gray">
            <a:xfrm>
              <a:off x="2086" y="-148"/>
              <a:ext cx="44" cy="44"/>
            </a:xfrm>
            <a:prstGeom prst="ellipse">
              <a:avLst/>
            </a:prstGeom>
            <a:solidFill>
              <a:schemeClr val="bg1"/>
            </a:solidFill>
            <a:ln w="9525">
              <a:noFill/>
              <a:round/>
              <a:headEnd/>
              <a:tailEnd/>
            </a:ln>
          </p:spPr>
          <p:txBody>
            <a:bodyPr wrap="none" anchor="ctr"/>
            <a:lstStyle/>
            <a:p>
              <a:pPr eaLnBrk="1" hangingPunct="1"/>
              <a:endParaRPr lang="uk-UA"/>
            </a:p>
          </p:txBody>
        </p:sp>
        <p:sp>
          <p:nvSpPr>
            <p:cNvPr id="1059" name="Oval 41"/>
            <p:cNvSpPr>
              <a:spLocks noChangeArrowheads="1"/>
            </p:cNvSpPr>
            <p:nvPr userDrawn="1"/>
          </p:nvSpPr>
          <p:spPr bwMode="gray">
            <a:xfrm>
              <a:off x="2224" y="-288"/>
              <a:ext cx="44" cy="44"/>
            </a:xfrm>
            <a:prstGeom prst="ellipse">
              <a:avLst/>
            </a:prstGeom>
            <a:solidFill>
              <a:schemeClr val="bg1"/>
            </a:solidFill>
            <a:ln w="9525">
              <a:noFill/>
              <a:round/>
              <a:headEnd/>
              <a:tailEnd/>
            </a:ln>
          </p:spPr>
          <p:txBody>
            <a:bodyPr wrap="none" anchor="ctr"/>
            <a:lstStyle/>
            <a:p>
              <a:pPr eaLnBrk="1" hangingPunct="1"/>
              <a:endParaRPr lang="uk-UA"/>
            </a:p>
          </p:txBody>
        </p:sp>
        <p:sp>
          <p:nvSpPr>
            <p:cNvPr id="1060" name="Oval 42"/>
            <p:cNvSpPr>
              <a:spLocks noChangeArrowheads="1"/>
            </p:cNvSpPr>
            <p:nvPr userDrawn="1"/>
          </p:nvSpPr>
          <p:spPr bwMode="gray">
            <a:xfrm>
              <a:off x="2222" y="-548"/>
              <a:ext cx="44" cy="44"/>
            </a:xfrm>
            <a:prstGeom prst="ellipse">
              <a:avLst/>
            </a:prstGeom>
            <a:solidFill>
              <a:schemeClr val="bg1"/>
            </a:solidFill>
            <a:ln w="9525">
              <a:noFill/>
              <a:round/>
              <a:headEnd/>
              <a:tailEnd/>
            </a:ln>
          </p:spPr>
          <p:txBody>
            <a:bodyPr wrap="none" anchor="ctr"/>
            <a:lstStyle/>
            <a:p>
              <a:pPr eaLnBrk="1" hangingPunct="1"/>
              <a:endParaRPr lang="uk-UA"/>
            </a:p>
          </p:txBody>
        </p:sp>
        <p:sp>
          <p:nvSpPr>
            <p:cNvPr id="1061" name="Oval 43"/>
            <p:cNvSpPr>
              <a:spLocks noChangeArrowheads="1"/>
            </p:cNvSpPr>
            <p:nvPr userDrawn="1"/>
          </p:nvSpPr>
          <p:spPr bwMode="gray">
            <a:xfrm>
              <a:off x="2512" y="-424"/>
              <a:ext cx="44" cy="44"/>
            </a:xfrm>
            <a:prstGeom prst="ellipse">
              <a:avLst/>
            </a:prstGeom>
            <a:solidFill>
              <a:schemeClr val="bg1"/>
            </a:solidFill>
            <a:ln w="9525">
              <a:noFill/>
              <a:round/>
              <a:headEnd/>
              <a:tailEnd/>
            </a:ln>
          </p:spPr>
          <p:txBody>
            <a:bodyPr wrap="none" anchor="ctr"/>
            <a:lstStyle/>
            <a:p>
              <a:pPr eaLnBrk="1" hangingPunct="1"/>
              <a:endParaRPr lang="uk-UA"/>
            </a:p>
          </p:txBody>
        </p:sp>
        <p:sp>
          <p:nvSpPr>
            <p:cNvPr id="1062" name="Oval 44"/>
            <p:cNvSpPr>
              <a:spLocks noChangeArrowheads="1"/>
            </p:cNvSpPr>
            <p:nvPr userDrawn="1"/>
          </p:nvSpPr>
          <p:spPr bwMode="gray">
            <a:xfrm>
              <a:off x="2512" y="-153"/>
              <a:ext cx="44" cy="44"/>
            </a:xfrm>
            <a:prstGeom prst="ellipse">
              <a:avLst/>
            </a:prstGeom>
            <a:solidFill>
              <a:schemeClr val="bg1"/>
            </a:solidFill>
            <a:ln w="9525">
              <a:noFill/>
              <a:round/>
              <a:headEnd/>
              <a:tailEnd/>
            </a:ln>
          </p:spPr>
          <p:txBody>
            <a:bodyPr wrap="none" anchor="ctr"/>
            <a:lstStyle/>
            <a:p>
              <a:pPr eaLnBrk="1" hangingPunct="1"/>
              <a:endParaRPr lang="uk-UA"/>
            </a:p>
          </p:txBody>
        </p:sp>
        <p:sp>
          <p:nvSpPr>
            <p:cNvPr id="1063" name="Oval 45"/>
            <p:cNvSpPr>
              <a:spLocks noChangeArrowheads="1"/>
            </p:cNvSpPr>
            <p:nvPr userDrawn="1"/>
          </p:nvSpPr>
          <p:spPr bwMode="gray">
            <a:xfrm>
              <a:off x="2782" y="-289"/>
              <a:ext cx="44" cy="44"/>
            </a:xfrm>
            <a:prstGeom prst="ellipse">
              <a:avLst/>
            </a:prstGeom>
            <a:solidFill>
              <a:schemeClr val="bg1"/>
            </a:solidFill>
            <a:ln w="9525">
              <a:noFill/>
              <a:round/>
              <a:headEnd/>
              <a:tailEnd/>
            </a:ln>
          </p:spPr>
          <p:txBody>
            <a:bodyPr wrap="none" anchor="ctr"/>
            <a:lstStyle/>
            <a:p>
              <a:pPr eaLnBrk="1" hangingPunct="1"/>
              <a:endParaRPr lang="uk-UA"/>
            </a:p>
          </p:txBody>
        </p:sp>
        <p:sp>
          <p:nvSpPr>
            <p:cNvPr id="1064" name="Oval 46"/>
            <p:cNvSpPr>
              <a:spLocks noChangeArrowheads="1"/>
            </p:cNvSpPr>
            <p:nvPr userDrawn="1"/>
          </p:nvSpPr>
          <p:spPr bwMode="gray">
            <a:xfrm>
              <a:off x="2918" y="-154"/>
              <a:ext cx="44" cy="44"/>
            </a:xfrm>
            <a:prstGeom prst="ellipse">
              <a:avLst/>
            </a:prstGeom>
            <a:solidFill>
              <a:schemeClr val="bg1"/>
            </a:solidFill>
            <a:ln w="9525">
              <a:noFill/>
              <a:round/>
              <a:headEnd/>
              <a:tailEnd/>
            </a:ln>
          </p:spPr>
          <p:txBody>
            <a:bodyPr wrap="none" anchor="ctr"/>
            <a:lstStyle/>
            <a:p>
              <a:pPr eaLnBrk="1" hangingPunct="1"/>
              <a:endParaRPr lang="uk-UA"/>
            </a:p>
          </p:txBody>
        </p:sp>
        <p:grpSp>
          <p:nvGrpSpPr>
            <p:cNvPr id="1065" name="Group 47"/>
            <p:cNvGrpSpPr>
              <a:grpSpLocks/>
            </p:cNvGrpSpPr>
            <p:nvPr userDrawn="1"/>
          </p:nvGrpSpPr>
          <p:grpSpPr bwMode="auto">
            <a:xfrm>
              <a:off x="2246" y="-638"/>
              <a:ext cx="1532" cy="635"/>
              <a:chOff x="-765" y="-1448"/>
              <a:chExt cx="1532" cy="2896"/>
            </a:xfrm>
          </p:grpSpPr>
          <p:sp>
            <p:nvSpPr>
              <p:cNvPr id="1111" name="Line 48"/>
              <p:cNvSpPr>
                <a:spLocks noChangeShapeType="1"/>
              </p:cNvSpPr>
              <p:nvPr userDrawn="1"/>
            </p:nvSpPr>
            <p:spPr bwMode="gray">
              <a:xfrm>
                <a:off x="-765" y="-1443"/>
                <a:ext cx="0" cy="2882"/>
              </a:xfrm>
              <a:prstGeom prst="line">
                <a:avLst/>
              </a:prstGeom>
              <a:noFill/>
              <a:ln w="9525">
                <a:solidFill>
                  <a:schemeClr val="bg1"/>
                </a:solidFill>
                <a:round/>
                <a:headEnd/>
                <a:tailEnd/>
              </a:ln>
            </p:spPr>
            <p:txBody>
              <a:bodyPr/>
              <a:lstStyle/>
              <a:p>
                <a:endParaRPr lang="ru-RU"/>
              </a:p>
            </p:txBody>
          </p:sp>
          <p:sp>
            <p:nvSpPr>
              <p:cNvPr id="1112" name="Line 49"/>
              <p:cNvSpPr>
                <a:spLocks noChangeShapeType="1"/>
              </p:cNvSpPr>
              <p:nvPr userDrawn="1"/>
            </p:nvSpPr>
            <p:spPr bwMode="gray">
              <a:xfrm>
                <a:off x="-614" y="-1443"/>
                <a:ext cx="0" cy="2882"/>
              </a:xfrm>
              <a:prstGeom prst="line">
                <a:avLst/>
              </a:prstGeom>
              <a:noFill/>
              <a:ln w="9525">
                <a:solidFill>
                  <a:schemeClr val="bg1"/>
                </a:solidFill>
                <a:round/>
                <a:headEnd/>
                <a:tailEnd/>
              </a:ln>
            </p:spPr>
            <p:txBody>
              <a:bodyPr/>
              <a:lstStyle/>
              <a:p>
                <a:endParaRPr lang="ru-RU"/>
              </a:p>
            </p:txBody>
          </p:sp>
          <p:sp>
            <p:nvSpPr>
              <p:cNvPr id="1113" name="Line 50"/>
              <p:cNvSpPr>
                <a:spLocks noChangeShapeType="1"/>
              </p:cNvSpPr>
              <p:nvPr userDrawn="1"/>
            </p:nvSpPr>
            <p:spPr bwMode="gray">
              <a:xfrm>
                <a:off x="-478" y="-1443"/>
                <a:ext cx="0" cy="2882"/>
              </a:xfrm>
              <a:prstGeom prst="line">
                <a:avLst/>
              </a:prstGeom>
              <a:noFill/>
              <a:ln w="9525">
                <a:solidFill>
                  <a:schemeClr val="bg1"/>
                </a:solidFill>
                <a:round/>
                <a:headEnd/>
                <a:tailEnd/>
              </a:ln>
            </p:spPr>
            <p:txBody>
              <a:bodyPr/>
              <a:lstStyle/>
              <a:p>
                <a:endParaRPr lang="ru-RU"/>
              </a:p>
            </p:txBody>
          </p:sp>
          <p:sp>
            <p:nvSpPr>
              <p:cNvPr id="1114" name="Line 51"/>
              <p:cNvSpPr>
                <a:spLocks noChangeShapeType="1"/>
              </p:cNvSpPr>
              <p:nvPr userDrawn="1"/>
            </p:nvSpPr>
            <p:spPr bwMode="gray">
              <a:xfrm>
                <a:off x="-342" y="-1439"/>
                <a:ext cx="0" cy="2882"/>
              </a:xfrm>
              <a:prstGeom prst="line">
                <a:avLst/>
              </a:prstGeom>
              <a:noFill/>
              <a:ln w="9525">
                <a:solidFill>
                  <a:schemeClr val="bg1"/>
                </a:solidFill>
                <a:round/>
                <a:headEnd/>
                <a:tailEnd/>
              </a:ln>
            </p:spPr>
            <p:txBody>
              <a:bodyPr/>
              <a:lstStyle/>
              <a:p>
                <a:endParaRPr lang="ru-RU"/>
              </a:p>
            </p:txBody>
          </p:sp>
          <p:sp>
            <p:nvSpPr>
              <p:cNvPr id="1115" name="Line 52"/>
              <p:cNvSpPr>
                <a:spLocks noChangeShapeType="1"/>
              </p:cNvSpPr>
              <p:nvPr userDrawn="1"/>
            </p:nvSpPr>
            <p:spPr bwMode="gray">
              <a:xfrm>
                <a:off x="-206" y="-1439"/>
                <a:ext cx="0" cy="2882"/>
              </a:xfrm>
              <a:prstGeom prst="line">
                <a:avLst/>
              </a:prstGeom>
              <a:noFill/>
              <a:ln w="9525">
                <a:solidFill>
                  <a:schemeClr val="bg1"/>
                </a:solidFill>
                <a:round/>
                <a:headEnd/>
                <a:tailEnd/>
              </a:ln>
            </p:spPr>
            <p:txBody>
              <a:bodyPr/>
              <a:lstStyle/>
              <a:p>
                <a:endParaRPr lang="ru-RU"/>
              </a:p>
            </p:txBody>
          </p:sp>
          <p:sp>
            <p:nvSpPr>
              <p:cNvPr id="1116" name="Line 53"/>
              <p:cNvSpPr>
                <a:spLocks noChangeShapeType="1"/>
              </p:cNvSpPr>
              <p:nvPr userDrawn="1"/>
            </p:nvSpPr>
            <p:spPr bwMode="gray">
              <a:xfrm>
                <a:off x="-70" y="-1448"/>
                <a:ext cx="0" cy="2887"/>
              </a:xfrm>
              <a:prstGeom prst="line">
                <a:avLst/>
              </a:prstGeom>
              <a:noFill/>
              <a:ln w="9525">
                <a:solidFill>
                  <a:schemeClr val="bg1"/>
                </a:solidFill>
                <a:round/>
                <a:headEnd/>
                <a:tailEnd/>
              </a:ln>
            </p:spPr>
            <p:txBody>
              <a:bodyPr/>
              <a:lstStyle/>
              <a:p>
                <a:endParaRPr lang="ru-RU"/>
              </a:p>
            </p:txBody>
          </p:sp>
          <p:sp>
            <p:nvSpPr>
              <p:cNvPr id="1117" name="Line 54"/>
              <p:cNvSpPr>
                <a:spLocks noChangeShapeType="1"/>
              </p:cNvSpPr>
              <p:nvPr userDrawn="1"/>
            </p:nvSpPr>
            <p:spPr bwMode="gray">
              <a:xfrm>
                <a:off x="72" y="-1443"/>
                <a:ext cx="0" cy="2887"/>
              </a:xfrm>
              <a:prstGeom prst="line">
                <a:avLst/>
              </a:prstGeom>
              <a:noFill/>
              <a:ln w="9525">
                <a:solidFill>
                  <a:schemeClr val="bg1"/>
                </a:solidFill>
                <a:round/>
                <a:headEnd/>
                <a:tailEnd/>
              </a:ln>
            </p:spPr>
            <p:txBody>
              <a:bodyPr/>
              <a:lstStyle/>
              <a:p>
                <a:endParaRPr lang="ru-RU"/>
              </a:p>
            </p:txBody>
          </p:sp>
          <p:sp>
            <p:nvSpPr>
              <p:cNvPr id="1118" name="Line 55"/>
              <p:cNvSpPr>
                <a:spLocks noChangeShapeType="1"/>
              </p:cNvSpPr>
              <p:nvPr userDrawn="1"/>
            </p:nvSpPr>
            <p:spPr bwMode="gray">
              <a:xfrm>
                <a:off x="223" y="-1443"/>
                <a:ext cx="0" cy="2887"/>
              </a:xfrm>
              <a:prstGeom prst="line">
                <a:avLst/>
              </a:prstGeom>
              <a:noFill/>
              <a:ln w="9525">
                <a:solidFill>
                  <a:schemeClr val="bg1"/>
                </a:solidFill>
                <a:round/>
                <a:headEnd/>
                <a:tailEnd/>
              </a:ln>
            </p:spPr>
            <p:txBody>
              <a:bodyPr/>
              <a:lstStyle/>
              <a:p>
                <a:endParaRPr lang="ru-RU"/>
              </a:p>
            </p:txBody>
          </p:sp>
          <p:sp>
            <p:nvSpPr>
              <p:cNvPr id="1119" name="Line 56"/>
              <p:cNvSpPr>
                <a:spLocks noChangeShapeType="1"/>
              </p:cNvSpPr>
              <p:nvPr userDrawn="1"/>
            </p:nvSpPr>
            <p:spPr bwMode="gray">
              <a:xfrm>
                <a:off x="359" y="-1443"/>
                <a:ext cx="0" cy="2887"/>
              </a:xfrm>
              <a:prstGeom prst="line">
                <a:avLst/>
              </a:prstGeom>
              <a:noFill/>
              <a:ln w="9525">
                <a:solidFill>
                  <a:schemeClr val="bg1"/>
                </a:solidFill>
                <a:round/>
                <a:headEnd/>
                <a:tailEnd/>
              </a:ln>
            </p:spPr>
            <p:txBody>
              <a:bodyPr/>
              <a:lstStyle/>
              <a:p>
                <a:endParaRPr lang="ru-RU"/>
              </a:p>
            </p:txBody>
          </p:sp>
          <p:sp>
            <p:nvSpPr>
              <p:cNvPr id="1120" name="Line 57"/>
              <p:cNvSpPr>
                <a:spLocks noChangeShapeType="1"/>
              </p:cNvSpPr>
              <p:nvPr userDrawn="1"/>
            </p:nvSpPr>
            <p:spPr bwMode="gray">
              <a:xfrm>
                <a:off x="495" y="-1439"/>
                <a:ext cx="0" cy="2887"/>
              </a:xfrm>
              <a:prstGeom prst="line">
                <a:avLst/>
              </a:prstGeom>
              <a:noFill/>
              <a:ln w="9525">
                <a:solidFill>
                  <a:schemeClr val="bg1"/>
                </a:solidFill>
                <a:round/>
                <a:headEnd/>
                <a:tailEnd/>
              </a:ln>
            </p:spPr>
            <p:txBody>
              <a:bodyPr/>
              <a:lstStyle/>
              <a:p>
                <a:endParaRPr lang="ru-RU"/>
              </a:p>
            </p:txBody>
          </p:sp>
          <p:sp>
            <p:nvSpPr>
              <p:cNvPr id="1121" name="Line 58"/>
              <p:cNvSpPr>
                <a:spLocks noChangeShapeType="1"/>
              </p:cNvSpPr>
              <p:nvPr userDrawn="1"/>
            </p:nvSpPr>
            <p:spPr bwMode="gray">
              <a:xfrm>
                <a:off x="631" y="-1439"/>
                <a:ext cx="0" cy="2887"/>
              </a:xfrm>
              <a:prstGeom prst="line">
                <a:avLst/>
              </a:prstGeom>
              <a:noFill/>
              <a:ln w="9525">
                <a:solidFill>
                  <a:schemeClr val="bg1"/>
                </a:solidFill>
                <a:round/>
                <a:headEnd/>
                <a:tailEnd/>
              </a:ln>
            </p:spPr>
            <p:txBody>
              <a:bodyPr/>
              <a:lstStyle/>
              <a:p>
                <a:endParaRPr lang="ru-RU"/>
              </a:p>
            </p:txBody>
          </p:sp>
          <p:sp>
            <p:nvSpPr>
              <p:cNvPr id="1122" name="Line 59"/>
              <p:cNvSpPr>
                <a:spLocks noChangeShapeType="1"/>
              </p:cNvSpPr>
              <p:nvPr userDrawn="1"/>
            </p:nvSpPr>
            <p:spPr bwMode="gray">
              <a:xfrm>
                <a:off x="767" y="-1443"/>
                <a:ext cx="0" cy="2882"/>
              </a:xfrm>
              <a:prstGeom prst="line">
                <a:avLst/>
              </a:prstGeom>
              <a:noFill/>
              <a:ln w="9525">
                <a:solidFill>
                  <a:schemeClr val="bg1"/>
                </a:solidFill>
                <a:round/>
                <a:headEnd/>
                <a:tailEnd/>
              </a:ln>
            </p:spPr>
            <p:txBody>
              <a:bodyPr/>
              <a:lstStyle/>
              <a:p>
                <a:endParaRPr lang="ru-RU"/>
              </a:p>
            </p:txBody>
          </p:sp>
        </p:grpSp>
        <p:sp>
          <p:nvSpPr>
            <p:cNvPr id="1066" name="Oval 60"/>
            <p:cNvSpPr>
              <a:spLocks noChangeArrowheads="1"/>
            </p:cNvSpPr>
            <p:nvPr userDrawn="1"/>
          </p:nvSpPr>
          <p:spPr bwMode="gray">
            <a:xfrm>
              <a:off x="3061" y="-416"/>
              <a:ext cx="44" cy="44"/>
            </a:xfrm>
            <a:prstGeom prst="ellipse">
              <a:avLst/>
            </a:prstGeom>
            <a:solidFill>
              <a:schemeClr val="bg1"/>
            </a:solidFill>
            <a:ln w="9525">
              <a:noFill/>
              <a:round/>
              <a:headEnd/>
              <a:tailEnd/>
            </a:ln>
          </p:spPr>
          <p:txBody>
            <a:bodyPr wrap="none" anchor="ctr"/>
            <a:lstStyle/>
            <a:p>
              <a:pPr eaLnBrk="1" hangingPunct="1"/>
              <a:endParaRPr lang="uk-UA"/>
            </a:p>
          </p:txBody>
        </p:sp>
        <p:sp>
          <p:nvSpPr>
            <p:cNvPr id="1067" name="Oval 61"/>
            <p:cNvSpPr>
              <a:spLocks noChangeArrowheads="1"/>
            </p:cNvSpPr>
            <p:nvPr userDrawn="1"/>
          </p:nvSpPr>
          <p:spPr bwMode="gray">
            <a:xfrm>
              <a:off x="3059" y="-545"/>
              <a:ext cx="44" cy="44"/>
            </a:xfrm>
            <a:prstGeom prst="ellipse">
              <a:avLst/>
            </a:prstGeom>
            <a:solidFill>
              <a:schemeClr val="bg1"/>
            </a:solidFill>
            <a:ln w="9525">
              <a:noFill/>
              <a:round/>
              <a:headEnd/>
              <a:tailEnd/>
            </a:ln>
          </p:spPr>
          <p:txBody>
            <a:bodyPr wrap="none" anchor="ctr"/>
            <a:lstStyle/>
            <a:p>
              <a:pPr eaLnBrk="1" hangingPunct="1"/>
              <a:endParaRPr lang="uk-UA"/>
            </a:p>
          </p:txBody>
        </p:sp>
        <p:sp>
          <p:nvSpPr>
            <p:cNvPr id="1068" name="Oval 62"/>
            <p:cNvSpPr>
              <a:spLocks noChangeArrowheads="1"/>
            </p:cNvSpPr>
            <p:nvPr userDrawn="1"/>
          </p:nvSpPr>
          <p:spPr bwMode="gray">
            <a:xfrm>
              <a:off x="3349" y="-418"/>
              <a:ext cx="44" cy="44"/>
            </a:xfrm>
            <a:prstGeom prst="ellipse">
              <a:avLst/>
            </a:prstGeom>
            <a:solidFill>
              <a:schemeClr val="bg1"/>
            </a:solidFill>
            <a:ln w="9525">
              <a:noFill/>
              <a:round/>
              <a:headEnd/>
              <a:tailEnd/>
            </a:ln>
          </p:spPr>
          <p:txBody>
            <a:bodyPr wrap="none" anchor="ctr"/>
            <a:lstStyle/>
            <a:p>
              <a:pPr eaLnBrk="1" hangingPunct="1"/>
              <a:endParaRPr lang="uk-UA"/>
            </a:p>
          </p:txBody>
        </p:sp>
        <p:sp>
          <p:nvSpPr>
            <p:cNvPr id="1069" name="Oval 63"/>
            <p:cNvSpPr>
              <a:spLocks noChangeArrowheads="1"/>
            </p:cNvSpPr>
            <p:nvPr userDrawn="1"/>
          </p:nvSpPr>
          <p:spPr bwMode="gray">
            <a:xfrm>
              <a:off x="3349" y="-543"/>
              <a:ext cx="44" cy="44"/>
            </a:xfrm>
            <a:prstGeom prst="ellipse">
              <a:avLst/>
            </a:prstGeom>
            <a:solidFill>
              <a:schemeClr val="bg1"/>
            </a:solidFill>
            <a:ln w="9525">
              <a:noFill/>
              <a:round/>
              <a:headEnd/>
              <a:tailEnd/>
            </a:ln>
          </p:spPr>
          <p:txBody>
            <a:bodyPr wrap="none" anchor="ctr"/>
            <a:lstStyle/>
            <a:p>
              <a:pPr eaLnBrk="1" hangingPunct="1"/>
              <a:endParaRPr lang="uk-UA"/>
            </a:p>
          </p:txBody>
        </p:sp>
        <p:sp>
          <p:nvSpPr>
            <p:cNvPr id="1070" name="Oval 64"/>
            <p:cNvSpPr>
              <a:spLocks noChangeArrowheads="1"/>
            </p:cNvSpPr>
            <p:nvPr userDrawn="1"/>
          </p:nvSpPr>
          <p:spPr bwMode="gray">
            <a:xfrm>
              <a:off x="3619" y="-287"/>
              <a:ext cx="44" cy="44"/>
            </a:xfrm>
            <a:prstGeom prst="ellipse">
              <a:avLst/>
            </a:prstGeom>
            <a:solidFill>
              <a:schemeClr val="bg1"/>
            </a:solidFill>
            <a:ln w="9525">
              <a:noFill/>
              <a:round/>
              <a:headEnd/>
              <a:tailEnd/>
            </a:ln>
          </p:spPr>
          <p:txBody>
            <a:bodyPr wrap="none" anchor="ctr"/>
            <a:lstStyle/>
            <a:p>
              <a:pPr eaLnBrk="1" hangingPunct="1"/>
              <a:endParaRPr lang="uk-UA"/>
            </a:p>
          </p:txBody>
        </p:sp>
        <p:sp>
          <p:nvSpPr>
            <p:cNvPr id="1071" name="Oval 65"/>
            <p:cNvSpPr>
              <a:spLocks noChangeArrowheads="1"/>
            </p:cNvSpPr>
            <p:nvPr userDrawn="1"/>
          </p:nvSpPr>
          <p:spPr bwMode="gray">
            <a:xfrm>
              <a:off x="3755" y="-151"/>
              <a:ext cx="44" cy="44"/>
            </a:xfrm>
            <a:prstGeom prst="ellipse">
              <a:avLst/>
            </a:prstGeom>
            <a:solidFill>
              <a:schemeClr val="bg1"/>
            </a:solidFill>
            <a:ln w="9525">
              <a:noFill/>
              <a:round/>
              <a:headEnd/>
              <a:tailEnd/>
            </a:ln>
          </p:spPr>
          <p:txBody>
            <a:bodyPr wrap="none" anchor="ctr"/>
            <a:lstStyle/>
            <a:p>
              <a:pPr eaLnBrk="1" hangingPunct="1"/>
              <a:endParaRPr lang="uk-UA"/>
            </a:p>
          </p:txBody>
        </p:sp>
        <p:sp>
          <p:nvSpPr>
            <p:cNvPr id="1072" name="Oval 66"/>
            <p:cNvSpPr>
              <a:spLocks noChangeArrowheads="1"/>
            </p:cNvSpPr>
            <p:nvPr userDrawn="1"/>
          </p:nvSpPr>
          <p:spPr bwMode="gray">
            <a:xfrm>
              <a:off x="3913" y="-278"/>
              <a:ext cx="44" cy="44"/>
            </a:xfrm>
            <a:prstGeom prst="ellipse">
              <a:avLst/>
            </a:prstGeom>
            <a:solidFill>
              <a:schemeClr val="bg1"/>
            </a:solidFill>
            <a:ln w="9525">
              <a:noFill/>
              <a:round/>
              <a:headEnd/>
              <a:tailEnd/>
            </a:ln>
          </p:spPr>
          <p:txBody>
            <a:bodyPr wrap="none" anchor="ctr"/>
            <a:lstStyle/>
            <a:p>
              <a:pPr eaLnBrk="1" hangingPunct="1"/>
              <a:endParaRPr lang="uk-UA"/>
            </a:p>
          </p:txBody>
        </p:sp>
        <p:sp>
          <p:nvSpPr>
            <p:cNvPr id="1073" name="Oval 67"/>
            <p:cNvSpPr>
              <a:spLocks noChangeArrowheads="1"/>
            </p:cNvSpPr>
            <p:nvPr userDrawn="1"/>
          </p:nvSpPr>
          <p:spPr bwMode="gray">
            <a:xfrm>
              <a:off x="3911" y="-548"/>
              <a:ext cx="44" cy="44"/>
            </a:xfrm>
            <a:prstGeom prst="ellipse">
              <a:avLst/>
            </a:prstGeom>
            <a:solidFill>
              <a:schemeClr val="bg1"/>
            </a:solidFill>
            <a:ln w="9525">
              <a:noFill/>
              <a:round/>
              <a:headEnd/>
              <a:tailEnd/>
            </a:ln>
          </p:spPr>
          <p:txBody>
            <a:bodyPr wrap="none" anchor="ctr"/>
            <a:lstStyle/>
            <a:p>
              <a:pPr eaLnBrk="1" hangingPunct="1"/>
              <a:endParaRPr lang="uk-UA"/>
            </a:p>
          </p:txBody>
        </p:sp>
        <p:sp>
          <p:nvSpPr>
            <p:cNvPr id="1074" name="Oval 68"/>
            <p:cNvSpPr>
              <a:spLocks noChangeArrowheads="1"/>
            </p:cNvSpPr>
            <p:nvPr userDrawn="1"/>
          </p:nvSpPr>
          <p:spPr bwMode="gray">
            <a:xfrm>
              <a:off x="4201" y="-457"/>
              <a:ext cx="44" cy="44"/>
            </a:xfrm>
            <a:prstGeom prst="ellipse">
              <a:avLst/>
            </a:prstGeom>
            <a:solidFill>
              <a:schemeClr val="bg1"/>
            </a:solidFill>
            <a:ln w="9525">
              <a:noFill/>
              <a:round/>
              <a:headEnd/>
              <a:tailEnd/>
            </a:ln>
          </p:spPr>
          <p:txBody>
            <a:bodyPr wrap="none" anchor="ctr"/>
            <a:lstStyle/>
            <a:p>
              <a:pPr eaLnBrk="1" hangingPunct="1"/>
              <a:endParaRPr lang="uk-UA"/>
            </a:p>
          </p:txBody>
        </p:sp>
        <p:sp>
          <p:nvSpPr>
            <p:cNvPr id="1075" name="Oval 69"/>
            <p:cNvSpPr>
              <a:spLocks noChangeArrowheads="1"/>
            </p:cNvSpPr>
            <p:nvPr userDrawn="1"/>
          </p:nvSpPr>
          <p:spPr bwMode="gray">
            <a:xfrm>
              <a:off x="4201" y="-147"/>
              <a:ext cx="44" cy="44"/>
            </a:xfrm>
            <a:prstGeom prst="ellipse">
              <a:avLst/>
            </a:prstGeom>
            <a:solidFill>
              <a:schemeClr val="bg1"/>
            </a:solidFill>
            <a:ln w="9525">
              <a:noFill/>
              <a:round/>
              <a:headEnd/>
              <a:tailEnd/>
            </a:ln>
          </p:spPr>
          <p:txBody>
            <a:bodyPr wrap="none" anchor="ctr"/>
            <a:lstStyle/>
            <a:p>
              <a:pPr eaLnBrk="1" hangingPunct="1"/>
              <a:endParaRPr lang="uk-UA"/>
            </a:p>
          </p:txBody>
        </p:sp>
        <p:sp>
          <p:nvSpPr>
            <p:cNvPr id="1076" name="Oval 70"/>
            <p:cNvSpPr>
              <a:spLocks noChangeArrowheads="1"/>
            </p:cNvSpPr>
            <p:nvPr userDrawn="1"/>
          </p:nvSpPr>
          <p:spPr bwMode="gray">
            <a:xfrm>
              <a:off x="4471" y="-290"/>
              <a:ext cx="44" cy="44"/>
            </a:xfrm>
            <a:prstGeom prst="ellipse">
              <a:avLst/>
            </a:prstGeom>
            <a:solidFill>
              <a:schemeClr val="bg1"/>
            </a:solidFill>
            <a:ln w="9525">
              <a:noFill/>
              <a:round/>
              <a:headEnd/>
              <a:tailEnd/>
            </a:ln>
          </p:spPr>
          <p:txBody>
            <a:bodyPr wrap="none" anchor="ctr"/>
            <a:lstStyle/>
            <a:p>
              <a:pPr eaLnBrk="1" hangingPunct="1"/>
              <a:endParaRPr lang="uk-UA"/>
            </a:p>
          </p:txBody>
        </p:sp>
        <p:sp>
          <p:nvSpPr>
            <p:cNvPr id="1077" name="Oval 71"/>
            <p:cNvSpPr>
              <a:spLocks noChangeArrowheads="1"/>
            </p:cNvSpPr>
            <p:nvPr userDrawn="1"/>
          </p:nvSpPr>
          <p:spPr bwMode="gray">
            <a:xfrm>
              <a:off x="4607" y="-154"/>
              <a:ext cx="44" cy="44"/>
            </a:xfrm>
            <a:prstGeom prst="ellipse">
              <a:avLst/>
            </a:prstGeom>
            <a:solidFill>
              <a:schemeClr val="bg1"/>
            </a:solidFill>
            <a:ln w="9525">
              <a:noFill/>
              <a:round/>
              <a:headEnd/>
              <a:tailEnd/>
            </a:ln>
          </p:spPr>
          <p:txBody>
            <a:bodyPr wrap="none" anchor="ctr"/>
            <a:lstStyle/>
            <a:p>
              <a:pPr eaLnBrk="1" hangingPunct="1"/>
              <a:endParaRPr lang="uk-UA"/>
            </a:p>
          </p:txBody>
        </p:sp>
        <p:grpSp>
          <p:nvGrpSpPr>
            <p:cNvPr id="1078" name="Group 72"/>
            <p:cNvGrpSpPr>
              <a:grpSpLocks/>
            </p:cNvGrpSpPr>
            <p:nvPr userDrawn="1"/>
          </p:nvGrpSpPr>
          <p:grpSpPr bwMode="auto">
            <a:xfrm>
              <a:off x="3935" y="-638"/>
              <a:ext cx="1532" cy="635"/>
              <a:chOff x="-765" y="-1448"/>
              <a:chExt cx="1532" cy="2896"/>
            </a:xfrm>
          </p:grpSpPr>
          <p:sp>
            <p:nvSpPr>
              <p:cNvPr id="1099" name="Line 73"/>
              <p:cNvSpPr>
                <a:spLocks noChangeShapeType="1"/>
              </p:cNvSpPr>
              <p:nvPr userDrawn="1"/>
            </p:nvSpPr>
            <p:spPr bwMode="gray">
              <a:xfrm>
                <a:off x="-765" y="-1443"/>
                <a:ext cx="0" cy="2882"/>
              </a:xfrm>
              <a:prstGeom prst="line">
                <a:avLst/>
              </a:prstGeom>
              <a:noFill/>
              <a:ln w="9525">
                <a:solidFill>
                  <a:schemeClr val="bg1"/>
                </a:solidFill>
                <a:round/>
                <a:headEnd/>
                <a:tailEnd/>
              </a:ln>
            </p:spPr>
            <p:txBody>
              <a:bodyPr/>
              <a:lstStyle/>
              <a:p>
                <a:endParaRPr lang="ru-RU"/>
              </a:p>
            </p:txBody>
          </p:sp>
          <p:sp>
            <p:nvSpPr>
              <p:cNvPr id="1100" name="Line 74"/>
              <p:cNvSpPr>
                <a:spLocks noChangeShapeType="1"/>
              </p:cNvSpPr>
              <p:nvPr userDrawn="1"/>
            </p:nvSpPr>
            <p:spPr bwMode="gray">
              <a:xfrm>
                <a:off x="-614" y="-1443"/>
                <a:ext cx="0" cy="2882"/>
              </a:xfrm>
              <a:prstGeom prst="line">
                <a:avLst/>
              </a:prstGeom>
              <a:noFill/>
              <a:ln w="9525">
                <a:solidFill>
                  <a:schemeClr val="bg1"/>
                </a:solidFill>
                <a:round/>
                <a:headEnd/>
                <a:tailEnd/>
              </a:ln>
            </p:spPr>
            <p:txBody>
              <a:bodyPr/>
              <a:lstStyle/>
              <a:p>
                <a:endParaRPr lang="ru-RU"/>
              </a:p>
            </p:txBody>
          </p:sp>
          <p:sp>
            <p:nvSpPr>
              <p:cNvPr id="1101" name="Line 75"/>
              <p:cNvSpPr>
                <a:spLocks noChangeShapeType="1"/>
              </p:cNvSpPr>
              <p:nvPr userDrawn="1"/>
            </p:nvSpPr>
            <p:spPr bwMode="gray">
              <a:xfrm>
                <a:off x="-478" y="-1443"/>
                <a:ext cx="0" cy="2882"/>
              </a:xfrm>
              <a:prstGeom prst="line">
                <a:avLst/>
              </a:prstGeom>
              <a:noFill/>
              <a:ln w="9525">
                <a:solidFill>
                  <a:schemeClr val="bg1"/>
                </a:solidFill>
                <a:round/>
                <a:headEnd/>
                <a:tailEnd/>
              </a:ln>
            </p:spPr>
            <p:txBody>
              <a:bodyPr/>
              <a:lstStyle/>
              <a:p>
                <a:endParaRPr lang="ru-RU"/>
              </a:p>
            </p:txBody>
          </p:sp>
          <p:sp>
            <p:nvSpPr>
              <p:cNvPr id="1102" name="Line 76"/>
              <p:cNvSpPr>
                <a:spLocks noChangeShapeType="1"/>
              </p:cNvSpPr>
              <p:nvPr userDrawn="1"/>
            </p:nvSpPr>
            <p:spPr bwMode="gray">
              <a:xfrm>
                <a:off x="-342" y="-1439"/>
                <a:ext cx="0" cy="2882"/>
              </a:xfrm>
              <a:prstGeom prst="line">
                <a:avLst/>
              </a:prstGeom>
              <a:noFill/>
              <a:ln w="9525">
                <a:solidFill>
                  <a:schemeClr val="bg1"/>
                </a:solidFill>
                <a:round/>
                <a:headEnd/>
                <a:tailEnd/>
              </a:ln>
            </p:spPr>
            <p:txBody>
              <a:bodyPr/>
              <a:lstStyle/>
              <a:p>
                <a:endParaRPr lang="ru-RU"/>
              </a:p>
            </p:txBody>
          </p:sp>
          <p:sp>
            <p:nvSpPr>
              <p:cNvPr id="1103" name="Line 77"/>
              <p:cNvSpPr>
                <a:spLocks noChangeShapeType="1"/>
              </p:cNvSpPr>
              <p:nvPr userDrawn="1"/>
            </p:nvSpPr>
            <p:spPr bwMode="gray">
              <a:xfrm>
                <a:off x="-206" y="-1439"/>
                <a:ext cx="0" cy="2882"/>
              </a:xfrm>
              <a:prstGeom prst="line">
                <a:avLst/>
              </a:prstGeom>
              <a:noFill/>
              <a:ln w="9525">
                <a:solidFill>
                  <a:schemeClr val="bg1"/>
                </a:solidFill>
                <a:round/>
                <a:headEnd/>
                <a:tailEnd/>
              </a:ln>
            </p:spPr>
            <p:txBody>
              <a:bodyPr/>
              <a:lstStyle/>
              <a:p>
                <a:endParaRPr lang="ru-RU"/>
              </a:p>
            </p:txBody>
          </p:sp>
          <p:sp>
            <p:nvSpPr>
              <p:cNvPr id="1104" name="Line 78"/>
              <p:cNvSpPr>
                <a:spLocks noChangeShapeType="1"/>
              </p:cNvSpPr>
              <p:nvPr userDrawn="1"/>
            </p:nvSpPr>
            <p:spPr bwMode="gray">
              <a:xfrm>
                <a:off x="-70" y="-1448"/>
                <a:ext cx="0" cy="2887"/>
              </a:xfrm>
              <a:prstGeom prst="line">
                <a:avLst/>
              </a:prstGeom>
              <a:noFill/>
              <a:ln w="9525">
                <a:solidFill>
                  <a:schemeClr val="bg1"/>
                </a:solidFill>
                <a:round/>
                <a:headEnd/>
                <a:tailEnd/>
              </a:ln>
            </p:spPr>
            <p:txBody>
              <a:bodyPr/>
              <a:lstStyle/>
              <a:p>
                <a:endParaRPr lang="ru-RU"/>
              </a:p>
            </p:txBody>
          </p:sp>
          <p:sp>
            <p:nvSpPr>
              <p:cNvPr id="1105" name="Line 79"/>
              <p:cNvSpPr>
                <a:spLocks noChangeShapeType="1"/>
              </p:cNvSpPr>
              <p:nvPr userDrawn="1"/>
            </p:nvSpPr>
            <p:spPr bwMode="gray">
              <a:xfrm>
                <a:off x="72" y="-1443"/>
                <a:ext cx="0" cy="2887"/>
              </a:xfrm>
              <a:prstGeom prst="line">
                <a:avLst/>
              </a:prstGeom>
              <a:noFill/>
              <a:ln w="9525">
                <a:solidFill>
                  <a:schemeClr val="bg1"/>
                </a:solidFill>
                <a:round/>
                <a:headEnd/>
                <a:tailEnd/>
              </a:ln>
            </p:spPr>
            <p:txBody>
              <a:bodyPr/>
              <a:lstStyle/>
              <a:p>
                <a:endParaRPr lang="ru-RU"/>
              </a:p>
            </p:txBody>
          </p:sp>
          <p:sp>
            <p:nvSpPr>
              <p:cNvPr id="1106" name="Line 80"/>
              <p:cNvSpPr>
                <a:spLocks noChangeShapeType="1"/>
              </p:cNvSpPr>
              <p:nvPr userDrawn="1"/>
            </p:nvSpPr>
            <p:spPr bwMode="gray">
              <a:xfrm>
                <a:off x="223" y="-1443"/>
                <a:ext cx="0" cy="2887"/>
              </a:xfrm>
              <a:prstGeom prst="line">
                <a:avLst/>
              </a:prstGeom>
              <a:noFill/>
              <a:ln w="9525">
                <a:solidFill>
                  <a:schemeClr val="bg1"/>
                </a:solidFill>
                <a:round/>
                <a:headEnd/>
                <a:tailEnd/>
              </a:ln>
            </p:spPr>
            <p:txBody>
              <a:bodyPr/>
              <a:lstStyle/>
              <a:p>
                <a:endParaRPr lang="ru-RU"/>
              </a:p>
            </p:txBody>
          </p:sp>
          <p:sp>
            <p:nvSpPr>
              <p:cNvPr id="1107" name="Line 81"/>
              <p:cNvSpPr>
                <a:spLocks noChangeShapeType="1"/>
              </p:cNvSpPr>
              <p:nvPr userDrawn="1"/>
            </p:nvSpPr>
            <p:spPr bwMode="gray">
              <a:xfrm>
                <a:off x="359" y="-1443"/>
                <a:ext cx="0" cy="2887"/>
              </a:xfrm>
              <a:prstGeom prst="line">
                <a:avLst/>
              </a:prstGeom>
              <a:noFill/>
              <a:ln w="9525">
                <a:solidFill>
                  <a:schemeClr val="bg1"/>
                </a:solidFill>
                <a:round/>
                <a:headEnd/>
                <a:tailEnd/>
              </a:ln>
            </p:spPr>
            <p:txBody>
              <a:bodyPr/>
              <a:lstStyle/>
              <a:p>
                <a:endParaRPr lang="ru-RU"/>
              </a:p>
            </p:txBody>
          </p:sp>
          <p:sp>
            <p:nvSpPr>
              <p:cNvPr id="1108" name="Line 82"/>
              <p:cNvSpPr>
                <a:spLocks noChangeShapeType="1"/>
              </p:cNvSpPr>
              <p:nvPr userDrawn="1"/>
            </p:nvSpPr>
            <p:spPr bwMode="gray">
              <a:xfrm>
                <a:off x="495" y="-1439"/>
                <a:ext cx="0" cy="2887"/>
              </a:xfrm>
              <a:prstGeom prst="line">
                <a:avLst/>
              </a:prstGeom>
              <a:noFill/>
              <a:ln w="9525">
                <a:solidFill>
                  <a:schemeClr val="bg1"/>
                </a:solidFill>
                <a:round/>
                <a:headEnd/>
                <a:tailEnd/>
              </a:ln>
            </p:spPr>
            <p:txBody>
              <a:bodyPr/>
              <a:lstStyle/>
              <a:p>
                <a:endParaRPr lang="ru-RU"/>
              </a:p>
            </p:txBody>
          </p:sp>
          <p:sp>
            <p:nvSpPr>
              <p:cNvPr id="1109" name="Line 83"/>
              <p:cNvSpPr>
                <a:spLocks noChangeShapeType="1"/>
              </p:cNvSpPr>
              <p:nvPr userDrawn="1"/>
            </p:nvSpPr>
            <p:spPr bwMode="gray">
              <a:xfrm>
                <a:off x="631" y="-1439"/>
                <a:ext cx="0" cy="2887"/>
              </a:xfrm>
              <a:prstGeom prst="line">
                <a:avLst/>
              </a:prstGeom>
              <a:noFill/>
              <a:ln w="9525">
                <a:solidFill>
                  <a:schemeClr val="bg1"/>
                </a:solidFill>
                <a:round/>
                <a:headEnd/>
                <a:tailEnd/>
              </a:ln>
            </p:spPr>
            <p:txBody>
              <a:bodyPr/>
              <a:lstStyle/>
              <a:p>
                <a:endParaRPr lang="ru-RU"/>
              </a:p>
            </p:txBody>
          </p:sp>
          <p:sp>
            <p:nvSpPr>
              <p:cNvPr id="1110" name="Line 84"/>
              <p:cNvSpPr>
                <a:spLocks noChangeShapeType="1"/>
              </p:cNvSpPr>
              <p:nvPr userDrawn="1"/>
            </p:nvSpPr>
            <p:spPr bwMode="gray">
              <a:xfrm>
                <a:off x="767" y="-1443"/>
                <a:ext cx="0" cy="2882"/>
              </a:xfrm>
              <a:prstGeom prst="line">
                <a:avLst/>
              </a:prstGeom>
              <a:noFill/>
              <a:ln w="9525">
                <a:solidFill>
                  <a:schemeClr val="bg1"/>
                </a:solidFill>
                <a:round/>
                <a:headEnd/>
                <a:tailEnd/>
              </a:ln>
            </p:spPr>
            <p:txBody>
              <a:bodyPr/>
              <a:lstStyle/>
              <a:p>
                <a:endParaRPr lang="ru-RU"/>
              </a:p>
            </p:txBody>
          </p:sp>
        </p:grpSp>
        <p:sp>
          <p:nvSpPr>
            <p:cNvPr id="1079" name="Oval 85"/>
            <p:cNvSpPr>
              <a:spLocks noChangeArrowheads="1"/>
            </p:cNvSpPr>
            <p:nvPr userDrawn="1"/>
          </p:nvSpPr>
          <p:spPr bwMode="gray">
            <a:xfrm>
              <a:off x="4750" y="-365"/>
              <a:ext cx="44" cy="44"/>
            </a:xfrm>
            <a:prstGeom prst="ellipse">
              <a:avLst/>
            </a:prstGeom>
            <a:solidFill>
              <a:schemeClr val="bg1"/>
            </a:solidFill>
            <a:ln w="9525">
              <a:noFill/>
              <a:round/>
              <a:headEnd/>
              <a:tailEnd/>
            </a:ln>
          </p:spPr>
          <p:txBody>
            <a:bodyPr wrap="none" anchor="ctr"/>
            <a:lstStyle/>
            <a:p>
              <a:pPr eaLnBrk="1" hangingPunct="1"/>
              <a:endParaRPr lang="uk-UA"/>
            </a:p>
          </p:txBody>
        </p:sp>
        <p:sp>
          <p:nvSpPr>
            <p:cNvPr id="1080" name="Oval 86"/>
            <p:cNvSpPr>
              <a:spLocks noChangeArrowheads="1"/>
            </p:cNvSpPr>
            <p:nvPr userDrawn="1"/>
          </p:nvSpPr>
          <p:spPr bwMode="gray">
            <a:xfrm>
              <a:off x="4748" y="-545"/>
              <a:ext cx="44" cy="44"/>
            </a:xfrm>
            <a:prstGeom prst="ellipse">
              <a:avLst/>
            </a:prstGeom>
            <a:solidFill>
              <a:schemeClr val="bg1"/>
            </a:solidFill>
            <a:ln w="9525">
              <a:noFill/>
              <a:round/>
              <a:headEnd/>
              <a:tailEnd/>
            </a:ln>
          </p:spPr>
          <p:txBody>
            <a:bodyPr wrap="none" anchor="ctr"/>
            <a:lstStyle/>
            <a:p>
              <a:pPr eaLnBrk="1" hangingPunct="1"/>
              <a:endParaRPr lang="uk-UA"/>
            </a:p>
          </p:txBody>
        </p:sp>
        <p:sp>
          <p:nvSpPr>
            <p:cNvPr id="1081" name="Oval 87"/>
            <p:cNvSpPr>
              <a:spLocks noChangeArrowheads="1"/>
            </p:cNvSpPr>
            <p:nvPr userDrawn="1"/>
          </p:nvSpPr>
          <p:spPr bwMode="gray">
            <a:xfrm>
              <a:off x="5038" y="-427"/>
              <a:ext cx="44" cy="44"/>
            </a:xfrm>
            <a:prstGeom prst="ellipse">
              <a:avLst/>
            </a:prstGeom>
            <a:solidFill>
              <a:schemeClr val="bg1"/>
            </a:solidFill>
            <a:ln w="9525">
              <a:noFill/>
              <a:round/>
              <a:headEnd/>
              <a:tailEnd/>
            </a:ln>
          </p:spPr>
          <p:txBody>
            <a:bodyPr wrap="none" anchor="ctr"/>
            <a:lstStyle/>
            <a:p>
              <a:pPr eaLnBrk="1" hangingPunct="1"/>
              <a:endParaRPr lang="uk-UA"/>
            </a:p>
          </p:txBody>
        </p:sp>
        <p:sp>
          <p:nvSpPr>
            <p:cNvPr id="1082" name="Oval 88"/>
            <p:cNvSpPr>
              <a:spLocks noChangeArrowheads="1"/>
            </p:cNvSpPr>
            <p:nvPr userDrawn="1"/>
          </p:nvSpPr>
          <p:spPr bwMode="gray">
            <a:xfrm>
              <a:off x="5038" y="-543"/>
              <a:ext cx="44" cy="44"/>
            </a:xfrm>
            <a:prstGeom prst="ellipse">
              <a:avLst/>
            </a:prstGeom>
            <a:solidFill>
              <a:schemeClr val="bg1"/>
            </a:solidFill>
            <a:ln w="9525">
              <a:noFill/>
              <a:round/>
              <a:headEnd/>
              <a:tailEnd/>
            </a:ln>
          </p:spPr>
          <p:txBody>
            <a:bodyPr wrap="none" anchor="ctr"/>
            <a:lstStyle/>
            <a:p>
              <a:pPr eaLnBrk="1" hangingPunct="1"/>
              <a:endParaRPr lang="uk-UA"/>
            </a:p>
          </p:txBody>
        </p:sp>
        <p:sp>
          <p:nvSpPr>
            <p:cNvPr id="1083" name="Oval 89"/>
            <p:cNvSpPr>
              <a:spLocks noChangeArrowheads="1"/>
            </p:cNvSpPr>
            <p:nvPr userDrawn="1"/>
          </p:nvSpPr>
          <p:spPr bwMode="gray">
            <a:xfrm>
              <a:off x="5308" y="-287"/>
              <a:ext cx="44" cy="44"/>
            </a:xfrm>
            <a:prstGeom prst="ellipse">
              <a:avLst/>
            </a:prstGeom>
            <a:solidFill>
              <a:schemeClr val="bg1"/>
            </a:solidFill>
            <a:ln w="9525">
              <a:noFill/>
              <a:round/>
              <a:headEnd/>
              <a:tailEnd/>
            </a:ln>
          </p:spPr>
          <p:txBody>
            <a:bodyPr wrap="none" anchor="ctr"/>
            <a:lstStyle/>
            <a:p>
              <a:pPr eaLnBrk="1" hangingPunct="1"/>
              <a:endParaRPr lang="uk-UA"/>
            </a:p>
          </p:txBody>
        </p:sp>
        <p:sp>
          <p:nvSpPr>
            <p:cNvPr id="1084" name="Oval 90"/>
            <p:cNvSpPr>
              <a:spLocks noChangeArrowheads="1"/>
            </p:cNvSpPr>
            <p:nvPr userDrawn="1"/>
          </p:nvSpPr>
          <p:spPr bwMode="gray">
            <a:xfrm>
              <a:off x="5444" y="-151"/>
              <a:ext cx="44" cy="44"/>
            </a:xfrm>
            <a:prstGeom prst="ellipse">
              <a:avLst/>
            </a:prstGeom>
            <a:solidFill>
              <a:schemeClr val="bg1"/>
            </a:solidFill>
            <a:ln w="9525">
              <a:noFill/>
              <a:round/>
              <a:headEnd/>
              <a:tailEnd/>
            </a:ln>
          </p:spPr>
          <p:txBody>
            <a:bodyPr wrap="none" anchor="ctr"/>
            <a:lstStyle/>
            <a:p>
              <a:pPr eaLnBrk="1" hangingPunct="1"/>
              <a:endParaRPr lang="uk-UA"/>
            </a:p>
          </p:txBody>
        </p:sp>
        <p:sp>
          <p:nvSpPr>
            <p:cNvPr id="1085" name="Oval 91"/>
            <p:cNvSpPr>
              <a:spLocks noChangeArrowheads="1"/>
            </p:cNvSpPr>
            <p:nvPr userDrawn="1"/>
          </p:nvSpPr>
          <p:spPr bwMode="gray">
            <a:xfrm>
              <a:off x="5580" y="-286"/>
              <a:ext cx="44" cy="44"/>
            </a:xfrm>
            <a:prstGeom prst="ellipse">
              <a:avLst/>
            </a:prstGeom>
            <a:solidFill>
              <a:schemeClr val="bg1"/>
            </a:solidFill>
            <a:ln w="9525">
              <a:noFill/>
              <a:round/>
              <a:headEnd/>
              <a:tailEnd/>
            </a:ln>
          </p:spPr>
          <p:txBody>
            <a:bodyPr wrap="none" anchor="ctr"/>
            <a:lstStyle/>
            <a:p>
              <a:pPr eaLnBrk="1" hangingPunct="1"/>
              <a:endParaRPr lang="uk-UA"/>
            </a:p>
          </p:txBody>
        </p:sp>
        <p:sp>
          <p:nvSpPr>
            <p:cNvPr id="1086" name="Oval 92"/>
            <p:cNvSpPr>
              <a:spLocks noChangeArrowheads="1"/>
            </p:cNvSpPr>
            <p:nvPr userDrawn="1"/>
          </p:nvSpPr>
          <p:spPr bwMode="gray">
            <a:xfrm>
              <a:off x="5578" y="-547"/>
              <a:ext cx="44" cy="44"/>
            </a:xfrm>
            <a:prstGeom prst="ellipse">
              <a:avLst/>
            </a:prstGeom>
            <a:solidFill>
              <a:schemeClr val="bg1"/>
            </a:solidFill>
            <a:ln w="9525">
              <a:noFill/>
              <a:round/>
              <a:headEnd/>
              <a:tailEnd/>
            </a:ln>
          </p:spPr>
          <p:txBody>
            <a:bodyPr wrap="none" anchor="ctr"/>
            <a:lstStyle/>
            <a:p>
              <a:pPr eaLnBrk="1" hangingPunct="1"/>
              <a:endParaRPr lang="uk-UA"/>
            </a:p>
          </p:txBody>
        </p:sp>
        <p:sp>
          <p:nvSpPr>
            <p:cNvPr id="1087" name="Oval 93"/>
            <p:cNvSpPr>
              <a:spLocks noChangeArrowheads="1"/>
            </p:cNvSpPr>
            <p:nvPr userDrawn="1"/>
          </p:nvSpPr>
          <p:spPr bwMode="gray">
            <a:xfrm>
              <a:off x="5868" y="-420"/>
              <a:ext cx="44" cy="44"/>
            </a:xfrm>
            <a:prstGeom prst="ellipse">
              <a:avLst/>
            </a:prstGeom>
            <a:solidFill>
              <a:schemeClr val="bg1"/>
            </a:solidFill>
            <a:ln w="9525">
              <a:noFill/>
              <a:round/>
              <a:headEnd/>
              <a:tailEnd/>
            </a:ln>
          </p:spPr>
          <p:txBody>
            <a:bodyPr wrap="none" anchor="ctr"/>
            <a:lstStyle/>
            <a:p>
              <a:pPr eaLnBrk="1" hangingPunct="1"/>
              <a:endParaRPr lang="uk-UA"/>
            </a:p>
          </p:txBody>
        </p:sp>
        <p:sp>
          <p:nvSpPr>
            <p:cNvPr id="1088" name="Oval 94"/>
            <p:cNvSpPr>
              <a:spLocks noChangeArrowheads="1"/>
            </p:cNvSpPr>
            <p:nvPr userDrawn="1"/>
          </p:nvSpPr>
          <p:spPr bwMode="gray">
            <a:xfrm>
              <a:off x="5868" y="-155"/>
              <a:ext cx="44" cy="44"/>
            </a:xfrm>
            <a:prstGeom prst="ellipse">
              <a:avLst/>
            </a:prstGeom>
            <a:solidFill>
              <a:schemeClr val="bg1"/>
            </a:solidFill>
            <a:ln w="9525">
              <a:noFill/>
              <a:round/>
              <a:headEnd/>
              <a:tailEnd/>
            </a:ln>
          </p:spPr>
          <p:txBody>
            <a:bodyPr wrap="none" anchor="ctr"/>
            <a:lstStyle/>
            <a:p>
              <a:pPr eaLnBrk="1" hangingPunct="1"/>
              <a:endParaRPr lang="uk-UA"/>
            </a:p>
          </p:txBody>
        </p:sp>
        <p:sp>
          <p:nvSpPr>
            <p:cNvPr id="1089" name="Oval 95"/>
            <p:cNvSpPr>
              <a:spLocks noChangeArrowheads="1"/>
            </p:cNvSpPr>
            <p:nvPr userDrawn="1"/>
          </p:nvSpPr>
          <p:spPr bwMode="gray">
            <a:xfrm>
              <a:off x="6138" y="-280"/>
              <a:ext cx="44" cy="44"/>
            </a:xfrm>
            <a:prstGeom prst="ellipse">
              <a:avLst/>
            </a:prstGeom>
            <a:solidFill>
              <a:schemeClr val="bg1"/>
            </a:solidFill>
            <a:ln w="9525">
              <a:noFill/>
              <a:round/>
              <a:headEnd/>
              <a:tailEnd/>
            </a:ln>
          </p:spPr>
          <p:txBody>
            <a:bodyPr wrap="none" anchor="ctr"/>
            <a:lstStyle/>
            <a:p>
              <a:pPr eaLnBrk="1" hangingPunct="1"/>
              <a:endParaRPr lang="uk-UA"/>
            </a:p>
          </p:txBody>
        </p:sp>
        <p:sp>
          <p:nvSpPr>
            <p:cNvPr id="1090" name="Line 96"/>
            <p:cNvSpPr>
              <a:spLocks noChangeShapeType="1"/>
            </p:cNvSpPr>
            <p:nvPr userDrawn="1"/>
          </p:nvSpPr>
          <p:spPr bwMode="gray">
            <a:xfrm>
              <a:off x="5602" y="-636"/>
              <a:ext cx="0" cy="632"/>
            </a:xfrm>
            <a:prstGeom prst="line">
              <a:avLst/>
            </a:prstGeom>
            <a:noFill/>
            <a:ln w="9525">
              <a:solidFill>
                <a:schemeClr val="bg1"/>
              </a:solidFill>
              <a:round/>
              <a:headEnd/>
              <a:tailEnd/>
            </a:ln>
          </p:spPr>
          <p:txBody>
            <a:bodyPr/>
            <a:lstStyle/>
            <a:p>
              <a:endParaRPr lang="ru-RU"/>
            </a:p>
          </p:txBody>
        </p:sp>
        <p:sp>
          <p:nvSpPr>
            <p:cNvPr id="1091" name="Line 97"/>
            <p:cNvSpPr>
              <a:spLocks noChangeShapeType="1"/>
            </p:cNvSpPr>
            <p:nvPr userDrawn="1"/>
          </p:nvSpPr>
          <p:spPr bwMode="gray">
            <a:xfrm>
              <a:off x="5753" y="-636"/>
              <a:ext cx="0" cy="632"/>
            </a:xfrm>
            <a:prstGeom prst="line">
              <a:avLst/>
            </a:prstGeom>
            <a:noFill/>
            <a:ln w="9525">
              <a:solidFill>
                <a:schemeClr val="bg1"/>
              </a:solidFill>
              <a:round/>
              <a:headEnd/>
              <a:tailEnd/>
            </a:ln>
          </p:spPr>
          <p:txBody>
            <a:bodyPr/>
            <a:lstStyle/>
            <a:p>
              <a:endParaRPr lang="ru-RU"/>
            </a:p>
          </p:txBody>
        </p:sp>
        <p:sp>
          <p:nvSpPr>
            <p:cNvPr id="1092" name="Line 98"/>
            <p:cNvSpPr>
              <a:spLocks noChangeShapeType="1"/>
            </p:cNvSpPr>
            <p:nvPr userDrawn="1"/>
          </p:nvSpPr>
          <p:spPr bwMode="gray">
            <a:xfrm>
              <a:off x="5889" y="-636"/>
              <a:ext cx="0" cy="632"/>
            </a:xfrm>
            <a:prstGeom prst="line">
              <a:avLst/>
            </a:prstGeom>
            <a:noFill/>
            <a:ln w="9525">
              <a:solidFill>
                <a:schemeClr val="bg1"/>
              </a:solidFill>
              <a:round/>
              <a:headEnd/>
              <a:tailEnd/>
            </a:ln>
          </p:spPr>
          <p:txBody>
            <a:bodyPr/>
            <a:lstStyle/>
            <a:p>
              <a:endParaRPr lang="ru-RU"/>
            </a:p>
          </p:txBody>
        </p:sp>
        <p:sp>
          <p:nvSpPr>
            <p:cNvPr id="1093" name="Line 99"/>
            <p:cNvSpPr>
              <a:spLocks noChangeShapeType="1"/>
            </p:cNvSpPr>
            <p:nvPr userDrawn="1"/>
          </p:nvSpPr>
          <p:spPr bwMode="gray">
            <a:xfrm>
              <a:off x="6025" y="-635"/>
              <a:ext cx="0" cy="632"/>
            </a:xfrm>
            <a:prstGeom prst="line">
              <a:avLst/>
            </a:prstGeom>
            <a:noFill/>
            <a:ln w="9525">
              <a:solidFill>
                <a:schemeClr val="bg1"/>
              </a:solidFill>
              <a:round/>
              <a:headEnd/>
              <a:tailEnd/>
            </a:ln>
          </p:spPr>
          <p:txBody>
            <a:bodyPr/>
            <a:lstStyle/>
            <a:p>
              <a:endParaRPr lang="ru-RU"/>
            </a:p>
          </p:txBody>
        </p:sp>
        <p:sp>
          <p:nvSpPr>
            <p:cNvPr id="1094" name="Line 100"/>
            <p:cNvSpPr>
              <a:spLocks noChangeShapeType="1"/>
            </p:cNvSpPr>
            <p:nvPr userDrawn="1"/>
          </p:nvSpPr>
          <p:spPr bwMode="gray">
            <a:xfrm>
              <a:off x="6161" y="-635"/>
              <a:ext cx="0" cy="632"/>
            </a:xfrm>
            <a:prstGeom prst="line">
              <a:avLst/>
            </a:prstGeom>
            <a:noFill/>
            <a:ln w="9525">
              <a:solidFill>
                <a:schemeClr val="bg1"/>
              </a:solidFill>
              <a:round/>
              <a:headEnd/>
              <a:tailEnd/>
            </a:ln>
          </p:spPr>
          <p:txBody>
            <a:bodyPr/>
            <a:lstStyle/>
            <a:p>
              <a:endParaRPr lang="ru-RU"/>
            </a:p>
          </p:txBody>
        </p:sp>
        <p:sp>
          <p:nvSpPr>
            <p:cNvPr id="1095" name="Line 101"/>
            <p:cNvSpPr>
              <a:spLocks noChangeShapeType="1"/>
            </p:cNvSpPr>
            <p:nvPr userDrawn="1"/>
          </p:nvSpPr>
          <p:spPr bwMode="gray">
            <a:xfrm>
              <a:off x="476" y="-525"/>
              <a:ext cx="5760" cy="0"/>
            </a:xfrm>
            <a:prstGeom prst="line">
              <a:avLst/>
            </a:prstGeom>
            <a:noFill/>
            <a:ln w="9525">
              <a:solidFill>
                <a:schemeClr val="bg1"/>
              </a:solidFill>
              <a:round/>
              <a:headEnd/>
              <a:tailEnd/>
            </a:ln>
          </p:spPr>
          <p:txBody>
            <a:bodyPr/>
            <a:lstStyle/>
            <a:p>
              <a:endParaRPr lang="ru-RU"/>
            </a:p>
          </p:txBody>
        </p:sp>
        <p:sp>
          <p:nvSpPr>
            <p:cNvPr id="1096" name="Line 102"/>
            <p:cNvSpPr>
              <a:spLocks noChangeShapeType="1"/>
            </p:cNvSpPr>
            <p:nvPr userDrawn="1"/>
          </p:nvSpPr>
          <p:spPr bwMode="gray">
            <a:xfrm>
              <a:off x="477" y="-389"/>
              <a:ext cx="5760" cy="0"/>
            </a:xfrm>
            <a:prstGeom prst="line">
              <a:avLst/>
            </a:prstGeom>
            <a:noFill/>
            <a:ln w="9525">
              <a:solidFill>
                <a:schemeClr val="bg1"/>
              </a:solidFill>
              <a:round/>
              <a:headEnd/>
              <a:tailEnd/>
            </a:ln>
          </p:spPr>
          <p:txBody>
            <a:bodyPr/>
            <a:lstStyle/>
            <a:p>
              <a:endParaRPr lang="ru-RU"/>
            </a:p>
          </p:txBody>
        </p:sp>
        <p:sp>
          <p:nvSpPr>
            <p:cNvPr id="1097" name="Line 103"/>
            <p:cNvSpPr>
              <a:spLocks noChangeShapeType="1"/>
            </p:cNvSpPr>
            <p:nvPr userDrawn="1"/>
          </p:nvSpPr>
          <p:spPr bwMode="gray">
            <a:xfrm>
              <a:off x="478" y="-253"/>
              <a:ext cx="5760" cy="0"/>
            </a:xfrm>
            <a:prstGeom prst="line">
              <a:avLst/>
            </a:prstGeom>
            <a:noFill/>
            <a:ln w="9525">
              <a:solidFill>
                <a:schemeClr val="bg1"/>
              </a:solidFill>
              <a:round/>
              <a:headEnd/>
              <a:tailEnd/>
            </a:ln>
          </p:spPr>
          <p:txBody>
            <a:bodyPr/>
            <a:lstStyle/>
            <a:p>
              <a:endParaRPr lang="ru-RU"/>
            </a:p>
          </p:txBody>
        </p:sp>
        <p:sp>
          <p:nvSpPr>
            <p:cNvPr id="1098" name="Line 104"/>
            <p:cNvSpPr>
              <a:spLocks noChangeShapeType="1"/>
            </p:cNvSpPr>
            <p:nvPr userDrawn="1"/>
          </p:nvSpPr>
          <p:spPr bwMode="gray">
            <a:xfrm>
              <a:off x="480" y="-126"/>
              <a:ext cx="5760" cy="0"/>
            </a:xfrm>
            <a:prstGeom prst="line">
              <a:avLst/>
            </a:prstGeom>
            <a:noFill/>
            <a:ln w="9525">
              <a:solidFill>
                <a:schemeClr val="bg1"/>
              </a:solidFill>
              <a:round/>
              <a:headEnd/>
              <a:tailEnd/>
            </a:ln>
          </p:spPr>
          <p:txBody>
            <a:bodyPr/>
            <a:lstStyle/>
            <a:p>
              <a:endParaRPr lang="ru-RU"/>
            </a:p>
          </p:txBody>
        </p:sp>
      </p:grpSp>
      <p:sp>
        <p:nvSpPr>
          <p:cNvPr id="1129" name="Rectangle 105"/>
          <p:cNvSpPr>
            <a:spLocks noChangeArrowheads="1"/>
          </p:cNvSpPr>
          <p:nvPr/>
        </p:nvSpPr>
        <p:spPr bwMode="gray">
          <a:xfrm>
            <a:off x="0" y="800100"/>
            <a:ext cx="9144000" cy="301625"/>
          </a:xfrm>
          <a:prstGeom prst="rect">
            <a:avLst/>
          </a:prstGeom>
          <a:gradFill rotWithShape="1">
            <a:gsLst>
              <a:gs pos="0">
                <a:schemeClr val="tx1">
                  <a:gamma/>
                  <a:shade val="46275"/>
                  <a:invGamma/>
                </a:schemeClr>
              </a:gs>
              <a:gs pos="100000">
                <a:schemeClr val="tx1"/>
              </a:gs>
            </a:gsLst>
            <a:lin ang="0" scaled="1"/>
          </a:gradFill>
          <a:ln w="9525">
            <a:noFill/>
            <a:miter lim="800000"/>
            <a:headEnd/>
            <a:tailEnd/>
          </a:ln>
          <a:effectLst/>
        </p:spPr>
        <p:txBody>
          <a:bodyPr wrap="none" anchor="ctr"/>
          <a:lstStyle/>
          <a:p>
            <a:pPr eaLnBrk="1" fontAlgn="auto" hangingPunct="1">
              <a:spcBef>
                <a:spcPts val="0"/>
              </a:spcBef>
              <a:spcAft>
                <a:spcPts val="0"/>
              </a:spcAft>
              <a:defRPr/>
            </a:pPr>
            <a:endParaRPr lang="ru-RU">
              <a:latin typeface="+mn-lt"/>
              <a:cs typeface="+mn-cs"/>
            </a:endParaRPr>
          </a:p>
        </p:txBody>
      </p:sp>
      <p:sp>
        <p:nvSpPr>
          <p:cNvPr id="1029" name="Oval 106" descr="06_original_w"/>
          <p:cNvSpPr>
            <a:spLocks noChangeArrowheads="1"/>
          </p:cNvSpPr>
          <p:nvPr/>
        </p:nvSpPr>
        <p:spPr bwMode="gray">
          <a:xfrm>
            <a:off x="7956550" y="404813"/>
            <a:ext cx="936625" cy="1008062"/>
          </a:xfrm>
          <a:prstGeom prst="ellipse">
            <a:avLst/>
          </a:prstGeom>
          <a:blipFill dpi="0" rotWithShape="1">
            <a:blip r:embed="rId13" cstate="print"/>
            <a:srcRect/>
            <a:stretch>
              <a:fillRect/>
            </a:stretch>
          </a:blipFill>
          <a:ln w="57150">
            <a:solidFill>
              <a:schemeClr val="tx1"/>
            </a:solidFill>
            <a:round/>
            <a:headEnd/>
            <a:tailEnd/>
          </a:ln>
        </p:spPr>
        <p:txBody>
          <a:bodyPr wrap="none" anchor="ctr"/>
          <a:lstStyle/>
          <a:p>
            <a:pPr eaLnBrk="1" hangingPunct="1"/>
            <a:endParaRPr lang="uk-UA"/>
          </a:p>
        </p:txBody>
      </p:sp>
      <p:sp>
        <p:nvSpPr>
          <p:cNvPr id="1030" name="Rectangle 3"/>
          <p:cNvSpPr>
            <a:spLocks noGrp="1" noChangeArrowheads="1"/>
          </p:cNvSpPr>
          <p:nvPr>
            <p:ph type="body" idx="1"/>
          </p:nvPr>
        </p:nvSpPr>
        <p:spPr bwMode="auto">
          <a:xfrm>
            <a:off x="457200" y="1228725"/>
            <a:ext cx="8229600" cy="5095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uk-UA" smtClean="0"/>
              <a:t>Образец текста</a:t>
            </a:r>
          </a:p>
          <a:p>
            <a:pPr lvl="1"/>
            <a:r>
              <a:rPr lang="en-US" altLang="uk-UA" smtClean="0"/>
              <a:t>Второй уровень</a:t>
            </a:r>
          </a:p>
          <a:p>
            <a:pPr lvl="2"/>
            <a:r>
              <a:rPr lang="en-US" altLang="uk-UA" smtClean="0"/>
              <a:t>Третий уровень</a:t>
            </a:r>
          </a:p>
          <a:p>
            <a:pPr lvl="3"/>
            <a:r>
              <a:rPr lang="en-US" altLang="uk-UA" smtClean="0"/>
              <a:t>Четвертый уровень</a:t>
            </a:r>
          </a:p>
          <a:p>
            <a:pPr lvl="4"/>
            <a:r>
              <a:rPr lang="en-US" altLang="uk-UA" smtClean="0"/>
              <a:t>Пятый уровень</a:t>
            </a:r>
          </a:p>
        </p:txBody>
      </p:sp>
      <p:sp>
        <p:nvSpPr>
          <p:cNvPr id="1028" name="Rectangle 4"/>
          <p:cNvSpPr>
            <a:spLocks noGrp="1" noChangeArrowheads="1"/>
          </p:cNvSpPr>
          <p:nvPr>
            <p:ph type="dt" sz="half" idx="2"/>
          </p:nvPr>
        </p:nvSpPr>
        <p:spPr bwMode="auto">
          <a:xfrm>
            <a:off x="457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b="0">
                <a:latin typeface="+mn-lt"/>
                <a:cs typeface="+mn-cs"/>
              </a:defRPr>
            </a:lvl1pPr>
          </a:lstStyle>
          <a:p>
            <a:pPr>
              <a:defRPr/>
            </a:pPr>
            <a:fld id="{664A0B11-B648-4E30-8A6E-2A392558CB67}" type="datetimeFigureOut">
              <a:rPr lang="ru-RU"/>
              <a:pPr>
                <a:defRPr/>
              </a:pPr>
              <a:t>02.05.2026</a:t>
            </a:fld>
            <a:endParaRPr lang="ru-RU"/>
          </a:p>
        </p:txBody>
      </p:sp>
      <p:sp>
        <p:nvSpPr>
          <p:cNvPr id="3" name="Rectangle 5"/>
          <p:cNvSpPr>
            <a:spLocks noGrp="1" noChangeArrowheads="1"/>
          </p:cNvSpPr>
          <p:nvPr>
            <p:ph type="ftr" sz="quarter" idx="3"/>
          </p:nvPr>
        </p:nvSpPr>
        <p:spPr bwMode="auto">
          <a:xfrm>
            <a:off x="3124200" y="64008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b="0">
                <a:latin typeface="+mn-lt"/>
                <a:cs typeface="+mn-cs"/>
              </a:defRPr>
            </a:lvl1pPr>
          </a:lstStyle>
          <a:p>
            <a:pPr>
              <a:defRPr/>
            </a:pPr>
            <a:endParaRPr lang="ru-RU"/>
          </a:p>
        </p:txBody>
      </p:sp>
      <p:sp>
        <p:nvSpPr>
          <p:cNvPr id="4"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B5812DB-000D-466A-BB43-A828ED860C2E}" type="slidenum">
              <a:rPr lang="ru-RU" altLang="uk-UA"/>
              <a:pPr>
                <a:defRPr/>
              </a:pPr>
              <a:t>‹#›</a:t>
            </a:fld>
            <a:endParaRPr lang="ru-RU" altLang="uk-UA"/>
          </a:p>
        </p:txBody>
      </p:sp>
      <p:sp>
        <p:nvSpPr>
          <p:cNvPr id="1034" name="Rectangle 2"/>
          <p:cNvSpPr>
            <a:spLocks noGrp="1" noChangeArrowheads="1"/>
          </p:cNvSpPr>
          <p:nvPr>
            <p:ph type="title"/>
          </p:nvPr>
        </p:nvSpPr>
        <p:spPr bwMode="black">
          <a:xfrm>
            <a:off x="457200" y="228600"/>
            <a:ext cx="73914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uk-UA" smtClean="0"/>
              <a:t>Образец заголовка</a:t>
            </a:r>
          </a:p>
        </p:txBody>
      </p:sp>
    </p:spTree>
  </p:cSld>
  <p:clrMap bg1="lt1" tx1="dk1" bg2="lt2" tx2="dk2" accent1="accent1" accent2="accent2" accent3="accent3" accent4="accent4" accent5="accent5" accent6="accent6" hlink="hlink" folHlink="folHlink"/>
  <p:sldLayoutIdLst>
    <p:sldLayoutId id="2147485522" r:id="rId1"/>
    <p:sldLayoutId id="2147485523" r:id="rId2"/>
    <p:sldLayoutId id="2147485524" r:id="rId3"/>
    <p:sldLayoutId id="2147485525" r:id="rId4"/>
    <p:sldLayoutId id="2147485526" r:id="rId5"/>
    <p:sldLayoutId id="2147485527" r:id="rId6"/>
    <p:sldLayoutId id="2147485528" r:id="rId7"/>
    <p:sldLayoutId id="2147485529" r:id="rId8"/>
    <p:sldLayoutId id="2147485530" r:id="rId9"/>
    <p:sldLayoutId id="2147485531" r:id="rId10"/>
    <p:sldLayoutId id="2147485532" r:id="rId11"/>
  </p:sldLayoutIdLst>
  <p:transition>
    <p:strips dir="ld"/>
  </p:transition>
  <p:txStyles>
    <p:titleStyle>
      <a:lvl1pPr algn="r" rtl="0" eaLnBrk="0" fontAlgn="base" hangingPunct="0">
        <a:spcBef>
          <a:spcPct val="0"/>
        </a:spcBef>
        <a:spcAft>
          <a:spcPct val="0"/>
        </a:spcAft>
        <a:defRPr sz="2800" b="1" i="1">
          <a:solidFill>
            <a:schemeClr val="tx1"/>
          </a:solidFill>
          <a:latin typeface="+mj-lt"/>
          <a:ea typeface="+mj-ea"/>
          <a:cs typeface="+mj-cs"/>
        </a:defRPr>
      </a:lvl1pPr>
      <a:lvl2pPr algn="r" rtl="0" eaLnBrk="0" fontAlgn="base" hangingPunct="0">
        <a:spcBef>
          <a:spcPct val="0"/>
        </a:spcBef>
        <a:spcAft>
          <a:spcPct val="0"/>
        </a:spcAft>
        <a:defRPr sz="2800" b="1" i="1">
          <a:solidFill>
            <a:schemeClr val="tx1"/>
          </a:solidFill>
          <a:latin typeface="Verdana" pitchFamily="34" charset="0"/>
        </a:defRPr>
      </a:lvl2pPr>
      <a:lvl3pPr algn="r" rtl="0" eaLnBrk="0" fontAlgn="base" hangingPunct="0">
        <a:spcBef>
          <a:spcPct val="0"/>
        </a:spcBef>
        <a:spcAft>
          <a:spcPct val="0"/>
        </a:spcAft>
        <a:defRPr sz="2800" b="1" i="1">
          <a:solidFill>
            <a:schemeClr val="tx1"/>
          </a:solidFill>
          <a:latin typeface="Verdana" pitchFamily="34" charset="0"/>
        </a:defRPr>
      </a:lvl3pPr>
      <a:lvl4pPr algn="r" rtl="0" eaLnBrk="0" fontAlgn="base" hangingPunct="0">
        <a:spcBef>
          <a:spcPct val="0"/>
        </a:spcBef>
        <a:spcAft>
          <a:spcPct val="0"/>
        </a:spcAft>
        <a:defRPr sz="2800" b="1" i="1">
          <a:solidFill>
            <a:schemeClr val="tx1"/>
          </a:solidFill>
          <a:latin typeface="Verdana" pitchFamily="34" charset="0"/>
        </a:defRPr>
      </a:lvl4pPr>
      <a:lvl5pPr algn="r" rtl="0" eaLnBrk="0" fontAlgn="base" hangingPunct="0">
        <a:spcBef>
          <a:spcPct val="0"/>
        </a:spcBef>
        <a:spcAft>
          <a:spcPct val="0"/>
        </a:spcAft>
        <a:defRPr sz="2800" b="1" i="1">
          <a:solidFill>
            <a:schemeClr val="tx1"/>
          </a:solidFill>
          <a:latin typeface="Verdana" pitchFamily="34" charset="0"/>
        </a:defRPr>
      </a:lvl5pPr>
      <a:lvl6pPr marL="457200" algn="r" rtl="0" eaLnBrk="1" fontAlgn="base" hangingPunct="1">
        <a:spcBef>
          <a:spcPct val="0"/>
        </a:spcBef>
        <a:spcAft>
          <a:spcPct val="0"/>
        </a:spcAft>
        <a:defRPr sz="2800" b="1" i="1">
          <a:solidFill>
            <a:schemeClr val="tx1"/>
          </a:solidFill>
          <a:latin typeface="Verdana" pitchFamily="34" charset="0"/>
        </a:defRPr>
      </a:lvl6pPr>
      <a:lvl7pPr marL="914400" algn="r" rtl="0" eaLnBrk="1" fontAlgn="base" hangingPunct="1">
        <a:spcBef>
          <a:spcPct val="0"/>
        </a:spcBef>
        <a:spcAft>
          <a:spcPct val="0"/>
        </a:spcAft>
        <a:defRPr sz="2800" b="1" i="1">
          <a:solidFill>
            <a:schemeClr val="tx1"/>
          </a:solidFill>
          <a:latin typeface="Verdana" pitchFamily="34" charset="0"/>
        </a:defRPr>
      </a:lvl7pPr>
      <a:lvl8pPr marL="1371600" algn="r" rtl="0" eaLnBrk="1" fontAlgn="base" hangingPunct="1">
        <a:spcBef>
          <a:spcPct val="0"/>
        </a:spcBef>
        <a:spcAft>
          <a:spcPct val="0"/>
        </a:spcAft>
        <a:defRPr sz="2800" b="1" i="1">
          <a:solidFill>
            <a:schemeClr val="tx1"/>
          </a:solidFill>
          <a:latin typeface="Verdana" pitchFamily="34" charset="0"/>
        </a:defRPr>
      </a:lvl8pPr>
      <a:lvl9pPr marL="1828800" algn="r" rtl="0" eaLnBrk="1" fontAlgn="base" hangingPunct="1">
        <a:spcBef>
          <a:spcPct val="0"/>
        </a:spcBef>
        <a:spcAft>
          <a:spcPct val="0"/>
        </a:spcAft>
        <a:defRPr sz="2800" b="1" i="1">
          <a:solidFill>
            <a:schemeClr val="tx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Freeform 15"/>
          <p:cNvSpPr>
            <a:spLocks/>
          </p:cNvSpPr>
          <p:nvPr/>
        </p:nvSpPr>
        <p:spPr bwMode="gray">
          <a:xfrm>
            <a:off x="-9525" y="344488"/>
            <a:ext cx="8194675" cy="633412"/>
          </a:xfrm>
          <a:custGeom>
            <a:avLst/>
            <a:gdLst>
              <a:gd name="T0" fmla="*/ 0 w 5049"/>
              <a:gd name="T1" fmla="*/ 0 h 1471"/>
              <a:gd name="T2" fmla="*/ 2147483647 w 5049"/>
              <a:gd name="T3" fmla="*/ 2147483647 h 1471"/>
              <a:gd name="T4" fmla="*/ 2147483647 w 5049"/>
              <a:gd name="T5" fmla="*/ 2147483647 h 1471"/>
              <a:gd name="T6" fmla="*/ 0 w 5049"/>
              <a:gd name="T7" fmla="*/ 2147483647 h 1471"/>
              <a:gd name="T8" fmla="*/ 0 w 5049"/>
              <a:gd name="T9" fmla="*/ 0 h 14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471">
                <a:moveTo>
                  <a:pt x="0" y="0"/>
                </a:moveTo>
                <a:lnTo>
                  <a:pt x="5049" y="2"/>
                </a:lnTo>
                <a:lnTo>
                  <a:pt x="5048" y="1458"/>
                </a:lnTo>
                <a:lnTo>
                  <a:pt x="0" y="1471"/>
                </a:lnTo>
                <a:lnTo>
                  <a:pt x="0" y="0"/>
                </a:lnTo>
                <a:close/>
              </a:path>
            </a:pathLst>
          </a:custGeom>
          <a:solidFill>
            <a:schemeClr val="tx2"/>
          </a:solidFill>
          <a:ln w="9525">
            <a:noFill/>
            <a:round/>
            <a:headEnd/>
            <a:tailEnd/>
          </a:ln>
        </p:spPr>
        <p:txBody>
          <a:bodyPr/>
          <a:lstStyle/>
          <a:p>
            <a:endParaRPr lang="ru-RU"/>
          </a:p>
        </p:txBody>
      </p:sp>
      <p:grpSp>
        <p:nvGrpSpPr>
          <p:cNvPr id="2051" name="Group 16"/>
          <p:cNvGrpSpPr>
            <a:grpSpLocks/>
          </p:cNvGrpSpPr>
          <p:nvPr/>
        </p:nvGrpSpPr>
        <p:grpSpPr bwMode="auto">
          <a:xfrm>
            <a:off x="8153400" y="0"/>
            <a:ext cx="990600" cy="6858000"/>
            <a:chOff x="5040" y="0"/>
            <a:chExt cx="720" cy="4320"/>
          </a:xfrm>
        </p:grpSpPr>
        <p:sp>
          <p:nvSpPr>
            <p:cNvPr id="2064" name="Rectangle 17"/>
            <p:cNvSpPr>
              <a:spLocks noChangeArrowheads="1"/>
            </p:cNvSpPr>
            <p:nvPr/>
          </p:nvSpPr>
          <p:spPr bwMode="gray">
            <a:xfrm>
              <a:off x="5042" y="0"/>
              <a:ext cx="718" cy="4320"/>
            </a:xfrm>
            <a:prstGeom prst="rect">
              <a:avLst/>
            </a:prstGeom>
            <a:solidFill>
              <a:schemeClr val="folHlink">
                <a:alpha val="39999"/>
              </a:schemeClr>
            </a:solidFill>
            <a:ln w="9525">
              <a:noFill/>
              <a:miter lim="800000"/>
              <a:headEnd/>
              <a:tailEnd/>
            </a:ln>
          </p:spPr>
          <p:txBody>
            <a:bodyPr wrap="none" anchor="ctr"/>
            <a:lstStyle/>
            <a:p>
              <a:pPr eaLnBrk="1" hangingPunct="1"/>
              <a:endParaRPr lang="uk-UA">
                <a:latin typeface="Verdana" pitchFamily="34" charset="0"/>
              </a:endParaRPr>
            </a:p>
          </p:txBody>
        </p:sp>
        <p:sp>
          <p:nvSpPr>
            <p:cNvPr id="2065" name="Rectangle 18"/>
            <p:cNvSpPr>
              <a:spLocks noChangeArrowheads="1"/>
            </p:cNvSpPr>
            <p:nvPr/>
          </p:nvSpPr>
          <p:spPr bwMode="gray">
            <a:xfrm>
              <a:off x="5040" y="219"/>
              <a:ext cx="720" cy="393"/>
            </a:xfrm>
            <a:prstGeom prst="rect">
              <a:avLst/>
            </a:prstGeom>
            <a:solidFill>
              <a:schemeClr val="tx1"/>
            </a:solidFill>
            <a:ln w="9525">
              <a:noFill/>
              <a:miter lim="800000"/>
              <a:headEnd/>
              <a:tailEnd/>
            </a:ln>
          </p:spPr>
          <p:txBody>
            <a:bodyPr wrap="none" anchor="ctr"/>
            <a:lstStyle/>
            <a:p>
              <a:pPr eaLnBrk="1" hangingPunct="1"/>
              <a:endParaRPr lang="uk-UA">
                <a:latin typeface="Verdana" pitchFamily="34" charset="0"/>
              </a:endParaRPr>
            </a:p>
          </p:txBody>
        </p:sp>
      </p:grpSp>
      <p:sp>
        <p:nvSpPr>
          <p:cNvPr id="2052" name="AutoShape 19"/>
          <p:cNvSpPr>
            <a:spLocks noChangeArrowheads="1"/>
          </p:cNvSpPr>
          <p:nvPr/>
        </p:nvSpPr>
        <p:spPr bwMode="gray">
          <a:xfrm>
            <a:off x="7696200" y="5943600"/>
            <a:ext cx="609600" cy="533400"/>
          </a:xfrm>
          <a:prstGeom prst="hexagon">
            <a:avLst>
              <a:gd name="adj" fmla="val 28571"/>
              <a:gd name="vf" fmla="val 115470"/>
            </a:avLst>
          </a:prstGeom>
          <a:solidFill>
            <a:srgbClr val="5086C2">
              <a:alpha val="34901"/>
            </a:srgbClr>
          </a:solidFill>
          <a:ln w="9525">
            <a:noFill/>
            <a:miter lim="800000"/>
            <a:headEnd/>
            <a:tailEnd/>
          </a:ln>
        </p:spPr>
        <p:txBody>
          <a:bodyPr wrap="none" anchor="ctr"/>
          <a:lstStyle/>
          <a:p>
            <a:pPr eaLnBrk="1" hangingPunct="1"/>
            <a:endParaRPr lang="uk-UA">
              <a:latin typeface="Verdana" pitchFamily="34" charset="0"/>
            </a:endParaRPr>
          </a:p>
        </p:txBody>
      </p:sp>
      <p:sp>
        <p:nvSpPr>
          <p:cNvPr id="2053" name="AutoShape 20"/>
          <p:cNvSpPr>
            <a:spLocks noChangeArrowheads="1"/>
          </p:cNvSpPr>
          <p:nvPr/>
        </p:nvSpPr>
        <p:spPr bwMode="gray">
          <a:xfrm>
            <a:off x="8229600" y="5638800"/>
            <a:ext cx="609600" cy="533400"/>
          </a:xfrm>
          <a:prstGeom prst="hexagon">
            <a:avLst>
              <a:gd name="adj" fmla="val 28571"/>
              <a:gd name="vf" fmla="val 115470"/>
            </a:avLst>
          </a:prstGeom>
          <a:solidFill>
            <a:srgbClr val="5086C2">
              <a:alpha val="34901"/>
            </a:srgbClr>
          </a:solidFill>
          <a:ln w="9525">
            <a:noFill/>
            <a:miter lim="800000"/>
            <a:headEnd/>
            <a:tailEnd/>
          </a:ln>
        </p:spPr>
        <p:txBody>
          <a:bodyPr wrap="none" anchor="ctr"/>
          <a:lstStyle/>
          <a:p>
            <a:pPr eaLnBrk="1" hangingPunct="1"/>
            <a:endParaRPr lang="uk-UA">
              <a:latin typeface="Verdana" pitchFamily="34" charset="0"/>
            </a:endParaRPr>
          </a:p>
        </p:txBody>
      </p:sp>
      <p:sp>
        <p:nvSpPr>
          <p:cNvPr id="2054" name="AutoShape 21"/>
          <p:cNvSpPr>
            <a:spLocks noChangeArrowheads="1"/>
          </p:cNvSpPr>
          <p:nvPr/>
        </p:nvSpPr>
        <p:spPr bwMode="gray">
          <a:xfrm>
            <a:off x="8220075" y="6229350"/>
            <a:ext cx="609600" cy="533400"/>
          </a:xfrm>
          <a:prstGeom prst="hexagon">
            <a:avLst>
              <a:gd name="adj" fmla="val 28571"/>
              <a:gd name="vf" fmla="val 115470"/>
            </a:avLst>
          </a:prstGeom>
          <a:solidFill>
            <a:srgbClr val="5086C2">
              <a:alpha val="34901"/>
            </a:srgbClr>
          </a:solidFill>
          <a:ln w="9525">
            <a:noFill/>
            <a:miter lim="800000"/>
            <a:headEnd/>
            <a:tailEnd/>
          </a:ln>
        </p:spPr>
        <p:txBody>
          <a:bodyPr wrap="none" anchor="ctr"/>
          <a:lstStyle/>
          <a:p>
            <a:pPr eaLnBrk="1" hangingPunct="1"/>
            <a:endParaRPr lang="uk-UA">
              <a:latin typeface="Verdana" pitchFamily="34" charset="0"/>
            </a:endParaRPr>
          </a:p>
        </p:txBody>
      </p:sp>
      <p:sp>
        <p:nvSpPr>
          <p:cNvPr id="2055" name="Rectangle 3"/>
          <p:cNvSpPr>
            <a:spLocks noGrp="1" noChangeArrowheads="1"/>
          </p:cNvSpPr>
          <p:nvPr>
            <p:ph type="body" idx="1"/>
          </p:nvPr>
        </p:nvSpPr>
        <p:spPr bwMode="auto">
          <a:xfrm>
            <a:off x="457200" y="1076325"/>
            <a:ext cx="8229600" cy="5248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uk-UA" smtClean="0"/>
              <a:t>Образец текста</a:t>
            </a:r>
          </a:p>
          <a:p>
            <a:pPr lvl="1"/>
            <a:r>
              <a:rPr lang="ru-RU" altLang="uk-UA" smtClean="0"/>
              <a:t>Второй уровень</a:t>
            </a:r>
          </a:p>
          <a:p>
            <a:pPr lvl="2"/>
            <a:r>
              <a:rPr lang="ru-RU" altLang="uk-UA" smtClean="0"/>
              <a:t>Третий уровень</a:t>
            </a:r>
          </a:p>
          <a:p>
            <a:pPr lvl="3"/>
            <a:r>
              <a:rPr lang="ru-RU" altLang="uk-UA" smtClean="0"/>
              <a:t>Четвертый уровень</a:t>
            </a:r>
          </a:p>
          <a:p>
            <a:pPr lvl="4"/>
            <a:r>
              <a:rPr lang="ru-RU" altLang="uk-UA" smtClean="0"/>
              <a:t>Пятый уровень</a:t>
            </a:r>
            <a:endParaRPr lang="en-US" altLang="uk-UA" smtClean="0"/>
          </a:p>
        </p:txBody>
      </p:sp>
      <p:sp>
        <p:nvSpPr>
          <p:cNvPr id="1028" name="Rectangle 4"/>
          <p:cNvSpPr>
            <a:spLocks noGrp="1" noChangeArrowheads="1"/>
          </p:cNvSpPr>
          <p:nvPr>
            <p:ph type="dt" sz="half" idx="2"/>
          </p:nvPr>
        </p:nvSpPr>
        <p:spPr bwMode="auto">
          <a:xfrm>
            <a:off x="457200" y="6519863"/>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latin typeface="+mn-lt"/>
                <a:cs typeface="Arial" pitchFamily="34" charset="0"/>
              </a:defRPr>
            </a:lvl1pPr>
          </a:lstStyle>
          <a:p>
            <a:pPr>
              <a:defRPr/>
            </a:pPr>
            <a:fld id="{B2597E07-293E-4028-87ED-19307E605A01}" type="datetime1">
              <a:rPr lang="ru-RU"/>
              <a:pPr>
                <a:defRPr/>
              </a:pPr>
              <a:t>02.05.2026</a:t>
            </a:fld>
            <a:endParaRPr lang="ru-RU"/>
          </a:p>
        </p:txBody>
      </p:sp>
      <p:sp>
        <p:nvSpPr>
          <p:cNvPr id="1029" name="Rectangle 5"/>
          <p:cNvSpPr>
            <a:spLocks noGrp="1" noChangeArrowheads="1"/>
          </p:cNvSpPr>
          <p:nvPr>
            <p:ph type="ftr" sz="quarter" idx="3"/>
          </p:nvPr>
        </p:nvSpPr>
        <p:spPr bwMode="auto">
          <a:xfrm>
            <a:off x="5181600" y="6477000"/>
            <a:ext cx="2895600" cy="233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000">
                <a:latin typeface="+mn-lt"/>
                <a:cs typeface="Arial" pitchFamily="34" charset="0"/>
              </a:defRPr>
            </a:lvl1pPr>
          </a:lstStyle>
          <a:p>
            <a:pPr>
              <a:defRPr/>
            </a:pPr>
            <a:endParaRPr lang="ru-RU"/>
          </a:p>
        </p:txBody>
      </p:sp>
      <p:sp>
        <p:nvSpPr>
          <p:cNvPr id="1030" name="Rectangle 6"/>
          <p:cNvSpPr>
            <a:spLocks noGrp="1" noChangeArrowheads="1"/>
          </p:cNvSpPr>
          <p:nvPr>
            <p:ph type="sldNum" sz="quarter" idx="4"/>
          </p:nvPr>
        </p:nvSpPr>
        <p:spPr bwMode="auto">
          <a:xfrm>
            <a:off x="8286750" y="6386513"/>
            <a:ext cx="4572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chemeClr val="bg1"/>
                </a:solidFill>
                <a:latin typeface="Verdana" pitchFamily="34" charset="0"/>
              </a:defRPr>
            </a:lvl1pPr>
          </a:lstStyle>
          <a:p>
            <a:pPr>
              <a:defRPr/>
            </a:pPr>
            <a:fld id="{F4E55098-404E-4787-8985-6E82B239DF55}" type="slidenum">
              <a:rPr lang="ru-RU" altLang="uk-UA"/>
              <a:pPr>
                <a:defRPr/>
              </a:pPr>
              <a:t>‹#›</a:t>
            </a:fld>
            <a:endParaRPr lang="ru-RU" altLang="uk-UA"/>
          </a:p>
        </p:txBody>
      </p:sp>
      <p:grpSp>
        <p:nvGrpSpPr>
          <p:cNvPr id="2059" name="Group 22"/>
          <p:cNvGrpSpPr>
            <a:grpSpLocks/>
          </p:cNvGrpSpPr>
          <p:nvPr/>
        </p:nvGrpSpPr>
        <p:grpSpPr bwMode="auto">
          <a:xfrm>
            <a:off x="152400" y="228600"/>
            <a:ext cx="838200" cy="838200"/>
            <a:chOff x="18" y="144"/>
            <a:chExt cx="510" cy="480"/>
          </a:xfrm>
        </p:grpSpPr>
        <p:sp>
          <p:nvSpPr>
            <p:cNvPr id="2061" name="AutoShape 23"/>
            <p:cNvSpPr>
              <a:spLocks noChangeArrowheads="1"/>
            </p:cNvSpPr>
            <p:nvPr userDrawn="1"/>
          </p:nvSpPr>
          <p:spPr bwMode="gray">
            <a:xfrm>
              <a:off x="18" y="258"/>
              <a:ext cx="288" cy="240"/>
            </a:xfrm>
            <a:prstGeom prst="hexagon">
              <a:avLst>
                <a:gd name="adj" fmla="val 30000"/>
                <a:gd name="vf" fmla="val 115470"/>
              </a:avLst>
            </a:prstGeom>
            <a:solidFill>
              <a:schemeClr val="hlink"/>
            </a:solidFill>
            <a:ln w="28575">
              <a:solidFill>
                <a:schemeClr val="bg1"/>
              </a:solidFill>
              <a:miter lim="800000"/>
              <a:headEnd/>
              <a:tailEnd/>
            </a:ln>
            <a:effectLst>
              <a:outerShdw dist="56796" dir="1593903" algn="ctr" rotWithShape="0">
                <a:srgbClr val="666633">
                  <a:alpha val="50000"/>
                </a:srgbClr>
              </a:outerShdw>
            </a:effectLst>
          </p:spPr>
          <p:txBody>
            <a:bodyPr wrap="none" anchor="ctr"/>
            <a:lstStyle/>
            <a:p>
              <a:pPr eaLnBrk="1" hangingPunct="1"/>
              <a:endParaRPr lang="uk-UA">
                <a:latin typeface="Verdana" pitchFamily="34" charset="0"/>
              </a:endParaRPr>
            </a:p>
          </p:txBody>
        </p:sp>
        <p:sp>
          <p:nvSpPr>
            <p:cNvPr id="2062" name="AutoShape 24"/>
            <p:cNvSpPr>
              <a:spLocks noChangeArrowheads="1"/>
            </p:cNvSpPr>
            <p:nvPr userDrawn="1"/>
          </p:nvSpPr>
          <p:spPr bwMode="gray">
            <a:xfrm>
              <a:off x="240" y="144"/>
              <a:ext cx="288" cy="240"/>
            </a:xfrm>
            <a:prstGeom prst="hexagon">
              <a:avLst>
                <a:gd name="adj" fmla="val 30000"/>
                <a:gd name="vf" fmla="val 115470"/>
              </a:avLst>
            </a:prstGeom>
            <a:solidFill>
              <a:schemeClr val="accent2"/>
            </a:solidFill>
            <a:ln w="28575">
              <a:solidFill>
                <a:schemeClr val="bg1"/>
              </a:solidFill>
              <a:miter lim="800000"/>
              <a:headEnd/>
              <a:tailEnd/>
            </a:ln>
            <a:effectLst>
              <a:outerShdw dist="56796" dir="1593903" algn="ctr" rotWithShape="0">
                <a:srgbClr val="666633">
                  <a:alpha val="50000"/>
                </a:srgbClr>
              </a:outerShdw>
            </a:effectLst>
          </p:spPr>
          <p:txBody>
            <a:bodyPr wrap="none" anchor="ctr"/>
            <a:lstStyle/>
            <a:p>
              <a:pPr eaLnBrk="1" hangingPunct="1"/>
              <a:endParaRPr lang="uk-UA">
                <a:latin typeface="Verdana" pitchFamily="34" charset="0"/>
              </a:endParaRPr>
            </a:p>
          </p:txBody>
        </p:sp>
        <p:sp>
          <p:nvSpPr>
            <p:cNvPr id="2063" name="AutoShape 25"/>
            <p:cNvSpPr>
              <a:spLocks noChangeArrowheads="1"/>
            </p:cNvSpPr>
            <p:nvPr userDrawn="1"/>
          </p:nvSpPr>
          <p:spPr bwMode="gray">
            <a:xfrm>
              <a:off x="240" y="384"/>
              <a:ext cx="288" cy="240"/>
            </a:xfrm>
            <a:prstGeom prst="hexagon">
              <a:avLst>
                <a:gd name="adj" fmla="val 30000"/>
                <a:gd name="vf" fmla="val 115470"/>
              </a:avLst>
            </a:prstGeom>
            <a:solidFill>
              <a:schemeClr val="accent1"/>
            </a:solidFill>
            <a:ln w="28575">
              <a:solidFill>
                <a:schemeClr val="bg1"/>
              </a:solidFill>
              <a:miter lim="800000"/>
              <a:headEnd/>
              <a:tailEnd/>
            </a:ln>
            <a:effectLst>
              <a:outerShdw dist="56796" dir="1593903" algn="ctr" rotWithShape="0">
                <a:srgbClr val="666633">
                  <a:alpha val="50000"/>
                </a:srgbClr>
              </a:outerShdw>
            </a:effectLst>
          </p:spPr>
          <p:txBody>
            <a:bodyPr wrap="none" anchor="ctr"/>
            <a:lstStyle/>
            <a:p>
              <a:pPr eaLnBrk="1" hangingPunct="1"/>
              <a:endParaRPr lang="uk-UA">
                <a:latin typeface="Verdana" pitchFamily="34" charset="0"/>
              </a:endParaRPr>
            </a:p>
          </p:txBody>
        </p:sp>
      </p:grpSp>
      <p:sp>
        <p:nvSpPr>
          <p:cNvPr id="2060" name="Rectangle 2"/>
          <p:cNvSpPr>
            <a:spLocks noGrp="1" noChangeArrowheads="1"/>
          </p:cNvSpPr>
          <p:nvPr>
            <p:ph type="title"/>
          </p:nvPr>
        </p:nvSpPr>
        <p:spPr bwMode="white">
          <a:xfrm>
            <a:off x="1143000" y="381000"/>
            <a:ext cx="67056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uk-UA" smtClean="0"/>
              <a:t>Образец заголовка</a:t>
            </a:r>
            <a:endParaRPr lang="en-US" altLang="uk-UA" smtClean="0"/>
          </a:p>
        </p:txBody>
      </p:sp>
    </p:spTree>
  </p:cSld>
  <p:clrMap bg1="lt1" tx1="dk1" bg2="lt2" tx2="dk2" accent1="accent1" accent2="accent2" accent3="accent3" accent4="accent4" accent5="accent5" accent6="accent6" hlink="hlink" folHlink="folHlink"/>
  <p:sldLayoutIdLst>
    <p:sldLayoutId id="2147485545" r:id="rId1"/>
    <p:sldLayoutId id="2147485533" r:id="rId2"/>
    <p:sldLayoutId id="2147485534" r:id="rId3"/>
    <p:sldLayoutId id="2147485535" r:id="rId4"/>
    <p:sldLayoutId id="2147485536" r:id="rId5"/>
    <p:sldLayoutId id="2147485537" r:id="rId6"/>
    <p:sldLayoutId id="2147485538" r:id="rId7"/>
    <p:sldLayoutId id="2147485539" r:id="rId8"/>
    <p:sldLayoutId id="2147485540" r:id="rId9"/>
    <p:sldLayoutId id="2147485541" r:id="rId10"/>
    <p:sldLayoutId id="2147485542" r:id="rId11"/>
    <p:sldLayoutId id="2147485543" r:id="rId12"/>
    <p:sldLayoutId id="2147485544" r:id="rId13"/>
  </p:sldLayoutIdLst>
  <p:transition>
    <p:strips dir="ld"/>
  </p:transition>
  <p:hf hdr="0" ft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Verdana" pitchFamily="34" charset="0"/>
        </a:defRPr>
      </a:lvl2pPr>
      <a:lvl3pPr algn="l" rtl="0" eaLnBrk="0" fontAlgn="base" hangingPunct="0">
        <a:spcBef>
          <a:spcPct val="0"/>
        </a:spcBef>
        <a:spcAft>
          <a:spcPct val="0"/>
        </a:spcAft>
        <a:defRPr sz="3200">
          <a:solidFill>
            <a:schemeClr val="bg1"/>
          </a:solidFill>
          <a:latin typeface="Verdana" pitchFamily="34" charset="0"/>
        </a:defRPr>
      </a:lvl3pPr>
      <a:lvl4pPr algn="l" rtl="0" eaLnBrk="0" fontAlgn="base" hangingPunct="0">
        <a:spcBef>
          <a:spcPct val="0"/>
        </a:spcBef>
        <a:spcAft>
          <a:spcPct val="0"/>
        </a:spcAft>
        <a:defRPr sz="3200">
          <a:solidFill>
            <a:schemeClr val="bg1"/>
          </a:solidFill>
          <a:latin typeface="Verdana" pitchFamily="34" charset="0"/>
        </a:defRPr>
      </a:lvl4pPr>
      <a:lvl5pPr algn="l" rtl="0" eaLnBrk="0" fontAlgn="base" hangingPunct="0">
        <a:spcBef>
          <a:spcPct val="0"/>
        </a:spcBef>
        <a:spcAft>
          <a:spcPct val="0"/>
        </a:spcAft>
        <a:defRPr sz="3200">
          <a:solidFill>
            <a:schemeClr val="bg1"/>
          </a:solidFill>
          <a:latin typeface="Verdana" pitchFamily="34" charset="0"/>
        </a:defRPr>
      </a:lvl5pPr>
      <a:lvl6pPr marL="457200" algn="l" rtl="0" eaLnBrk="1" fontAlgn="base" hangingPunct="1">
        <a:spcBef>
          <a:spcPct val="0"/>
        </a:spcBef>
        <a:spcAft>
          <a:spcPct val="0"/>
        </a:spcAft>
        <a:defRPr sz="3200">
          <a:solidFill>
            <a:schemeClr val="bg1"/>
          </a:solidFill>
          <a:latin typeface="Verdana" pitchFamily="34" charset="0"/>
        </a:defRPr>
      </a:lvl6pPr>
      <a:lvl7pPr marL="914400" algn="l" rtl="0" eaLnBrk="1" fontAlgn="base" hangingPunct="1">
        <a:spcBef>
          <a:spcPct val="0"/>
        </a:spcBef>
        <a:spcAft>
          <a:spcPct val="0"/>
        </a:spcAft>
        <a:defRPr sz="3200">
          <a:solidFill>
            <a:schemeClr val="bg1"/>
          </a:solidFill>
          <a:latin typeface="Verdana" pitchFamily="34" charset="0"/>
        </a:defRPr>
      </a:lvl7pPr>
      <a:lvl8pPr marL="1371600" algn="l" rtl="0" eaLnBrk="1" fontAlgn="base" hangingPunct="1">
        <a:spcBef>
          <a:spcPct val="0"/>
        </a:spcBef>
        <a:spcAft>
          <a:spcPct val="0"/>
        </a:spcAft>
        <a:defRPr sz="3200">
          <a:solidFill>
            <a:schemeClr val="bg1"/>
          </a:solidFill>
          <a:latin typeface="Verdana" pitchFamily="34" charset="0"/>
        </a:defRPr>
      </a:lvl8pPr>
      <a:lvl9pPr marL="1828800" algn="l" rtl="0" eaLnBrk="1" fontAlgn="base" hangingPunct="1">
        <a:spcBef>
          <a:spcPct val="0"/>
        </a:spcBef>
        <a:spcAft>
          <a:spcPct val="0"/>
        </a:spcAft>
        <a:defRPr sz="3200">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250825" y="1268413"/>
            <a:ext cx="8686800" cy="4537075"/>
          </a:xfrm>
        </p:spPr>
        <p:txBody>
          <a:bodyPr/>
          <a:lstStyle/>
          <a:p>
            <a:pPr algn="ctr"/>
            <a:r>
              <a:rPr lang="uk-UA" sz="4400" i="0" smtClean="0">
                <a:latin typeface="Bookman Old Style" pitchFamily="18" charset="0"/>
              </a:rPr>
              <a:t/>
            </a:r>
            <a:br>
              <a:rPr lang="uk-UA" sz="4400" i="0" smtClean="0">
                <a:latin typeface="Bookman Old Style" pitchFamily="18" charset="0"/>
              </a:rPr>
            </a:br>
            <a:r>
              <a:rPr lang="uk-UA" sz="4400" i="0" smtClean="0">
                <a:solidFill>
                  <a:schemeClr val="tx2"/>
                </a:solidFill>
                <a:latin typeface="Bookman Old Style" pitchFamily="18" charset="0"/>
              </a:rPr>
              <a:t> </a:t>
            </a:r>
            <a:r>
              <a:rPr lang="uk-UA" sz="4400" i="0" smtClean="0">
                <a:latin typeface="Bookman Old Style" pitchFamily="18" charset="0"/>
              </a:rPr>
              <a:t/>
            </a:r>
            <a:br>
              <a:rPr lang="uk-UA" sz="4400" i="0" smtClean="0">
                <a:latin typeface="Bookman Old Style" pitchFamily="18" charset="0"/>
              </a:rPr>
            </a:br>
            <a:r>
              <a:rPr lang="ru-RU" sz="4400" smtClean="0"/>
              <a:t>Виклики державному суверенітету крізь призму глобалізації та формування нового світового порядку</a:t>
            </a:r>
            <a:r>
              <a:rPr lang="ru-RU" sz="4800" smtClean="0"/>
              <a:t/>
            </a:r>
            <a:br>
              <a:rPr lang="ru-RU" sz="4800" smtClean="0"/>
            </a:br>
            <a:endParaRPr lang="ru-RU" sz="4800" i="0" smtClean="0">
              <a:latin typeface="Bookman Old Style" pitchFamily="18" charset="0"/>
            </a:endParaRPr>
          </a:p>
        </p:txBody>
      </p:sp>
      <p:sp>
        <p:nvSpPr>
          <p:cNvPr id="3" name="Прямоугольник 2"/>
          <p:cNvSpPr/>
          <p:nvPr/>
        </p:nvSpPr>
        <p:spPr>
          <a:xfrm>
            <a:off x="2613771" y="3244334"/>
            <a:ext cx="3916457" cy="369332"/>
          </a:xfrm>
          <a:prstGeom prst="rect">
            <a:avLst/>
          </a:prstGeom>
        </p:spPr>
        <p:txBody>
          <a:bodyPr wrap="none">
            <a:spAutoFit/>
          </a:bodyPr>
          <a:lstStyle/>
          <a:p>
            <a:r>
              <a:rPr lang="en-US" smtClean="0"/>
              <a:t>https://meet.google.com/euj-fcin-qup</a:t>
            </a:r>
            <a:endParaRPr lang="ru-RU"/>
          </a:p>
        </p:txBody>
      </p:sp>
    </p:spTree>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141288" y="1557338"/>
            <a:ext cx="8963025" cy="4830762"/>
          </a:xfrm>
          <a:prstGeom prst="rect">
            <a:avLst/>
          </a:prstGeom>
          <a:noFill/>
          <a:ln w="9525">
            <a:noFill/>
            <a:miter lim="800000"/>
            <a:headEnd/>
            <a:tailEnd/>
          </a:ln>
        </p:spPr>
        <p:txBody>
          <a:bodyPr>
            <a:spAutoFit/>
          </a:bodyPr>
          <a:lstStyle/>
          <a:p>
            <a:pPr indent="363538" algn="just"/>
            <a:r>
              <a:rPr lang="ru-RU" sz="2800"/>
              <a:t>Основна складність при створенні й подальшому розширенні міжнародних просторів полягає в тому, що політика глобалізації жадає від національної держави координації визначених, раніше незалежних рішень з іншими національними державами і підпорядкування держав інтересам співтовариства. </a:t>
            </a:r>
          </a:p>
          <a:p>
            <a:pPr indent="363538" algn="just"/>
            <a:r>
              <a:rPr lang="ru-RU" sz="2800"/>
              <a:t>Прикладом такого транснаціонального простору, в якому всі його учасники пожертвували частиною національних прерогатив на користь співтовариства, </a:t>
            </a:r>
            <a:r>
              <a:rPr lang="ru-RU" sz="2800" b="1">
                <a:solidFill>
                  <a:srgbClr val="FF0000"/>
                </a:solidFill>
              </a:rPr>
              <a:t>є ЄС.</a:t>
            </a:r>
            <a:endParaRPr lang="ru-RU" sz="2600" b="1">
              <a:solidFill>
                <a:srgbClr val="FF0000"/>
              </a:solidFill>
            </a:endParaRPr>
          </a:p>
        </p:txBody>
      </p:sp>
    </p:spTree>
  </p:cSld>
  <p:clrMapOvr>
    <a:masterClrMapping/>
  </p:clrMapOvr>
  <p:transition>
    <p:strips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141288" y="1412875"/>
            <a:ext cx="8963025" cy="3108325"/>
          </a:xfrm>
          <a:prstGeom prst="rect">
            <a:avLst/>
          </a:prstGeom>
          <a:noFill/>
          <a:ln w="9525">
            <a:noFill/>
            <a:miter lim="800000"/>
            <a:headEnd/>
            <a:tailEnd/>
          </a:ln>
        </p:spPr>
        <p:txBody>
          <a:bodyPr>
            <a:spAutoFit/>
          </a:bodyPr>
          <a:lstStyle/>
          <a:p>
            <a:pPr indent="363538" algn="just"/>
            <a:r>
              <a:rPr lang="uk-UA" sz="2800"/>
              <a:t>У появі цієї ЄС переплелися дві тенденції, з одного боку, роль міжурядових і транснаціональних організацій, поява нових акторів у системі міжнародних відносин, з іншого – трансформації на рівні свідомості, коли національна ідентифікація поступається місцем космополітизації громадянського суспільства.</a:t>
            </a:r>
            <a:endParaRPr lang="ru-RU" sz="2600" b="1"/>
          </a:p>
        </p:txBody>
      </p:sp>
      <p:pic>
        <p:nvPicPr>
          <p:cNvPr id="655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64088" y="4437112"/>
            <a:ext cx="3312368" cy="21293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ransition>
    <p:strips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141288" y="1557338"/>
            <a:ext cx="8963025" cy="4830762"/>
          </a:xfrm>
          <a:prstGeom prst="rect">
            <a:avLst/>
          </a:prstGeom>
          <a:noFill/>
          <a:ln w="9525">
            <a:noFill/>
            <a:miter lim="800000"/>
            <a:headEnd/>
            <a:tailEnd/>
          </a:ln>
        </p:spPr>
        <p:txBody>
          <a:bodyPr>
            <a:spAutoFit/>
          </a:bodyPr>
          <a:lstStyle/>
          <a:p>
            <a:pPr indent="363538" algn="just"/>
            <a:r>
              <a:rPr lang="uk-UA" sz="2800"/>
              <a:t>Однак, незважаючи на ці об'єктивні тенденції, національні держави не прагнуть здавати своїх позицій. Тому світова політика ніби роздвоюється на дві арени глобальних суспільств. З одного боку, зберігається співтовариство держав, у якому правила дипломатії й національних інтересів, як і раніше, відіграють ключову роль. З іншого боку уже діє світ транснаціональної субполітики, в якому задіяні різні організації, мультинаціональні концерни, міжнародні екологічні організації, НАТО, ЄС і т.д. </a:t>
            </a:r>
            <a:endParaRPr lang="ru-RU" sz="2600" b="1"/>
          </a:p>
        </p:txBody>
      </p:sp>
    </p:spTree>
  </p:cSld>
  <p:clrMapOvr>
    <a:masterClrMapping/>
  </p:clrMapOvr>
  <p:transition>
    <p:strips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123825" y="1484313"/>
            <a:ext cx="8963025" cy="4894262"/>
          </a:xfrm>
          <a:prstGeom prst="rect">
            <a:avLst/>
          </a:prstGeom>
          <a:noFill/>
          <a:ln w="9525">
            <a:noFill/>
            <a:miter lim="800000"/>
            <a:headEnd/>
            <a:tailEnd/>
          </a:ln>
        </p:spPr>
        <p:txBody>
          <a:bodyPr>
            <a:spAutoFit/>
          </a:bodyPr>
          <a:lstStyle/>
          <a:p>
            <a:pPr indent="363538" algn="just"/>
            <a:r>
              <a:rPr lang="uk-UA" sz="2600"/>
              <a:t>Цю двоїсту модель міжнародних відносин Дж. Розенау називає поліцентричною світовою політикою, в якій не мають права голосу, зокрема ні капітал, ні національно-державні уряди, ні ООН, ні Світовий банк, ні Грінпіс. Усі вони борються за досягнення своїх цілей, щоправда, з різними результатами. Водночас традиційна міждержавна система міжнародних відносин зберігає свої позиції, національні держави хоч і змінюються, але не зникають, державний суверенітет піддається «ерозії», але рішуче протидіє цій тенденції, уряди слабшають, але в їхніх руках, як і раніше, знаходяться ресурси, і вони продовжують поширювати свій вплив.</a:t>
            </a:r>
            <a:endParaRPr lang="ru-RU" sz="2600" b="1"/>
          </a:p>
        </p:txBody>
      </p:sp>
    </p:spTree>
  </p:cSld>
  <p:clrMapOvr>
    <a:masterClrMapping/>
  </p:clrMapOvr>
  <p:transition>
    <p:strips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144463" y="1628775"/>
            <a:ext cx="8963025" cy="4894263"/>
          </a:xfrm>
          <a:prstGeom prst="rect">
            <a:avLst/>
          </a:prstGeom>
          <a:noFill/>
          <a:ln w="9525">
            <a:noFill/>
            <a:miter lim="800000"/>
            <a:headEnd/>
            <a:tailEnd/>
          </a:ln>
        </p:spPr>
        <p:txBody>
          <a:bodyPr>
            <a:spAutoFit/>
          </a:bodyPr>
          <a:lstStyle/>
          <a:p>
            <a:pPr indent="363538" algn="just"/>
            <a:r>
              <a:rPr lang="uk-UA" sz="2400"/>
              <a:t>До недавнього часу прототипом організації, що могла б здійснити перехід влади від суверенних держав до структур нового типу, могла б стати, на його думку </a:t>
            </a:r>
            <a:r>
              <a:rPr lang="uk-UA" sz="2400" b="1">
                <a:solidFill>
                  <a:srgbClr val="FF0000"/>
                </a:solidFill>
              </a:rPr>
              <a:t>ООН</a:t>
            </a:r>
            <a:r>
              <a:rPr lang="uk-UA" sz="2400"/>
              <a:t>. Дж.Розенау дає характеристику сильних і слабких сторін цієї організації. З одного боку, </a:t>
            </a:r>
            <a:r>
              <a:rPr lang="uk-UA" sz="2400">
                <a:solidFill>
                  <a:srgbClr val="FF0000"/>
                </a:solidFill>
              </a:rPr>
              <a:t>ООН</a:t>
            </a:r>
            <a:r>
              <a:rPr lang="uk-UA" sz="2400"/>
              <a:t> є досить консервативним органом, оскільки її дії скуті нормами традиційного міжнародного права, багато в чому не відповідні сучасній ситуації. З іншого боку, Дж.Розенау говорить про нерівність, що визначає відносини між слабкими і сильними членами ООН. Це призводить до нездатності використовувати власні сили примусу в ситуаціях, які вона прагне контролювати та унеможливлює вирішення завдань, що знаходяться на її розгляді. </a:t>
            </a:r>
            <a:endParaRPr lang="ru-RU" sz="2400" b="1"/>
          </a:p>
        </p:txBody>
      </p:sp>
    </p:spTree>
  </p:cSld>
  <p:clrMapOvr>
    <a:masterClrMapping/>
  </p:clrMapOvr>
  <p:transition>
    <p:strips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131763" y="1412875"/>
            <a:ext cx="8963025" cy="5294313"/>
          </a:xfrm>
          <a:prstGeom prst="rect">
            <a:avLst/>
          </a:prstGeom>
          <a:noFill/>
          <a:ln w="9525">
            <a:noFill/>
            <a:miter lim="800000"/>
            <a:headEnd/>
            <a:tailEnd/>
          </a:ln>
        </p:spPr>
        <p:txBody>
          <a:bodyPr>
            <a:spAutoFit/>
          </a:bodyPr>
          <a:lstStyle/>
          <a:p>
            <a:pPr indent="363538" algn="just"/>
            <a:r>
              <a:rPr lang="uk-UA" sz="2600"/>
              <a:t>Далеко не в усіх знаходить відгук думка про те, що національні держави змушені тепер розділяти владу з іншими суб'єктами на субнаціональному і наднаціональному рівнях. Та ж ООН продовжує орієнтуватися на непорушність суверенітету. Її норми не рідко ставлять національні інтереси окремих держав-членів, особливо впливових, вище інтересів світового співтовариства. Інерційність ООН у прихильності історично сформованій системі міжнародних відносин очевидна. Цим пояснюється і її слабкість Водночас останнім часом ООН все частіше втручається у внутрішньодержавні конфлікти, а її миротворча і гуманітарна діяльність активізувалася. </a:t>
            </a:r>
            <a:endParaRPr lang="ru-RU" sz="2600" b="1"/>
          </a:p>
        </p:txBody>
      </p:sp>
    </p:spTree>
  </p:cSld>
  <p:clrMapOvr>
    <a:masterClrMapping/>
  </p:clrMapOvr>
  <p:transition>
    <p:strips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158750" y="1557338"/>
            <a:ext cx="8963025" cy="4708525"/>
          </a:xfrm>
          <a:prstGeom prst="rect">
            <a:avLst/>
          </a:prstGeom>
          <a:noFill/>
          <a:ln w="9525">
            <a:noFill/>
            <a:miter lim="800000"/>
            <a:headEnd/>
            <a:tailEnd/>
          </a:ln>
        </p:spPr>
        <p:txBody>
          <a:bodyPr>
            <a:spAutoFit/>
          </a:bodyPr>
          <a:lstStyle/>
          <a:p>
            <a:pPr indent="363538" algn="just"/>
            <a:r>
              <a:rPr lang="uk-UA" sz="2500"/>
              <a:t>Деякі дослідники стверджують, що кризи зазнає не національно-державного суверенітет, а інтервенціоністська модель держави. За цієї моделі соціальне забезпечення, ефективне використання виділених асигнувань на захист навколишнього середовища і захист найманих робітників, споживачів і вкладників, колективне регулювання ринку праці за визначальної участі профспілок і наявність різноманітних інструментів економічної політики, знаходилися безпосередньо і монопольно в руках держави. Постійне розширення завдань держави та постійне збільшення частки державних витрат поставило під сумнів економічну корисність «держави добробуту».</a:t>
            </a:r>
            <a:endParaRPr lang="ru-RU" sz="2500" b="1"/>
          </a:p>
        </p:txBody>
      </p:sp>
    </p:spTree>
  </p:cSld>
  <p:clrMapOvr>
    <a:masterClrMapping/>
  </p:clrMapOvr>
  <p:transition>
    <p:strips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158750" y="1557338"/>
            <a:ext cx="8963025" cy="2676525"/>
          </a:xfrm>
          <a:prstGeom prst="rect">
            <a:avLst/>
          </a:prstGeom>
          <a:noFill/>
          <a:ln w="9525">
            <a:noFill/>
            <a:miter lim="800000"/>
            <a:headEnd/>
            <a:tailEnd/>
          </a:ln>
        </p:spPr>
        <p:txBody>
          <a:bodyPr>
            <a:spAutoFit/>
          </a:bodyPr>
          <a:lstStyle/>
          <a:p>
            <a:pPr indent="363538" algn="just"/>
            <a:r>
              <a:rPr lang="uk-UA" sz="2800"/>
              <a:t>Особливий інтерес викликає позиція з питання про сутнісні зміни державного суверенітету в умовах глобалізації професора Колумбійського університету С. Сассен. Вона зосереджує свою увагу на одній з основних характеристик суверенітету – територіальності. </a:t>
            </a:r>
            <a:endParaRPr lang="ru-RU" sz="2500" b="1"/>
          </a:p>
        </p:txBody>
      </p:sp>
      <p:pic>
        <p:nvPicPr>
          <p:cNvPr id="20483" name="Picture 2"/>
          <p:cNvPicPr>
            <a:picLocks noChangeAspect="1" noChangeArrowheads="1"/>
          </p:cNvPicPr>
          <p:nvPr/>
        </p:nvPicPr>
        <p:blipFill>
          <a:blip r:embed="rId2" cstate="print"/>
          <a:srcRect/>
          <a:stretch>
            <a:fillRect/>
          </a:stretch>
        </p:blipFill>
        <p:spPr bwMode="auto">
          <a:xfrm>
            <a:off x="5795963" y="4365625"/>
            <a:ext cx="2755900" cy="2063750"/>
          </a:xfrm>
          <a:prstGeom prst="rect">
            <a:avLst/>
          </a:prstGeom>
          <a:noFill/>
          <a:ln w="9525">
            <a:noFill/>
            <a:miter lim="800000"/>
            <a:headEnd/>
            <a:tailEnd/>
          </a:ln>
          <a:effectLst/>
        </p:spPr>
      </p:pic>
    </p:spTree>
  </p:cSld>
  <p:clrMapOvr>
    <a:masterClrMapping/>
  </p:clrMapOvr>
  <p:transition>
    <p:strips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158750" y="1412875"/>
            <a:ext cx="8963025" cy="3108325"/>
          </a:xfrm>
          <a:prstGeom prst="rect">
            <a:avLst/>
          </a:prstGeom>
          <a:noFill/>
          <a:ln w="9525">
            <a:noFill/>
            <a:miter lim="800000"/>
            <a:headEnd/>
            <a:tailEnd/>
          </a:ln>
        </p:spPr>
        <p:txBody>
          <a:bodyPr>
            <a:spAutoFit/>
          </a:bodyPr>
          <a:lstStyle/>
          <a:p>
            <a:pPr indent="363538" algn="just"/>
            <a:r>
              <a:rPr lang="uk-UA" sz="2800"/>
              <a:t>С. Сассен ставить запитанням, про те, чи можна вважати появу великих іноземних компаній на території національної держави і їхню активну економічну діяльність фактором, що руйнує суверенітет, чи вони діють за принципом екстериторіальності, за аналогією з посольствами іноземних держав.</a:t>
            </a:r>
            <a:endParaRPr lang="ru-RU" sz="2500" b="1"/>
          </a:p>
        </p:txBody>
      </p:sp>
      <p:pic>
        <p:nvPicPr>
          <p:cNvPr id="6963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20072" y="4365104"/>
            <a:ext cx="3320864" cy="22139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Lst>
        </p:spPr>
      </p:pic>
    </p:spTree>
  </p:cSld>
  <p:clrMapOvr>
    <a:masterClrMapping/>
  </p:clrMapOvr>
  <p:transition>
    <p:strips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158750" y="1484313"/>
            <a:ext cx="8963025" cy="4402137"/>
          </a:xfrm>
          <a:prstGeom prst="rect">
            <a:avLst/>
          </a:prstGeom>
          <a:noFill/>
          <a:ln w="9525">
            <a:noFill/>
            <a:miter lim="800000"/>
            <a:headEnd/>
            <a:tailEnd/>
          </a:ln>
        </p:spPr>
        <p:txBody>
          <a:bodyPr>
            <a:spAutoFit/>
          </a:bodyPr>
          <a:lstStyle/>
          <a:p>
            <a:pPr indent="363538" algn="just"/>
            <a:r>
              <a:rPr lang="uk-UA" sz="2800"/>
              <a:t>На думку дослідника, дерегулювання відбиває більш специфічний процес, який «разом зі зміною простору може свідчити про більш фундаментальну зміну сутності суверенітету, що вказує на новий зміст і місцезнаходження тієї системи, яку ми 90 називаємо </a:t>
            </a:r>
            <a:r>
              <a:rPr lang="uk-UA" sz="2800">
                <a:solidFill>
                  <a:srgbClr val="FF0000"/>
                </a:solidFill>
              </a:rPr>
              <a:t>«суверенітет». </a:t>
            </a:r>
            <a:r>
              <a:rPr lang="uk-UA" sz="2800"/>
              <a:t>Якщо держава втрачає частину певних економічних функцій, то це не означає відсутності альтернативної регуляторної системи й інститутів управління міжнародними економічними відносинами.</a:t>
            </a:r>
            <a:endParaRPr lang="ru-RU" sz="2500" b="1"/>
          </a:p>
        </p:txBody>
      </p:sp>
    </p:spTree>
  </p:cSld>
  <p:clrMapOvr>
    <a:masterClrMapping/>
  </p:clrMapOvr>
  <p:transition>
    <p:strips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141288" y="1420813"/>
            <a:ext cx="8963025" cy="4094162"/>
          </a:xfrm>
          <a:prstGeom prst="rect">
            <a:avLst/>
          </a:prstGeom>
          <a:noFill/>
          <a:ln w="9525">
            <a:noFill/>
            <a:miter lim="800000"/>
            <a:headEnd/>
            <a:tailEnd/>
          </a:ln>
        </p:spPr>
        <p:txBody>
          <a:bodyPr>
            <a:spAutoFit/>
          </a:bodyPr>
          <a:lstStyle/>
          <a:p>
            <a:pPr indent="363538" algn="just"/>
            <a:r>
              <a:rPr lang="uk-UA" sz="2600"/>
              <a:t>Вплив багаторівневого та суперечливого процесу глобалізації привносить зміни в основи колишнього світоустрою, а неоднозначність оцінки її наслідків призводить до діаметрально протилежних висновків про долю держави та її суверенітету в умовах формування нового світового порядку. Зокрема, непорушність державного суверенітету дедалі частіше ставиться під сумнів. Водночас вступ держав до різних організацій (союзів), що мають різну правову природу, актуалізують і питання аналізу дієвості цих організацій.</a:t>
            </a:r>
            <a:endParaRPr lang="ru-RU" sz="2600" b="1"/>
          </a:p>
        </p:txBody>
      </p:sp>
      <p:pic>
        <p:nvPicPr>
          <p:cNvPr id="5123" name="Picture 4"/>
          <p:cNvPicPr>
            <a:picLocks noChangeAspect="1" noChangeArrowheads="1"/>
          </p:cNvPicPr>
          <p:nvPr/>
        </p:nvPicPr>
        <p:blipFill>
          <a:blip r:embed="rId2" cstate="print"/>
          <a:srcRect/>
          <a:stretch>
            <a:fillRect/>
          </a:stretch>
        </p:blipFill>
        <p:spPr bwMode="auto">
          <a:xfrm>
            <a:off x="6875463" y="5084763"/>
            <a:ext cx="2089150" cy="1693862"/>
          </a:xfrm>
          <a:prstGeom prst="rect">
            <a:avLst/>
          </a:prstGeom>
          <a:noFill/>
          <a:ln w="9525">
            <a:noFill/>
            <a:miter lim="800000"/>
            <a:headEnd/>
            <a:tailEnd/>
          </a:ln>
          <a:effectLst/>
        </p:spPr>
      </p:pic>
    </p:spTree>
  </p:cSld>
  <p:clrMapOvr>
    <a:masterClrMapping/>
  </p:clrMapOvr>
  <p:transition>
    <p:strips dir="l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155575" y="1412875"/>
            <a:ext cx="8963025" cy="3416300"/>
          </a:xfrm>
          <a:prstGeom prst="rect">
            <a:avLst/>
          </a:prstGeom>
          <a:noFill/>
          <a:ln w="9525">
            <a:noFill/>
            <a:miter lim="800000"/>
            <a:headEnd/>
            <a:tailEnd/>
          </a:ln>
        </p:spPr>
        <p:txBody>
          <a:bodyPr>
            <a:spAutoFit/>
          </a:bodyPr>
          <a:lstStyle/>
          <a:p>
            <a:pPr indent="363538" algn="just"/>
            <a:r>
              <a:rPr lang="ru-RU" sz="2700"/>
              <a:t>Наприклад, у принципі успішно функціонують організації з міжнародного комерційного арбітражу. Тому, на думку С.Сассен, варто говорити не про «розмивання» суверенітету, а про поступовий перехід його від територіальних органів влади до наднаціональних. Необхідно говорити не про загрозу суверенітету, а про його видозміну, внаслідок якої він втрачає характеристику територіальності. </a:t>
            </a:r>
            <a:endParaRPr lang="ru-RU" sz="2700" b="1"/>
          </a:p>
        </p:txBody>
      </p:sp>
      <p:pic>
        <p:nvPicPr>
          <p:cNvPr id="7168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35936" y="4476002"/>
            <a:ext cx="1484536" cy="225943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ransition>
    <p:strips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155575" y="1412875"/>
            <a:ext cx="8963025" cy="3970338"/>
          </a:xfrm>
          <a:prstGeom prst="rect">
            <a:avLst/>
          </a:prstGeom>
          <a:noFill/>
          <a:ln w="9525">
            <a:noFill/>
            <a:miter lim="800000"/>
            <a:headEnd/>
            <a:tailEnd/>
          </a:ln>
        </p:spPr>
        <p:txBody>
          <a:bodyPr>
            <a:spAutoFit/>
          </a:bodyPr>
          <a:lstStyle/>
          <a:p>
            <a:pPr indent="363538" algn="just"/>
            <a:r>
              <a:rPr lang="uk-UA" sz="2800"/>
              <a:t>Тому С.Сассен не бачить у цьому небезпеки для самої національної держави. Держава, звільнившись від зайвих регулятивних функцій, одержує механізм забезпечення міждержавного консенсусу для просування глобалізації, а національноправові системи залишаються головним інститутом, за допомогою якого здійснюються гарантії дотримання договорів, що укладаються, і прав власності.</a:t>
            </a:r>
            <a:endParaRPr lang="ru-RU" sz="2700" b="1"/>
          </a:p>
        </p:txBody>
      </p:sp>
      <p:pic>
        <p:nvPicPr>
          <p:cNvPr id="7270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66627" y="4972000"/>
            <a:ext cx="2619375" cy="1743075"/>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53882" dir="13500000" algn="ctr" rotWithShape="0">
                    <a:schemeClr val="bg2">
                      <a:alpha val="50000"/>
                    </a:schemeClr>
                  </a:outerShdw>
                </a:effectLst>
              </a14:hiddenEffects>
            </a:ext>
          </a:extLst>
        </p:spPr>
      </p:pic>
    </p:spTree>
  </p:cSld>
  <p:clrMapOvr>
    <a:masterClrMapping/>
  </p:clrMapOvr>
  <p:transition>
    <p:strips dir="l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155575" y="1412875"/>
            <a:ext cx="8963025" cy="4092575"/>
          </a:xfrm>
          <a:prstGeom prst="rect">
            <a:avLst/>
          </a:prstGeom>
          <a:noFill/>
          <a:ln w="9525">
            <a:noFill/>
            <a:miter lim="800000"/>
            <a:headEnd/>
            <a:tailEnd/>
          </a:ln>
        </p:spPr>
        <p:txBody>
          <a:bodyPr>
            <a:spAutoFit/>
          </a:bodyPr>
          <a:lstStyle/>
          <a:p>
            <a:pPr indent="363538" algn="just"/>
            <a:r>
              <a:rPr lang="ru-RU" sz="2600"/>
              <a:t>Державне регулювання економіки веде і до зміни самого поняття громадянства, що поступово перестає бути прив'язаним до визначеної території і національності. Відбувається денаціоналізація національних територій – у сучасному світі головну роль відіграють не права громадянина, а права людини, що також є наслідком глобалізації. Тому основна роль по задоволенню соціальних потреб людини лягає не стільки на державу, в якій проживає людина, скільки на підприємство, на якому вона працює.</a:t>
            </a:r>
            <a:endParaRPr lang="ru-RU" sz="2600" b="1"/>
          </a:p>
        </p:txBody>
      </p:sp>
      <p:pic>
        <p:nvPicPr>
          <p:cNvPr id="25603" name="Picture 2"/>
          <p:cNvPicPr>
            <a:picLocks noChangeAspect="1" noChangeArrowheads="1"/>
          </p:cNvPicPr>
          <p:nvPr/>
        </p:nvPicPr>
        <p:blipFill>
          <a:blip r:embed="rId2" cstate="print"/>
          <a:srcRect/>
          <a:stretch>
            <a:fillRect/>
          </a:stretch>
        </p:blipFill>
        <p:spPr bwMode="auto">
          <a:xfrm>
            <a:off x="6011863" y="5229225"/>
            <a:ext cx="3028950" cy="1514475"/>
          </a:xfrm>
          <a:prstGeom prst="rect">
            <a:avLst/>
          </a:prstGeom>
          <a:noFill/>
          <a:ln w="9525">
            <a:noFill/>
            <a:miter lim="800000"/>
            <a:headEnd/>
            <a:tailEnd/>
          </a:ln>
          <a:effectLst/>
        </p:spPr>
      </p:pic>
    </p:spTree>
  </p:cSld>
  <p:clrMapOvr>
    <a:masterClrMapping/>
  </p:clrMapOvr>
  <p:transition>
    <p:strips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155575" y="1268413"/>
            <a:ext cx="8963025" cy="1385887"/>
          </a:xfrm>
          <a:prstGeom prst="rect">
            <a:avLst/>
          </a:prstGeom>
          <a:noFill/>
          <a:ln w="9525">
            <a:noFill/>
            <a:miter lim="800000"/>
            <a:headEnd/>
            <a:tailEnd/>
          </a:ln>
        </p:spPr>
        <p:txBody>
          <a:bodyPr>
            <a:spAutoFit/>
          </a:bodyPr>
          <a:lstStyle/>
          <a:p>
            <a:pPr indent="363538" algn="ctr"/>
            <a:r>
              <a:rPr lang="ru-RU" sz="2800">
                <a:solidFill>
                  <a:schemeClr val="tx2"/>
                </a:solidFill>
              </a:rPr>
              <a:t>Трансформація державного суверенітету у контексті «держава-каталізатор діяльності регіонів» та формування транснаціонального ринку</a:t>
            </a:r>
            <a:endParaRPr lang="ru-RU" sz="2600" b="1">
              <a:solidFill>
                <a:schemeClr val="tx2"/>
              </a:solidFill>
            </a:endParaRPr>
          </a:p>
        </p:txBody>
      </p:sp>
      <p:sp>
        <p:nvSpPr>
          <p:cNvPr id="26627" name="Прямоугольник 1"/>
          <p:cNvSpPr>
            <a:spLocks noChangeArrowheads="1"/>
          </p:cNvSpPr>
          <p:nvPr/>
        </p:nvSpPr>
        <p:spPr bwMode="auto">
          <a:xfrm>
            <a:off x="250825" y="2671763"/>
            <a:ext cx="8497888" cy="2492375"/>
          </a:xfrm>
          <a:prstGeom prst="rect">
            <a:avLst/>
          </a:prstGeom>
          <a:noFill/>
          <a:ln w="9525">
            <a:noFill/>
            <a:miter lim="800000"/>
            <a:headEnd/>
            <a:tailEnd/>
          </a:ln>
        </p:spPr>
        <p:txBody>
          <a:bodyPr>
            <a:spAutoFit/>
          </a:bodyPr>
          <a:lstStyle/>
          <a:p>
            <a:pPr algn="just"/>
            <a:r>
              <a:rPr lang="uk-UA" sz="2600">
                <a:latin typeface="Times New Roman" pitchFamily="18" charset="0"/>
                <a:cs typeface="Times New Roman" pitchFamily="18" charset="0"/>
              </a:rPr>
              <a:t>      Трансформація державного суверенітету у концепт «держава-каталізатор діяльності регіонів» у працях К.Омає. Японський вчений К.Омає досліджує процес формування нової глобальної економіки під впливом факторів, відомих як </a:t>
            </a:r>
            <a:r>
              <a:rPr lang="uk-UA" sz="2600">
                <a:solidFill>
                  <a:srgbClr val="FF0000"/>
                </a:solidFill>
                <a:latin typeface="Times New Roman" pitchFamily="18" charset="0"/>
                <a:cs typeface="Times New Roman" pitchFamily="18" charset="0"/>
              </a:rPr>
              <a:t>«чотири І»: </a:t>
            </a:r>
            <a:r>
              <a:rPr lang="uk-UA" sz="2600" b="1">
                <a:solidFill>
                  <a:srgbClr val="00B050"/>
                </a:solidFill>
                <a:latin typeface="Times New Roman" pitchFamily="18" charset="0"/>
                <a:cs typeface="Times New Roman" pitchFamily="18" charset="0"/>
              </a:rPr>
              <a:t>інвестиції</a:t>
            </a:r>
            <a:r>
              <a:rPr lang="uk-UA" sz="2600">
                <a:latin typeface="Times New Roman" pitchFamily="18" charset="0"/>
                <a:cs typeface="Times New Roman" pitchFamily="18" charset="0"/>
              </a:rPr>
              <a:t>, </a:t>
            </a:r>
            <a:r>
              <a:rPr lang="uk-UA" sz="2600" b="1">
                <a:solidFill>
                  <a:srgbClr val="00B050"/>
                </a:solidFill>
                <a:latin typeface="Times New Roman" pitchFamily="18" charset="0"/>
                <a:cs typeface="Times New Roman" pitchFamily="18" charset="0"/>
              </a:rPr>
              <a:t>індустрія</a:t>
            </a:r>
            <a:r>
              <a:rPr lang="uk-UA" sz="2600">
                <a:latin typeface="Times New Roman" pitchFamily="18" charset="0"/>
                <a:cs typeface="Times New Roman" pitchFamily="18" charset="0"/>
              </a:rPr>
              <a:t>, </a:t>
            </a:r>
            <a:r>
              <a:rPr lang="uk-UA" sz="2600" b="1">
                <a:solidFill>
                  <a:srgbClr val="00B050"/>
                </a:solidFill>
                <a:latin typeface="Times New Roman" pitchFamily="18" charset="0"/>
                <a:cs typeface="Times New Roman" pitchFamily="18" charset="0"/>
              </a:rPr>
              <a:t>інформаційні технології </a:t>
            </a:r>
            <a:r>
              <a:rPr lang="uk-UA" sz="2600">
                <a:latin typeface="Times New Roman" pitchFamily="18" charset="0"/>
                <a:cs typeface="Times New Roman" pitchFamily="18" charset="0"/>
              </a:rPr>
              <a:t>та </a:t>
            </a:r>
            <a:r>
              <a:rPr lang="uk-UA" sz="2600" b="1">
                <a:solidFill>
                  <a:srgbClr val="00B050"/>
                </a:solidFill>
                <a:latin typeface="Times New Roman" pitchFamily="18" charset="0"/>
                <a:cs typeface="Times New Roman" pitchFamily="18" charset="0"/>
              </a:rPr>
              <a:t>індивідуальне споживання</a:t>
            </a:r>
            <a:r>
              <a:rPr lang="uk-UA" sz="2600">
                <a:latin typeface="Times New Roman" pitchFamily="18" charset="0"/>
                <a:cs typeface="Times New Roman" pitchFamily="18" charset="0"/>
              </a:rPr>
              <a:t>. </a:t>
            </a:r>
          </a:p>
        </p:txBody>
      </p:sp>
      <p:pic>
        <p:nvPicPr>
          <p:cNvPr id="26628" name="Picture 2"/>
          <p:cNvPicPr>
            <a:picLocks noChangeAspect="1" noChangeArrowheads="1"/>
          </p:cNvPicPr>
          <p:nvPr/>
        </p:nvPicPr>
        <p:blipFill>
          <a:blip r:embed="rId2" cstate="print"/>
          <a:srcRect/>
          <a:stretch>
            <a:fillRect/>
          </a:stretch>
        </p:blipFill>
        <p:spPr bwMode="auto">
          <a:xfrm>
            <a:off x="2843213" y="5222875"/>
            <a:ext cx="1584325" cy="1584325"/>
          </a:xfrm>
          <a:prstGeom prst="rect">
            <a:avLst/>
          </a:prstGeom>
          <a:noFill/>
          <a:ln w="9525">
            <a:noFill/>
            <a:miter lim="800000"/>
            <a:headEnd/>
            <a:tailEnd/>
          </a:ln>
          <a:effectLst/>
        </p:spPr>
      </p:pic>
      <p:pic>
        <p:nvPicPr>
          <p:cNvPr id="26629" name="Picture 3"/>
          <p:cNvPicPr>
            <a:picLocks noChangeAspect="1" noChangeArrowheads="1"/>
          </p:cNvPicPr>
          <p:nvPr/>
        </p:nvPicPr>
        <p:blipFill>
          <a:blip r:embed="rId3" cstate="print"/>
          <a:srcRect/>
          <a:stretch>
            <a:fillRect/>
          </a:stretch>
        </p:blipFill>
        <p:spPr bwMode="auto">
          <a:xfrm>
            <a:off x="539750" y="5353050"/>
            <a:ext cx="1973263" cy="1338263"/>
          </a:xfrm>
          <a:prstGeom prst="rect">
            <a:avLst/>
          </a:prstGeom>
          <a:noFill/>
          <a:ln w="9525">
            <a:noFill/>
            <a:miter lim="800000"/>
            <a:headEnd/>
            <a:tailEnd/>
          </a:ln>
          <a:effectLst/>
        </p:spPr>
      </p:pic>
      <p:pic>
        <p:nvPicPr>
          <p:cNvPr id="26630" name="Picture 4"/>
          <p:cNvPicPr>
            <a:picLocks noChangeAspect="1" noChangeArrowheads="1"/>
          </p:cNvPicPr>
          <p:nvPr/>
        </p:nvPicPr>
        <p:blipFill>
          <a:blip r:embed="rId4" cstate="print"/>
          <a:srcRect/>
          <a:stretch>
            <a:fillRect/>
          </a:stretch>
        </p:blipFill>
        <p:spPr bwMode="auto">
          <a:xfrm>
            <a:off x="4614863" y="5503863"/>
            <a:ext cx="1631950" cy="1036637"/>
          </a:xfrm>
          <a:prstGeom prst="rect">
            <a:avLst/>
          </a:prstGeom>
          <a:noFill/>
          <a:ln w="9525">
            <a:noFill/>
            <a:miter lim="800000"/>
            <a:headEnd/>
            <a:tailEnd/>
          </a:ln>
          <a:effectLst/>
        </p:spPr>
      </p:pic>
      <p:pic>
        <p:nvPicPr>
          <p:cNvPr id="26631" name="Picture 5"/>
          <p:cNvPicPr>
            <a:picLocks noChangeAspect="1" noChangeArrowheads="1"/>
          </p:cNvPicPr>
          <p:nvPr/>
        </p:nvPicPr>
        <p:blipFill>
          <a:blip r:embed="rId5" cstate="print"/>
          <a:srcRect/>
          <a:stretch>
            <a:fillRect/>
          </a:stretch>
        </p:blipFill>
        <p:spPr bwMode="auto">
          <a:xfrm>
            <a:off x="6559550" y="5322888"/>
            <a:ext cx="2220913" cy="1303337"/>
          </a:xfrm>
          <a:prstGeom prst="rect">
            <a:avLst/>
          </a:prstGeom>
          <a:noFill/>
          <a:ln w="9525">
            <a:noFill/>
            <a:miter lim="800000"/>
            <a:headEnd/>
            <a:tailEnd/>
          </a:ln>
          <a:effectLst/>
        </p:spPr>
      </p:pic>
    </p:spTree>
  </p:cSld>
  <p:clrMapOvr>
    <a:masterClrMapping/>
  </p:clrMapOvr>
  <p:transition>
    <p:strips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155575" y="1412875"/>
            <a:ext cx="8963025" cy="3538538"/>
          </a:xfrm>
          <a:prstGeom prst="rect">
            <a:avLst/>
          </a:prstGeom>
          <a:noFill/>
          <a:ln w="9525">
            <a:noFill/>
            <a:miter lim="800000"/>
            <a:headEnd/>
            <a:tailEnd/>
          </a:ln>
        </p:spPr>
        <p:txBody>
          <a:bodyPr>
            <a:spAutoFit/>
          </a:bodyPr>
          <a:lstStyle/>
          <a:p>
            <a:pPr indent="363538" algn="just"/>
            <a:r>
              <a:rPr lang="uk-UA" sz="2800">
                <a:solidFill>
                  <a:srgbClr val="FF0000"/>
                </a:solidFill>
              </a:rPr>
              <a:t>Інвестиційна діяльність </a:t>
            </a:r>
            <a:r>
              <a:rPr lang="uk-UA" sz="2800"/>
              <a:t>складає значну частину сучасної економіки. В ній зосереджені величезні запаси вільних засобів, непідконтрольних урядам, що можуть перетинати кордони в пошуках привабливих ринків. Це стимулює зростання індустрії, коли капітали ТНК прямо, без державного посередництва втручаються в національні економіки і перетворюють їх на свій розсуд. </a:t>
            </a:r>
            <a:endParaRPr lang="ru-RU" sz="2600" b="1"/>
          </a:p>
        </p:txBody>
      </p:sp>
      <p:pic>
        <p:nvPicPr>
          <p:cNvPr id="7577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96136" y="4797152"/>
            <a:ext cx="3129857" cy="18844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Tree>
  </p:cSld>
  <p:clrMapOvr>
    <a:masterClrMapping/>
  </p:clrMapOvr>
  <p:transition>
    <p:strips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155575" y="1412875"/>
            <a:ext cx="8963025" cy="2246313"/>
          </a:xfrm>
          <a:prstGeom prst="rect">
            <a:avLst/>
          </a:prstGeom>
          <a:noFill/>
          <a:ln w="9525">
            <a:noFill/>
            <a:miter lim="800000"/>
            <a:headEnd/>
            <a:tailEnd/>
          </a:ln>
        </p:spPr>
        <p:txBody>
          <a:bodyPr>
            <a:spAutoFit/>
          </a:bodyPr>
          <a:lstStyle/>
          <a:p>
            <a:pPr indent="363538" algn="just"/>
            <a:r>
              <a:rPr lang="uk-UA" sz="2800"/>
              <a:t>Ні інвестиції, ні зростання індустрії не були б можливі в таких масштабах за відсутності третього фактору – </a:t>
            </a:r>
            <a:r>
              <a:rPr lang="uk-UA" sz="2800">
                <a:solidFill>
                  <a:srgbClr val="FF0000"/>
                </a:solidFill>
              </a:rPr>
              <a:t>розвитку інформаційних технологій</a:t>
            </a:r>
            <a:r>
              <a:rPr lang="uk-UA" sz="2800"/>
              <a:t>. Саме вони дають змогу здійснювати ефективне управління вилученими підприємствами. </a:t>
            </a:r>
            <a:endParaRPr lang="ru-RU" sz="2600" b="1"/>
          </a:p>
        </p:txBody>
      </p:sp>
      <p:pic>
        <p:nvPicPr>
          <p:cNvPr id="7680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3861048"/>
            <a:ext cx="4248472" cy="26144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53882" dir="13500000" algn="ctr" rotWithShape="0">
                    <a:schemeClr val="bg2">
                      <a:alpha val="50000"/>
                    </a:schemeClr>
                  </a:outerShdw>
                </a:effectLst>
              </a14:hiddenEffects>
            </a:ext>
          </a:extLst>
        </p:spPr>
      </p:pic>
      <p:pic>
        <p:nvPicPr>
          <p:cNvPr id="7680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76056" y="4044536"/>
            <a:ext cx="3606107" cy="22474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53882" dir="13500000" algn="ctr" rotWithShape="0">
                    <a:schemeClr val="bg2">
                      <a:alpha val="50000"/>
                    </a:schemeClr>
                  </a:outerShdw>
                </a:effectLst>
              </a14:hiddenEffects>
            </a:ext>
          </a:extLst>
        </p:spPr>
      </p:pic>
    </p:spTree>
  </p:cSld>
  <p:clrMapOvr>
    <a:masterClrMapping/>
  </p:clrMapOvr>
  <p:transition>
    <p:strips dir="l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p:cNvSpPr txBox="1">
            <a:spLocks noChangeArrowheads="1"/>
          </p:cNvSpPr>
          <p:nvPr/>
        </p:nvSpPr>
        <p:spPr bwMode="auto">
          <a:xfrm>
            <a:off x="155575" y="1412875"/>
            <a:ext cx="8963025" cy="2678113"/>
          </a:xfrm>
          <a:prstGeom prst="rect">
            <a:avLst/>
          </a:prstGeom>
          <a:noFill/>
          <a:ln w="9525">
            <a:noFill/>
            <a:miter lim="800000"/>
            <a:headEnd/>
            <a:tailEnd/>
          </a:ln>
        </p:spPr>
        <p:txBody>
          <a:bodyPr>
            <a:spAutoFit/>
          </a:bodyPr>
          <a:lstStyle/>
          <a:p>
            <a:pPr indent="363538" algn="just"/>
            <a:r>
              <a:rPr lang="uk-UA" sz="2800"/>
              <a:t>Четвертий фактор – </a:t>
            </a:r>
            <a:r>
              <a:rPr lang="uk-UA" sz="2800">
                <a:solidFill>
                  <a:srgbClr val="FF0000"/>
                </a:solidFill>
              </a:rPr>
              <a:t>індивідуальне споживання </a:t>
            </a:r>
            <a:r>
              <a:rPr lang="uk-UA" sz="2800"/>
              <a:t>– є і наслідком перших трьох, і додатковою причиною, що акумулює їх подальше зростання. Уніфікація стандартів споживання зумовлює у світі зростання потреб, на задоволення яких спрямована діяльність насамперед ТНК.</a:t>
            </a:r>
            <a:endParaRPr lang="ru-RU" sz="2600" b="1"/>
          </a:p>
        </p:txBody>
      </p:sp>
      <p:pic>
        <p:nvPicPr>
          <p:cNvPr id="29699" name="Picture 2"/>
          <p:cNvPicPr>
            <a:picLocks noChangeAspect="1" noChangeArrowheads="1"/>
          </p:cNvPicPr>
          <p:nvPr/>
        </p:nvPicPr>
        <p:blipFill>
          <a:blip r:embed="rId2" cstate="print"/>
          <a:srcRect/>
          <a:stretch>
            <a:fillRect/>
          </a:stretch>
        </p:blipFill>
        <p:spPr bwMode="auto">
          <a:xfrm>
            <a:off x="611188" y="4365625"/>
            <a:ext cx="3389312" cy="2246313"/>
          </a:xfrm>
          <a:prstGeom prst="rect">
            <a:avLst/>
          </a:prstGeom>
          <a:noFill/>
          <a:ln w="9525">
            <a:noFill/>
            <a:miter lim="800000"/>
            <a:headEnd/>
            <a:tailEnd/>
          </a:ln>
          <a:effectLst/>
        </p:spPr>
      </p:pic>
      <p:pic>
        <p:nvPicPr>
          <p:cNvPr id="29700" name="Picture 3"/>
          <p:cNvPicPr>
            <a:picLocks noChangeAspect="1" noChangeArrowheads="1"/>
          </p:cNvPicPr>
          <p:nvPr/>
        </p:nvPicPr>
        <p:blipFill>
          <a:blip r:embed="rId3" cstate="print"/>
          <a:srcRect/>
          <a:stretch>
            <a:fillRect/>
          </a:stretch>
        </p:blipFill>
        <p:spPr bwMode="auto">
          <a:xfrm>
            <a:off x="4500563" y="4035425"/>
            <a:ext cx="4270375" cy="2392363"/>
          </a:xfrm>
          <a:prstGeom prst="rect">
            <a:avLst/>
          </a:prstGeom>
          <a:noFill/>
          <a:ln w="9525">
            <a:noFill/>
            <a:miter lim="800000"/>
            <a:headEnd/>
            <a:tailEnd/>
          </a:ln>
          <a:effectLst/>
        </p:spPr>
      </p:pic>
    </p:spTree>
  </p:cSld>
  <p:clrMapOvr>
    <a:masterClrMapping/>
  </p:clrMapOvr>
  <p:transition>
    <p:strips dir="l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155575" y="1412875"/>
            <a:ext cx="8963025" cy="5294313"/>
          </a:xfrm>
          <a:prstGeom prst="rect">
            <a:avLst/>
          </a:prstGeom>
          <a:noFill/>
          <a:ln w="9525">
            <a:noFill/>
            <a:miter lim="800000"/>
            <a:headEnd/>
            <a:tailEnd/>
          </a:ln>
        </p:spPr>
        <p:txBody>
          <a:bodyPr>
            <a:spAutoFit/>
          </a:bodyPr>
          <a:lstStyle/>
          <a:p>
            <a:pPr indent="363538" algn="just"/>
            <a:r>
              <a:rPr lang="uk-UA" sz="2600"/>
              <a:t>Ідеї </a:t>
            </a:r>
            <a:r>
              <a:rPr lang="uk-UA" sz="2600">
                <a:solidFill>
                  <a:srgbClr val="FF0000"/>
                </a:solidFill>
              </a:rPr>
              <a:t>П.Друкера</a:t>
            </a:r>
            <a:r>
              <a:rPr lang="uk-UA" sz="2600"/>
              <a:t> щодо трансформації державного суверенітету у контексті формування транснаціонального ринку. </a:t>
            </a:r>
          </a:p>
          <a:p>
            <a:pPr indent="363538" algn="just"/>
            <a:r>
              <a:rPr lang="uk-UA" sz="2600"/>
              <a:t>Відомий економіст П. Друкер розглядає саму концепцію державного суверенітету як суто історичне явище, що з'явилося з початком становлення капіталістичних відносин і як наслідок – централізованих національних ринків. Влада, зосереджена в руках центрального уряду, була необхідна для консолідації людей і ресурсів у рамках єдиної держави. Головною метою політичної діяльності і політичної думки було скасування автономних інститутів усередині суспільства і концентрація влади в руках центрального уряду.</a:t>
            </a:r>
            <a:endParaRPr lang="ru-RU" sz="2600" b="1"/>
          </a:p>
        </p:txBody>
      </p:sp>
    </p:spTree>
  </p:cSld>
  <p:clrMapOvr>
    <a:masterClrMapping/>
  </p:clrMapOvr>
  <p:transition>
    <p:strips dir="l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155575" y="1412875"/>
            <a:ext cx="8963025" cy="5262563"/>
          </a:xfrm>
          <a:prstGeom prst="rect">
            <a:avLst/>
          </a:prstGeom>
          <a:noFill/>
          <a:ln w="9525">
            <a:noFill/>
            <a:miter lim="800000"/>
            <a:headEnd/>
            <a:tailEnd/>
          </a:ln>
        </p:spPr>
        <p:txBody>
          <a:bodyPr>
            <a:spAutoFit/>
          </a:bodyPr>
          <a:lstStyle/>
          <a:p>
            <a:pPr indent="363538" algn="just"/>
            <a:r>
              <a:rPr lang="uk-UA" sz="2800">
                <a:solidFill>
                  <a:srgbClr val="FF0000"/>
                </a:solidFill>
              </a:rPr>
              <a:t>Економічна теорія </a:t>
            </a:r>
            <a:r>
              <a:rPr lang="uk-UA" sz="2800"/>
              <a:t>продовжує стверджувати, що суверенна держава є єдиною або, у всякому разі, домінуючою одиницею, здатною проводити ефективну економічну політику. Насправді ж, у транснаціональній економіці можна виділити чотири такі одиниці. П. Друкер вказує на те, що, хоча в сучасній економіці національні держави і зберігають свій вплив, вони не володіють монополією на прийняття рішень, оскільки вони рівні з трьома іншими «одиницями транснаціональної економіки», такими, як великі економічні міждержавні союзи, валютно-фінансові й інвестиційні потоки і ТНК.</a:t>
            </a:r>
            <a:endParaRPr lang="ru-RU" sz="2600" b="1"/>
          </a:p>
        </p:txBody>
      </p:sp>
    </p:spTree>
  </p:cSld>
  <p:clrMapOvr>
    <a:masterClrMapping/>
  </p:clrMapOvr>
  <p:transition>
    <p:strips dir="l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155575" y="1412875"/>
            <a:ext cx="8963025" cy="5694363"/>
          </a:xfrm>
          <a:prstGeom prst="rect">
            <a:avLst/>
          </a:prstGeom>
          <a:noFill/>
          <a:ln w="9525">
            <a:noFill/>
            <a:miter lim="800000"/>
            <a:headEnd/>
            <a:tailEnd/>
          </a:ln>
        </p:spPr>
        <p:txBody>
          <a:bodyPr>
            <a:spAutoFit/>
          </a:bodyPr>
          <a:lstStyle/>
          <a:p>
            <a:pPr indent="363538" algn="just"/>
            <a:r>
              <a:rPr lang="uk-UA" sz="2700"/>
              <a:t>Для забезпечення найбільш плідної взаємодії необхідне створення єдиного транснаціонального законодавства. Крім транснаціональної економіки, П. Друкер вказує на формування транснаціональної екології, що все більше перетинає національні кордони. Він розглядає її як економічну проблему, для ефективного розв’язання якої необхідне співробітництво, що виходить за рамки національних держав. Ніякі ефективні заходи не можуть бути застосовані доти, поки ми не зрозуміємо, що серйозний збиток, завданий екології у будь-якому місці, стосується кожного з нас і становить загрозу буквально для всіх.</a:t>
            </a:r>
            <a:endParaRPr lang="ru-RU" sz="2700" b="1"/>
          </a:p>
        </p:txBody>
      </p:sp>
    </p:spTree>
  </p:cSld>
  <p:clrMapOvr>
    <a:masterClrMapping/>
  </p:clrMapOvr>
  <p:transition>
    <p:strips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141288" y="1368425"/>
            <a:ext cx="8963025" cy="5262563"/>
          </a:xfrm>
          <a:prstGeom prst="rect">
            <a:avLst/>
          </a:prstGeom>
          <a:noFill/>
          <a:ln w="9525">
            <a:noFill/>
            <a:miter lim="800000"/>
            <a:headEnd/>
            <a:tailEnd/>
          </a:ln>
        </p:spPr>
        <p:txBody>
          <a:bodyPr>
            <a:spAutoFit/>
          </a:bodyPr>
          <a:lstStyle/>
          <a:p>
            <a:pPr indent="363538" algn="just"/>
            <a:r>
              <a:rPr lang="uk-UA" sz="2400" dirty="0"/>
              <a:t>Дискусії стосовно суверенітету держави та оцінки його перспектив ведуться в межах наступних наукових концепцій (підходів): конструктивізму; політичного </a:t>
            </a:r>
            <a:r>
              <a:rPr lang="uk-UA" sz="2400" dirty="0" err="1"/>
              <a:t>глобалізму</a:t>
            </a:r>
            <a:r>
              <a:rPr lang="uk-UA" sz="2400" dirty="0"/>
              <a:t>; лібералізму (неолібералізму); політичного реалізму (неореалізму); функціоналізму і </a:t>
            </a:r>
            <a:r>
              <a:rPr lang="uk-UA" sz="2400" dirty="0" err="1"/>
              <a:t>транснаціоналізму</a:t>
            </a:r>
            <a:r>
              <a:rPr lang="uk-UA" sz="2400" dirty="0"/>
              <a:t>; «кооперативного» суверенітету; економічного детермінізму.    </a:t>
            </a:r>
          </a:p>
          <a:p>
            <a:pPr indent="363538" algn="just"/>
            <a:r>
              <a:rPr lang="uk-UA" sz="2400" dirty="0">
                <a:solidFill>
                  <a:schemeClr val="tx2"/>
                </a:solidFill>
              </a:rPr>
              <a:t>При цьому в межах цих підходів дослідники дотримуються однієї з позицій: </a:t>
            </a:r>
          </a:p>
          <a:p>
            <a:pPr indent="363538" algn="just"/>
            <a:r>
              <a:rPr lang="uk-UA" sz="2400" dirty="0"/>
              <a:t>♦ тиск глобалізації на суверенні держави призводить до втрати ними своїх функції по керуванню політичними, економічними та іншими процесами, що відбуваються як на їх території, так і за її межами;</a:t>
            </a:r>
          </a:p>
          <a:p>
            <a:pPr indent="363538" algn="just"/>
            <a:r>
              <a:rPr lang="ru-RU" sz="2400" dirty="0"/>
              <a:t>♦ </a:t>
            </a:r>
            <a:r>
              <a:rPr lang="ru-RU" sz="2400" dirty="0" err="1"/>
              <a:t>суверенні</a:t>
            </a:r>
            <a:r>
              <a:rPr lang="ru-RU" sz="2400" dirty="0"/>
              <a:t> </a:t>
            </a:r>
            <a:r>
              <a:rPr lang="ru-RU" sz="2400" dirty="0" err="1"/>
              <a:t>держави</a:t>
            </a:r>
            <a:r>
              <a:rPr lang="ru-RU" sz="2400" dirty="0"/>
              <a:t> </a:t>
            </a:r>
            <a:r>
              <a:rPr lang="ru-RU" sz="2400" dirty="0" err="1"/>
              <a:t>залишаються</a:t>
            </a:r>
            <a:r>
              <a:rPr lang="ru-RU" sz="2400" dirty="0"/>
              <a:t> </a:t>
            </a:r>
            <a:r>
              <a:rPr lang="ru-RU" sz="2400" dirty="0" err="1"/>
              <a:t>головними</a:t>
            </a:r>
            <a:r>
              <a:rPr lang="ru-RU" sz="2400" dirty="0"/>
              <a:t> </a:t>
            </a:r>
            <a:r>
              <a:rPr lang="ru-RU" sz="2400" dirty="0" err="1"/>
              <a:t>акторами</a:t>
            </a:r>
            <a:r>
              <a:rPr lang="ru-RU" sz="2400" dirty="0"/>
              <a:t> в </a:t>
            </a:r>
            <a:r>
              <a:rPr lang="ru-RU" sz="2400" dirty="0" err="1"/>
              <a:t>системі</a:t>
            </a:r>
            <a:r>
              <a:rPr lang="ru-RU" sz="2400" dirty="0"/>
              <a:t> </a:t>
            </a:r>
            <a:r>
              <a:rPr lang="ru-RU" sz="2400" dirty="0" err="1"/>
              <a:t>міжнародних</a:t>
            </a:r>
            <a:r>
              <a:rPr lang="ru-RU" sz="2400" dirty="0"/>
              <a:t> </a:t>
            </a:r>
            <a:r>
              <a:rPr lang="ru-RU" sz="2400" dirty="0" err="1"/>
              <a:t>відносин</a:t>
            </a:r>
            <a:r>
              <a:rPr lang="ru-RU" sz="2400" dirty="0"/>
              <a:t>.</a:t>
            </a:r>
            <a:endParaRPr lang="ru-RU" sz="2400" b="1" dirty="0"/>
          </a:p>
        </p:txBody>
      </p:sp>
    </p:spTree>
  </p:cSld>
  <p:clrMapOvr>
    <a:masterClrMapping/>
  </p:clrMapOvr>
  <p:transition>
    <p:strips dir="l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155575" y="1412875"/>
            <a:ext cx="8963025" cy="5078413"/>
          </a:xfrm>
          <a:prstGeom prst="rect">
            <a:avLst/>
          </a:prstGeom>
          <a:noFill/>
          <a:ln w="9525">
            <a:noFill/>
            <a:miter lim="800000"/>
            <a:headEnd/>
            <a:tailEnd/>
          </a:ln>
        </p:spPr>
        <p:txBody>
          <a:bodyPr>
            <a:spAutoFit/>
          </a:bodyPr>
          <a:lstStyle/>
          <a:p>
            <a:pPr indent="363538" algn="just"/>
            <a:r>
              <a:rPr lang="uk-UA" sz="2700"/>
              <a:t>Для цього необхідно радикально змінити саме економічне мислення. Економісти дотепер розглядають забруднення навколишнього середовища і збитки, завдані йому, як щось «зовнішнє». Однак розплачується за це все суспільство, а не винний у цьому. Найбільш ефективно розв’язати проблеми, пов'язані з забрудненням навколишнього середовища, спроможне, на думку П.Друкера, спеціальне екологічне законодавство, що накладе заборону на торгівлю або виробництво екологічно шкідливих товарів, хоча це і може зашкодити національним інтересам.</a:t>
            </a:r>
            <a:endParaRPr lang="ru-RU" sz="2700" b="1"/>
          </a:p>
        </p:txBody>
      </p:sp>
    </p:spTree>
  </p:cSld>
  <p:clrMapOvr>
    <a:masterClrMapping/>
  </p:clrMapOvr>
  <p:transition>
    <p:strips dir="l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p:cNvSpPr txBox="1">
            <a:spLocks noChangeArrowheads="1"/>
          </p:cNvSpPr>
          <p:nvPr/>
        </p:nvSpPr>
        <p:spPr bwMode="auto">
          <a:xfrm>
            <a:off x="155575" y="1412875"/>
            <a:ext cx="8963025" cy="5262563"/>
          </a:xfrm>
          <a:prstGeom prst="rect">
            <a:avLst/>
          </a:prstGeom>
          <a:noFill/>
          <a:ln w="9525">
            <a:noFill/>
            <a:miter lim="800000"/>
            <a:headEnd/>
            <a:tailEnd/>
          </a:ln>
        </p:spPr>
        <p:txBody>
          <a:bodyPr>
            <a:spAutoFit/>
          </a:bodyPr>
          <a:lstStyle/>
          <a:p>
            <a:pPr indent="363538" algn="just"/>
            <a:r>
              <a:rPr lang="ru-RU" sz="2800"/>
              <a:t>У цілому ідея П. Друкера полягає в тому, що існуюча на даний момент система міжнародних відносин перестала виконувати свої функції ефективного координування різних складових життя суспільства, і сама національна держава як головний актор цієї системи перестала бути адекватною навколишній дійсності. Не існує єдиного транснаціонального законодавства, яке б регулювало випадаючи з-під контролю урядів окремих країн систему, оскільки інститути вчорашнього дня втратили свою ефективність на новому історичному етапі. </a:t>
            </a:r>
            <a:endParaRPr lang="ru-RU" sz="2700" b="1"/>
          </a:p>
        </p:txBody>
      </p:sp>
    </p:spTree>
  </p:cSld>
  <p:clrMapOvr>
    <a:masterClrMapping/>
  </p:clrMapOvr>
  <p:transition>
    <p:strips dir="l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p:cNvSpPr txBox="1">
            <a:spLocks noChangeArrowheads="1"/>
          </p:cNvSpPr>
          <p:nvPr/>
        </p:nvSpPr>
        <p:spPr bwMode="auto">
          <a:xfrm>
            <a:off x="155575" y="1412875"/>
            <a:ext cx="8963025" cy="3538538"/>
          </a:xfrm>
          <a:prstGeom prst="rect">
            <a:avLst/>
          </a:prstGeom>
          <a:noFill/>
          <a:ln w="9525">
            <a:noFill/>
            <a:miter lim="800000"/>
            <a:headEnd/>
            <a:tailEnd/>
          </a:ln>
        </p:spPr>
        <p:txBody>
          <a:bodyPr>
            <a:spAutoFit/>
          </a:bodyPr>
          <a:lstStyle/>
          <a:p>
            <a:pPr indent="363538" algn="just"/>
            <a:r>
              <a:rPr lang="uk-UA" sz="2800"/>
              <a:t>Для П.Друкера </a:t>
            </a:r>
            <a:r>
              <a:rPr lang="uk-UA" sz="2800">
                <a:solidFill>
                  <a:srgbClr val="FF0000"/>
                </a:solidFill>
              </a:rPr>
              <a:t>«розмивання» </a:t>
            </a:r>
            <a:r>
              <a:rPr lang="uk-UA" sz="2800"/>
              <a:t>суверенітету і підпорядкування його наднаціональним структурам є історично виправданим, неминучим і прогресивним, тому що держава втратила можливість, у силу своєї територіальної обмеженості, ефективно розв’язувати проблеми світового масштабу в умовах сформованого транснаціонального ринку. </a:t>
            </a:r>
            <a:endParaRPr lang="ru-RU" sz="2700" b="1"/>
          </a:p>
        </p:txBody>
      </p:sp>
      <p:pic>
        <p:nvPicPr>
          <p:cNvPr id="788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88224" y="4581128"/>
            <a:ext cx="2132856" cy="21328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Lst>
        </p:spPr>
      </p:pic>
    </p:spTree>
  </p:cSld>
  <p:clrMapOvr>
    <a:masterClrMapping/>
  </p:clrMapOvr>
  <p:transition>
    <p:strips dir="l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p:cNvSpPr txBox="1">
            <a:spLocks noChangeArrowheads="1"/>
          </p:cNvSpPr>
          <p:nvPr/>
        </p:nvSpPr>
        <p:spPr bwMode="auto">
          <a:xfrm>
            <a:off x="155575" y="1484313"/>
            <a:ext cx="8963025" cy="4894262"/>
          </a:xfrm>
          <a:prstGeom prst="rect">
            <a:avLst/>
          </a:prstGeom>
          <a:noFill/>
          <a:ln w="9525">
            <a:noFill/>
            <a:miter lim="800000"/>
            <a:headEnd/>
            <a:tailEnd/>
          </a:ln>
        </p:spPr>
        <p:txBody>
          <a:bodyPr>
            <a:spAutoFit/>
          </a:bodyPr>
          <a:lstStyle/>
          <a:p>
            <a:pPr indent="363538" algn="just"/>
            <a:r>
              <a:rPr lang="uk-UA" sz="2400"/>
              <a:t>Таким чином, П. Друкер, як і К. Омає, що знаходяться на позиціях економічного детермінізму, говорять про невідповідність політичних інститутів економічній реальності, що неминуче повинно привести до значного обмеження державного суверенітету з боку різних фінансових інститутів і транснаціональних корпорацій Вони є прихильниками ідеї неминучого зникнення національної держави й інституту державного суверенітету в силу його історичної обмеженості й економічної неефективності, тобто є типовими представниками неоглобалізму. Водночас вони мало уваги приділяють труднощам і механізмам самого перехідного періоду, а також тим небезпекам, які криються в процесі «девальвації» суверенітету. </a:t>
            </a:r>
            <a:endParaRPr lang="ru-RU" sz="2400" b="1"/>
          </a:p>
        </p:txBody>
      </p:sp>
    </p:spTree>
  </p:cSld>
  <p:clrMapOvr>
    <a:masterClrMapping/>
  </p:clrMapOvr>
  <p:transition>
    <p:strips dir="l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p:cNvSpPr txBox="1">
            <a:spLocks noChangeArrowheads="1"/>
          </p:cNvSpPr>
          <p:nvPr/>
        </p:nvSpPr>
        <p:spPr bwMode="auto">
          <a:xfrm>
            <a:off x="180975" y="1412875"/>
            <a:ext cx="8963025" cy="5262563"/>
          </a:xfrm>
          <a:prstGeom prst="rect">
            <a:avLst/>
          </a:prstGeom>
          <a:noFill/>
          <a:ln w="9525">
            <a:noFill/>
            <a:miter lim="800000"/>
            <a:headEnd/>
            <a:tailEnd/>
          </a:ln>
        </p:spPr>
        <p:txBody>
          <a:bodyPr>
            <a:spAutoFit/>
          </a:bodyPr>
          <a:lstStyle/>
          <a:p>
            <a:pPr indent="363538" algn="just"/>
            <a:r>
              <a:rPr lang="uk-UA" sz="2400">
                <a:solidFill>
                  <a:srgbClr val="FF0000"/>
                </a:solidFill>
              </a:rPr>
              <a:t>Геокультурний аспект кризи суверенітету</a:t>
            </a:r>
            <a:r>
              <a:rPr lang="uk-UA" sz="2400"/>
              <a:t>. Національні держави виникли в безпосередньому зв'язку з розвитком ринкових відносин, що перевершують локальний рівень прокладанням залізниць, посиленням ролі засобів масової інформації і створенням системи освіти, стандартизованої в рамках національної держави. Тому, на думку І. Валлерстайна, неправильно пов'язувати подальший розвиток капіталістичних відносин і занепад національної держави, оскільки вони нерозривно зв'язані й не можуть існувати один без одного. Ознаки кризи суверенітету, причиною яких називають економічну глобалізацію, не є унікальним явищем, адже, </a:t>
            </a:r>
            <a:r>
              <a:rPr lang="ru-RU" sz="2400"/>
              <a:t>жодна сучасна держава ніколи не була по-справжньому внутрішньо суверенною де-факто. Завжди існувала протидія владі з боку внутрішніх сил. </a:t>
            </a:r>
            <a:endParaRPr lang="ru-RU" sz="2400" b="1"/>
          </a:p>
        </p:txBody>
      </p:sp>
    </p:spTree>
  </p:cSld>
  <p:clrMapOvr>
    <a:masterClrMapping/>
  </p:clrMapOvr>
  <p:transition>
    <p:strips dir="l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4"/>
          <p:cNvSpPr txBox="1">
            <a:spLocks noChangeArrowheads="1"/>
          </p:cNvSpPr>
          <p:nvPr/>
        </p:nvSpPr>
        <p:spPr bwMode="auto">
          <a:xfrm>
            <a:off x="180975" y="1412875"/>
            <a:ext cx="8963025" cy="3046413"/>
          </a:xfrm>
          <a:prstGeom prst="rect">
            <a:avLst/>
          </a:prstGeom>
          <a:noFill/>
          <a:ln w="9525">
            <a:noFill/>
            <a:miter lim="800000"/>
            <a:headEnd/>
            <a:tailEnd/>
          </a:ln>
        </p:spPr>
        <p:txBody>
          <a:bodyPr>
            <a:spAutoFit/>
          </a:bodyPr>
          <a:lstStyle/>
          <a:p>
            <a:pPr indent="363538" algn="just"/>
            <a:r>
              <a:rPr lang="uk-UA" sz="2400"/>
              <a:t>Жодна держава ніколи не була в дійсності суверенною і ззовні, відтоді, як стало можливим втручання однієї держави в справи іншої, появи спільної валюти і введення деяких норм міжнародного законодавства, що обмежує зовнішній суверенітет. В будь-якому випадку, завжди була відома практика, коли сильні держави відмовлялися визнавати суверенітет слабких тією мірою, якою вони вимагали цього визнання для себе.</a:t>
            </a:r>
            <a:endParaRPr lang="ru-RU" sz="2400" b="1"/>
          </a:p>
        </p:txBody>
      </p:sp>
      <p:pic>
        <p:nvPicPr>
          <p:cNvPr id="798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88024" y="3959365"/>
            <a:ext cx="3591764" cy="273924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p:strips dir="l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4"/>
          <p:cNvSpPr txBox="1">
            <a:spLocks noChangeArrowheads="1"/>
          </p:cNvSpPr>
          <p:nvPr/>
        </p:nvSpPr>
        <p:spPr bwMode="auto">
          <a:xfrm>
            <a:off x="180975" y="1557338"/>
            <a:ext cx="8963025" cy="4892675"/>
          </a:xfrm>
          <a:prstGeom prst="rect">
            <a:avLst/>
          </a:prstGeom>
          <a:noFill/>
          <a:ln w="9525">
            <a:noFill/>
            <a:miter lim="800000"/>
            <a:headEnd/>
            <a:tailEnd/>
          </a:ln>
        </p:spPr>
        <p:txBody>
          <a:bodyPr>
            <a:spAutoFit/>
          </a:bodyPr>
          <a:lstStyle/>
          <a:p>
            <a:pPr indent="363538" algn="just"/>
            <a:r>
              <a:rPr lang="uk-UA" sz="2600"/>
              <a:t>І. Валлерстайн стверджує: «Перспективи лякають людей. Після п’ятисот років послідовного росту сили і легітимності державних структур, до того моменту, коли більшість людей відмовилися від альтернативних гарантій безпеки або благополуччя, держава одразу стала втрачати свою ауру». Причини «розмивання» суверенітету - у політичних і соціальних процесах, а не в капіталістичній економіці, для якої подібна «ерозія» просто невигідна. Державний суверенітет є фундаментальною основою для всієї капіталістичної світової системи. «Занепад» держави свідчить про загальну кризу капіталізму як історичної системи.</a:t>
            </a:r>
            <a:endParaRPr lang="ru-RU" sz="2600" b="1"/>
          </a:p>
        </p:txBody>
      </p:sp>
    </p:spTree>
  </p:cSld>
  <p:clrMapOvr>
    <a:masterClrMapping/>
  </p:clrMapOvr>
  <p:transition>
    <p:strips dir="l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4"/>
          <p:cNvSpPr txBox="1">
            <a:spLocks noChangeArrowheads="1"/>
          </p:cNvSpPr>
          <p:nvPr/>
        </p:nvSpPr>
        <p:spPr bwMode="auto">
          <a:xfrm>
            <a:off x="107950" y="1412875"/>
            <a:ext cx="8963025" cy="2308225"/>
          </a:xfrm>
          <a:prstGeom prst="rect">
            <a:avLst/>
          </a:prstGeom>
          <a:noFill/>
          <a:ln w="9525">
            <a:noFill/>
            <a:miter lim="800000"/>
            <a:headEnd/>
            <a:tailEnd/>
          </a:ln>
        </p:spPr>
        <p:txBody>
          <a:bodyPr>
            <a:spAutoFit/>
          </a:bodyPr>
          <a:lstStyle/>
          <a:p>
            <a:pPr indent="363538" algn="just"/>
            <a:r>
              <a:rPr lang="uk-UA" sz="2400">
                <a:solidFill>
                  <a:srgbClr val="FF0000"/>
                </a:solidFill>
              </a:rPr>
              <a:t>Гіпотетичний світ вільної конкуренції </a:t>
            </a:r>
            <a:r>
              <a:rPr lang="uk-UA" sz="2400"/>
              <a:t>– це дійсна катастрофа для капіталізму, тому держава є гарантом захисту від його дестабілізуючої сили, оскільки сама капіталістична економіка зовсім нездатна контролювати всі процеси. Саме ліберальна риторика, а не капіталізм сам по собі, зумовила зменшення довіри до влади держави. </a:t>
            </a:r>
            <a:endParaRPr lang="ru-RU" sz="2400" b="1"/>
          </a:p>
        </p:txBody>
      </p:sp>
      <p:pic>
        <p:nvPicPr>
          <p:cNvPr id="40963" name="Picture 2"/>
          <p:cNvPicPr>
            <a:picLocks noChangeAspect="1" noChangeArrowheads="1"/>
          </p:cNvPicPr>
          <p:nvPr/>
        </p:nvPicPr>
        <p:blipFill>
          <a:blip r:embed="rId2" cstate="print"/>
          <a:srcRect/>
          <a:stretch>
            <a:fillRect/>
          </a:stretch>
        </p:blipFill>
        <p:spPr bwMode="auto">
          <a:xfrm>
            <a:off x="4662488" y="4005263"/>
            <a:ext cx="4032250" cy="2419350"/>
          </a:xfrm>
          <a:prstGeom prst="rect">
            <a:avLst/>
          </a:prstGeom>
          <a:noFill/>
          <a:ln w="9525">
            <a:noFill/>
            <a:miter lim="800000"/>
            <a:headEnd/>
            <a:tailEnd/>
          </a:ln>
          <a:effectLst/>
        </p:spPr>
      </p:pic>
      <p:pic>
        <p:nvPicPr>
          <p:cNvPr id="40964" name="Picture 3"/>
          <p:cNvPicPr>
            <a:picLocks noChangeAspect="1" noChangeArrowheads="1"/>
          </p:cNvPicPr>
          <p:nvPr/>
        </p:nvPicPr>
        <p:blipFill>
          <a:blip r:embed="rId3" cstate="print"/>
          <a:srcRect/>
          <a:stretch>
            <a:fillRect/>
          </a:stretch>
        </p:blipFill>
        <p:spPr bwMode="auto">
          <a:xfrm>
            <a:off x="611188" y="4014788"/>
            <a:ext cx="3475037" cy="2363787"/>
          </a:xfrm>
          <a:prstGeom prst="rect">
            <a:avLst/>
          </a:prstGeom>
          <a:noFill/>
          <a:ln w="9525">
            <a:noFill/>
            <a:miter lim="800000"/>
            <a:headEnd/>
            <a:tailEnd/>
          </a:ln>
          <a:effectLst/>
        </p:spPr>
      </p:pic>
    </p:spTree>
  </p:cSld>
  <p:clrMapOvr>
    <a:masterClrMapping/>
  </p:clrMapOvr>
  <p:transition>
    <p:strips dir="l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a:off x="107950" y="1412875"/>
            <a:ext cx="8963025" cy="3538538"/>
          </a:xfrm>
          <a:prstGeom prst="rect">
            <a:avLst/>
          </a:prstGeom>
          <a:noFill/>
          <a:ln w="9525">
            <a:noFill/>
            <a:miter lim="800000"/>
            <a:headEnd/>
            <a:tailEnd/>
          </a:ln>
        </p:spPr>
        <p:txBody>
          <a:bodyPr>
            <a:spAutoFit/>
          </a:bodyPr>
          <a:lstStyle/>
          <a:p>
            <a:pPr indent="363538" algn="just"/>
            <a:r>
              <a:rPr lang="uk-UA" sz="2800"/>
              <a:t>Подібний погляд спростовує поширену думку про те, що глобалізована економіка є головним чинником </a:t>
            </a:r>
            <a:r>
              <a:rPr lang="uk-UA" sz="2800">
                <a:solidFill>
                  <a:srgbClr val="FF0000"/>
                </a:solidFill>
              </a:rPr>
              <a:t>«розмивання» </a:t>
            </a:r>
            <a:r>
              <a:rPr lang="uk-UA" sz="2800"/>
              <a:t>суверенітету. Навпаки, процеси посилення інтеграції і взаємозалежності в капіталістичній економіці завжди були основною рисою світової системи, що не тільки не руйнувала, але більше того, базувалася на посиленні суверенної влади.</a:t>
            </a:r>
            <a:endParaRPr lang="ru-RU" sz="2800" b="1"/>
          </a:p>
        </p:txBody>
      </p:sp>
      <p:pic>
        <p:nvPicPr>
          <p:cNvPr id="819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96136" y="4599315"/>
            <a:ext cx="3024336" cy="20125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53882" dir="13500000" algn="ctr" rotWithShape="0">
                    <a:schemeClr val="bg2">
                      <a:alpha val="50000"/>
                    </a:schemeClr>
                  </a:outerShdw>
                </a:effectLst>
              </a14:hiddenEffects>
            </a:ext>
          </a:extLst>
        </p:spPr>
      </p:pic>
    </p:spTree>
  </p:cSld>
  <p:clrMapOvr>
    <a:masterClrMapping/>
  </p:clrMapOvr>
  <p:transition>
    <p:strips dir="l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p:cNvSpPr txBox="1">
            <a:spLocks noChangeArrowheads="1"/>
          </p:cNvSpPr>
          <p:nvPr/>
        </p:nvSpPr>
        <p:spPr bwMode="auto">
          <a:xfrm>
            <a:off x="180975" y="1412875"/>
            <a:ext cx="8963025" cy="5294313"/>
          </a:xfrm>
          <a:prstGeom prst="rect">
            <a:avLst/>
          </a:prstGeom>
          <a:noFill/>
          <a:ln w="9525">
            <a:noFill/>
            <a:miter lim="800000"/>
            <a:headEnd/>
            <a:tailEnd/>
          </a:ln>
        </p:spPr>
        <p:txBody>
          <a:bodyPr>
            <a:spAutoFit/>
          </a:bodyPr>
          <a:lstStyle/>
          <a:p>
            <a:pPr indent="363538" algn="just"/>
            <a:r>
              <a:rPr lang="uk-UA" sz="2600"/>
              <a:t>Глобалізація в дійсності є періодично повторюваною характеристикою розвитку світової системи з самого початку. Подібний підхід до проблеми глобалізації не як унікального історичного явища, а, навпаки, як до процесу, що характеризує циклічний розвиток капіталізму вже протягом декількох століть, дає змогу поглянути на проблему національно-державного суверенітету на сучасному етапі в іншому ракурсі. Реструктуризація інститутів національної держави, за такого підходу, являє собою зовсім не загрозу суверенітету з боку фінансової інтеграції, як це часто підносять дослідники, а ряд циклічних змін, які притаманні національній державі як динамічній системі.</a:t>
            </a:r>
            <a:endParaRPr lang="ru-RU" sz="2600" b="1"/>
          </a:p>
        </p:txBody>
      </p:sp>
    </p:spTree>
  </p:cSld>
  <p:clrMapOvr>
    <a:masterClrMapping/>
  </p:clrMapOvr>
  <p:transition>
    <p:strips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Прямоугольник 1"/>
          <p:cNvSpPr>
            <a:spLocks noChangeArrowheads="1"/>
          </p:cNvSpPr>
          <p:nvPr/>
        </p:nvSpPr>
        <p:spPr bwMode="auto">
          <a:xfrm>
            <a:off x="222250" y="1268413"/>
            <a:ext cx="8642350" cy="1570037"/>
          </a:xfrm>
          <a:prstGeom prst="rect">
            <a:avLst/>
          </a:prstGeom>
          <a:solidFill>
            <a:schemeClr val="bg1"/>
          </a:solidFill>
          <a:ln w="9525">
            <a:noFill/>
            <a:miter lim="800000"/>
            <a:headEnd/>
            <a:tailEnd/>
          </a:ln>
        </p:spPr>
        <p:txBody>
          <a:bodyPr>
            <a:spAutoFit/>
          </a:bodyPr>
          <a:lstStyle/>
          <a:p>
            <a:pPr algn="ctr"/>
            <a:r>
              <a:rPr lang="ru-RU" sz="2400"/>
              <a:t>Прискорення й ускладнення глобальних процесів привело до реструктуризації багатьох інституціональних структур сучасної цивілізації. Зокрема, як правило, виокремлюють такі ознаки занепаду суверенної держави:</a:t>
            </a:r>
            <a:endParaRPr lang="uk-UA" sz="2400" b="1">
              <a:solidFill>
                <a:srgbClr val="FF0000"/>
              </a:solidFill>
              <a:latin typeface="Times New Roman" pitchFamily="18" charset="0"/>
              <a:cs typeface="Times New Roman" pitchFamily="18" charset="0"/>
            </a:endParaRPr>
          </a:p>
        </p:txBody>
      </p:sp>
      <p:graphicFrame>
        <p:nvGraphicFramePr>
          <p:cNvPr id="4" name="Схема 3"/>
          <p:cNvGraphicFramePr/>
          <p:nvPr/>
        </p:nvGraphicFramePr>
        <p:xfrm>
          <a:off x="29675" y="2780928"/>
          <a:ext cx="8917913" cy="4149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trips dir="l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4"/>
          <p:cNvSpPr txBox="1">
            <a:spLocks noChangeArrowheads="1"/>
          </p:cNvSpPr>
          <p:nvPr/>
        </p:nvSpPr>
        <p:spPr bwMode="auto">
          <a:xfrm>
            <a:off x="168275" y="1628775"/>
            <a:ext cx="8963025" cy="4400550"/>
          </a:xfrm>
          <a:prstGeom prst="rect">
            <a:avLst/>
          </a:prstGeom>
          <a:noFill/>
          <a:ln w="9525">
            <a:noFill/>
            <a:miter lim="800000"/>
            <a:headEnd/>
            <a:tailEnd/>
          </a:ln>
        </p:spPr>
        <p:txBody>
          <a:bodyPr>
            <a:spAutoFit/>
          </a:bodyPr>
          <a:lstStyle/>
          <a:p>
            <a:pPr indent="363538" algn="just"/>
            <a:r>
              <a:rPr lang="uk-UA" sz="2800"/>
              <a:t>Діалектика суперечностей національного і глобального в правовому полі держави. В сучасній «поствестфальській» міжнародній системі національне право дедалі більше зазнає впливу глобалізації й швидкого збільшення міжнародно-правових норм. Тому питання про те чи справляє глобалізація миттєвий ефект на національне право через прийняття й імплементацію міжнародних норм права й установлення стандартів сприяння міжнародним організаціям є актуальним.</a:t>
            </a:r>
            <a:endParaRPr lang="ru-RU" sz="2800" b="1"/>
          </a:p>
        </p:txBody>
      </p:sp>
    </p:spTree>
  </p:cSld>
  <p:clrMapOvr>
    <a:masterClrMapping/>
  </p:clrMapOvr>
  <p:transition>
    <p:strips dir="l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4"/>
          <p:cNvSpPr txBox="1">
            <a:spLocks noChangeArrowheads="1"/>
          </p:cNvSpPr>
          <p:nvPr/>
        </p:nvSpPr>
        <p:spPr bwMode="auto">
          <a:xfrm>
            <a:off x="107950" y="1412875"/>
            <a:ext cx="8963025" cy="3538538"/>
          </a:xfrm>
          <a:prstGeom prst="rect">
            <a:avLst/>
          </a:prstGeom>
          <a:noFill/>
          <a:ln w="9525">
            <a:noFill/>
            <a:miter lim="800000"/>
            <a:headEnd/>
            <a:tailEnd/>
          </a:ln>
        </p:spPr>
        <p:txBody>
          <a:bodyPr>
            <a:spAutoFit/>
          </a:bodyPr>
          <a:lstStyle/>
          <a:p>
            <a:pPr indent="363538" algn="just"/>
            <a:r>
              <a:rPr lang="uk-UA" sz="2800"/>
              <a:t>Глобалізація кидає свої виклики правовому полю кожної держави. Система міжнародного права істотно трансформується під впливом законів глобалізації. Відповідно до поширеного свого часу консенсуального бачення міжнародного права вважалося, що міжнародне право ґрунтується суто на волі держав. Держави суверенні, і їх воля може бути обмежена тільки з їх згоди. </a:t>
            </a:r>
            <a:endParaRPr lang="ru-RU" sz="2800" b="1"/>
          </a:p>
        </p:txBody>
      </p:sp>
      <p:pic>
        <p:nvPicPr>
          <p:cNvPr id="45059" name="Picture 2"/>
          <p:cNvPicPr>
            <a:picLocks noChangeAspect="1" noChangeArrowheads="1"/>
          </p:cNvPicPr>
          <p:nvPr/>
        </p:nvPicPr>
        <p:blipFill>
          <a:blip r:embed="rId2" cstate="print"/>
          <a:srcRect/>
          <a:stretch>
            <a:fillRect/>
          </a:stretch>
        </p:blipFill>
        <p:spPr bwMode="auto">
          <a:xfrm>
            <a:off x="5740400" y="4919663"/>
            <a:ext cx="3167063" cy="1665287"/>
          </a:xfrm>
          <a:prstGeom prst="rect">
            <a:avLst/>
          </a:prstGeom>
          <a:noFill/>
          <a:ln w="9525">
            <a:noFill/>
            <a:miter lim="800000"/>
            <a:headEnd/>
            <a:tailEnd/>
          </a:ln>
          <a:effectLst/>
        </p:spPr>
      </p:pic>
    </p:spTree>
  </p:cSld>
  <p:clrMapOvr>
    <a:masterClrMapping/>
  </p:clrMapOvr>
  <p:transition>
    <p:strips dir="l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p:cNvSpPr txBox="1">
            <a:spLocks noChangeArrowheads="1"/>
          </p:cNvSpPr>
          <p:nvPr/>
        </p:nvSpPr>
        <p:spPr bwMode="auto">
          <a:xfrm>
            <a:off x="168275" y="1484313"/>
            <a:ext cx="8963025" cy="5264150"/>
          </a:xfrm>
          <a:prstGeom prst="rect">
            <a:avLst/>
          </a:prstGeom>
          <a:noFill/>
          <a:ln w="9525">
            <a:noFill/>
            <a:miter lim="800000"/>
            <a:headEnd/>
            <a:tailEnd/>
          </a:ln>
        </p:spPr>
        <p:txBody>
          <a:bodyPr>
            <a:spAutoFit/>
          </a:bodyPr>
          <a:lstStyle/>
          <a:p>
            <a:pPr indent="363538" algn="just"/>
            <a:r>
              <a:rPr lang="uk-UA" sz="2400"/>
              <a:t>Норми міжнародного права в цей час охоплюють широкий спектр економічних, політичних і соціальних питань. Уже не можливо не відставати від усіх нових міжнародних договорів, рішень міжнародних організацій, справ міжнародних судів і трибуналів. Викликом глобалізації є не недостатність норм, а навпаки: їх стало надто багато, і вони не мають ієрархічного характеру. Часто вони містять розпливчасті формулювання або в них не передбачається термін їх дії. Більше того, принциповим є те, що норми, що регулюють різні сфери відносин, можуть суперечити одна одній. Децентралізований характер сучасної міжнародної системи сприяє одночасному створенню двосторонніх, регіональних і міжнародних норм права без чіткої ієрархії джерел права за своєю юридичною силою й дією в часі й за колом осіб.</a:t>
            </a:r>
            <a:endParaRPr lang="ru-RU" sz="2400" b="1"/>
          </a:p>
        </p:txBody>
      </p:sp>
    </p:spTree>
  </p:cSld>
  <p:clrMapOvr>
    <a:masterClrMapping/>
  </p:clrMapOvr>
  <p:transition>
    <p:strips dir="l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p:cNvSpPr txBox="1">
            <a:spLocks noChangeArrowheads="1"/>
          </p:cNvSpPr>
          <p:nvPr/>
        </p:nvSpPr>
        <p:spPr bwMode="auto">
          <a:xfrm>
            <a:off x="107950" y="1412875"/>
            <a:ext cx="8963025" cy="2678113"/>
          </a:xfrm>
          <a:prstGeom prst="rect">
            <a:avLst/>
          </a:prstGeom>
          <a:noFill/>
          <a:ln w="9525">
            <a:noFill/>
            <a:miter lim="800000"/>
            <a:headEnd/>
            <a:tailEnd/>
          </a:ln>
        </p:spPr>
        <p:txBody>
          <a:bodyPr>
            <a:spAutoFit/>
          </a:bodyPr>
          <a:lstStyle/>
          <a:p>
            <a:pPr indent="363538" algn="just"/>
            <a:r>
              <a:rPr lang="uk-UA" sz="2800"/>
              <a:t>Важливу роль відіграють </a:t>
            </a:r>
            <a:r>
              <a:rPr lang="uk-UA" sz="2800">
                <a:solidFill>
                  <a:srgbClr val="FF0000"/>
                </a:solidFill>
              </a:rPr>
              <a:t>національні судові органи</a:t>
            </a:r>
            <a:r>
              <a:rPr lang="uk-UA" sz="2800"/>
              <a:t>, які хоча й не створюють міжнародноправових норм, але беруть участь у їх тлумаченні. При цьому в різних країнах суди можуть порізному тлумачити ті або інші норми міжнародного права.</a:t>
            </a:r>
            <a:endParaRPr lang="ru-RU" sz="2800" b="1"/>
          </a:p>
        </p:txBody>
      </p:sp>
      <p:pic>
        <p:nvPicPr>
          <p:cNvPr id="839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4104248"/>
            <a:ext cx="3240360" cy="231454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8397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88024" y="3861048"/>
            <a:ext cx="3960440" cy="263549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Lst>
        </p:spPr>
      </p:pic>
    </p:spTree>
  </p:cSld>
  <p:clrMapOvr>
    <a:masterClrMapping/>
  </p:clrMapOvr>
  <p:transition>
    <p:strips dir="l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4"/>
          <p:cNvSpPr txBox="1">
            <a:spLocks noChangeArrowheads="1"/>
          </p:cNvSpPr>
          <p:nvPr/>
        </p:nvSpPr>
        <p:spPr bwMode="auto">
          <a:xfrm>
            <a:off x="144463" y="1379538"/>
            <a:ext cx="8963025" cy="5478462"/>
          </a:xfrm>
          <a:prstGeom prst="rect">
            <a:avLst/>
          </a:prstGeom>
          <a:noFill/>
          <a:ln w="9525">
            <a:noFill/>
            <a:miter lim="800000"/>
            <a:headEnd/>
            <a:tailEnd/>
          </a:ln>
        </p:spPr>
        <p:txBody>
          <a:bodyPr>
            <a:spAutoFit/>
          </a:bodyPr>
          <a:lstStyle/>
          <a:p>
            <a:pPr indent="363538" algn="just"/>
            <a:r>
              <a:rPr lang="uk-UA" sz="2500"/>
              <a:t>Однак ніким не заперечується, що суверенітет як притаманна ознака будь-якої держави, що виражається у верховенстві держави в межах власних кордонів і самостійності в міжнародних справах, ніколи не був абсолютним, оскільки держави взаємозалежні. Незважаючи на юридичну відносність, суверенітет розумівся як втілення вищої влади, і тим самим міжнародні правові зобов'язання повинні були тлумачитися відповідно до гасла, зміст якого зводиться до того, що у разі сумніву рішення ухвалюється на користь вищої влади. Іншими словами, можна було говорити про те, що в класичній міжнародній системі й національній правовій системі догмою було те, що ніяка держава не може існувати без суверенітету.</a:t>
            </a:r>
            <a:endParaRPr lang="ru-RU" sz="2500" b="1"/>
          </a:p>
        </p:txBody>
      </p:sp>
    </p:spTree>
  </p:cSld>
  <p:clrMapOvr>
    <a:masterClrMapping/>
  </p:clrMapOvr>
  <p:transition>
    <p:strips dir="l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4"/>
          <p:cNvSpPr txBox="1">
            <a:spLocks noChangeArrowheads="1"/>
          </p:cNvSpPr>
          <p:nvPr/>
        </p:nvSpPr>
        <p:spPr bwMode="auto">
          <a:xfrm>
            <a:off x="107950" y="1412875"/>
            <a:ext cx="8963025" cy="2246313"/>
          </a:xfrm>
          <a:prstGeom prst="rect">
            <a:avLst/>
          </a:prstGeom>
          <a:noFill/>
          <a:ln w="9525">
            <a:noFill/>
            <a:miter lim="800000"/>
            <a:headEnd/>
            <a:tailEnd/>
          </a:ln>
        </p:spPr>
        <p:txBody>
          <a:bodyPr>
            <a:spAutoFit/>
          </a:bodyPr>
          <a:lstStyle/>
          <a:p>
            <a:pPr indent="363538" algn="just"/>
            <a:r>
              <a:rPr lang="uk-UA" sz="2800"/>
              <a:t>Суттєвою особливістю механізму дії права міжнародного співтовариства є розширення його впливу на національне право, з одного боку, і значне посилення ролі останнього в реалізації міжнародно-правових норм – з іншого.</a:t>
            </a:r>
            <a:endParaRPr lang="ru-RU" sz="2800" b="1"/>
          </a:p>
        </p:txBody>
      </p:sp>
      <p:pic>
        <p:nvPicPr>
          <p:cNvPr id="49155" name="Picture 2"/>
          <p:cNvPicPr>
            <a:picLocks noChangeAspect="1" noChangeArrowheads="1"/>
          </p:cNvPicPr>
          <p:nvPr/>
        </p:nvPicPr>
        <p:blipFill>
          <a:blip r:embed="rId2" cstate="print"/>
          <a:srcRect/>
          <a:stretch>
            <a:fillRect/>
          </a:stretch>
        </p:blipFill>
        <p:spPr bwMode="auto">
          <a:xfrm>
            <a:off x="623888" y="4076700"/>
            <a:ext cx="3951287" cy="2212975"/>
          </a:xfrm>
          <a:prstGeom prst="rect">
            <a:avLst/>
          </a:prstGeom>
          <a:noFill/>
          <a:ln w="9525">
            <a:noFill/>
            <a:miter lim="800000"/>
            <a:headEnd/>
            <a:tailEnd/>
          </a:ln>
          <a:effectLst/>
        </p:spPr>
      </p:pic>
      <p:pic>
        <p:nvPicPr>
          <p:cNvPr id="49156" name="Picture 3"/>
          <p:cNvPicPr>
            <a:picLocks noChangeAspect="1" noChangeArrowheads="1"/>
          </p:cNvPicPr>
          <p:nvPr/>
        </p:nvPicPr>
        <p:blipFill>
          <a:blip r:embed="rId3" cstate="print"/>
          <a:srcRect/>
          <a:stretch>
            <a:fillRect/>
          </a:stretch>
        </p:blipFill>
        <p:spPr bwMode="auto">
          <a:xfrm>
            <a:off x="6227763" y="3357563"/>
            <a:ext cx="1868487" cy="3292475"/>
          </a:xfrm>
          <a:prstGeom prst="rect">
            <a:avLst/>
          </a:prstGeom>
          <a:noFill/>
          <a:ln w="9525">
            <a:noFill/>
            <a:miter lim="800000"/>
            <a:headEnd/>
            <a:tailEnd/>
          </a:ln>
          <a:effectLst/>
        </p:spPr>
      </p:pic>
    </p:spTree>
  </p:cSld>
  <p:clrMapOvr>
    <a:masterClrMapping/>
  </p:clrMapOvr>
  <p:transition>
    <p:strips dir="l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144463" y="1379538"/>
            <a:ext cx="8963025" cy="5262562"/>
          </a:xfrm>
          <a:prstGeom prst="rect">
            <a:avLst/>
          </a:prstGeom>
          <a:noFill/>
          <a:ln w="9525">
            <a:noFill/>
            <a:miter lim="800000"/>
            <a:headEnd/>
            <a:tailEnd/>
          </a:ln>
        </p:spPr>
        <p:txBody>
          <a:bodyPr>
            <a:spAutoFit/>
          </a:bodyPr>
          <a:lstStyle/>
          <a:p>
            <a:pPr indent="363538" algn="just"/>
            <a:r>
              <a:rPr lang="uk-UA" sz="2800"/>
              <a:t>Є всі підстави припускати, що життєво важлива необхідність збереження миру, логіка глобалізаційних і, пов’язаних з ними інтеграційних процесів та інші подібні обставини сучасного міжнародного життя, підштовхуватимуть держави до створення таких юридичних конструкцій, які адекватно відображали б ці реальності. Важливо, що держави передають частину своїх повноважень міжнародним організаціям добровільно й, таким чином, не обмежують свого суверенітету, а навпаки, реалізують одне зі своїх суверенних прав – на ухвалення угод.</a:t>
            </a:r>
            <a:endParaRPr lang="ru-RU" sz="2500" b="1"/>
          </a:p>
        </p:txBody>
      </p:sp>
    </p:spTree>
  </p:cSld>
  <p:clrMapOvr>
    <a:masterClrMapping/>
  </p:clrMapOvr>
  <p:transition>
    <p:strips dir="l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4"/>
          <p:cNvSpPr txBox="1">
            <a:spLocks noChangeArrowheads="1"/>
          </p:cNvSpPr>
          <p:nvPr/>
        </p:nvSpPr>
        <p:spPr bwMode="auto">
          <a:xfrm>
            <a:off x="144463" y="1379538"/>
            <a:ext cx="8963025" cy="3540125"/>
          </a:xfrm>
          <a:prstGeom prst="rect">
            <a:avLst/>
          </a:prstGeom>
          <a:noFill/>
          <a:ln w="9525">
            <a:noFill/>
            <a:miter lim="800000"/>
            <a:headEnd/>
            <a:tailEnd/>
          </a:ln>
        </p:spPr>
        <p:txBody>
          <a:bodyPr>
            <a:spAutoFit/>
          </a:bodyPr>
          <a:lstStyle/>
          <a:p>
            <a:pPr indent="363538" algn="just"/>
            <a:r>
              <a:rPr lang="uk-UA" sz="2800"/>
              <a:t>Суверенітет не означає повної незалежності держав і тим більше їхньої ізольованості, оскільки вони співіснують у взаємозалежному світі. Більше того, зростання кількості питань, які держави на добровільній основі піддають міжнародному регулюванню, не означає автоматичного вилучення таких питань зі сфери внутрішньої компетенції держав. </a:t>
            </a:r>
            <a:endParaRPr lang="ru-RU" sz="2500" b="1"/>
          </a:p>
        </p:txBody>
      </p:sp>
      <p:pic>
        <p:nvPicPr>
          <p:cNvPr id="51203" name="Picture 2"/>
          <p:cNvPicPr>
            <a:picLocks noChangeAspect="1" noChangeArrowheads="1"/>
          </p:cNvPicPr>
          <p:nvPr/>
        </p:nvPicPr>
        <p:blipFill>
          <a:blip r:embed="rId2" cstate="print"/>
          <a:srcRect/>
          <a:stretch>
            <a:fillRect/>
          </a:stretch>
        </p:blipFill>
        <p:spPr bwMode="auto">
          <a:xfrm>
            <a:off x="5940425" y="4652963"/>
            <a:ext cx="2663825" cy="1995487"/>
          </a:xfrm>
          <a:prstGeom prst="rect">
            <a:avLst/>
          </a:prstGeom>
          <a:noFill/>
          <a:ln w="9525">
            <a:noFill/>
            <a:miter lim="800000"/>
            <a:headEnd/>
            <a:tailEnd/>
          </a:ln>
          <a:effectLst/>
        </p:spPr>
      </p:pic>
    </p:spTree>
  </p:cSld>
  <p:clrMapOvr>
    <a:masterClrMapping/>
  </p:clrMapOvr>
  <p:transition>
    <p:strips dir="l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4"/>
          <p:cNvSpPr txBox="1">
            <a:spLocks noChangeArrowheads="1"/>
          </p:cNvSpPr>
          <p:nvPr/>
        </p:nvSpPr>
        <p:spPr bwMode="auto">
          <a:xfrm>
            <a:off x="144463" y="1379538"/>
            <a:ext cx="8963025" cy="3108325"/>
          </a:xfrm>
          <a:prstGeom prst="rect">
            <a:avLst/>
          </a:prstGeom>
          <a:noFill/>
          <a:ln w="9525">
            <a:noFill/>
            <a:miter lim="800000"/>
            <a:headEnd/>
            <a:tailEnd/>
          </a:ln>
        </p:spPr>
        <p:txBody>
          <a:bodyPr>
            <a:spAutoFit/>
          </a:bodyPr>
          <a:lstStyle/>
          <a:p>
            <a:pPr indent="363538" algn="just"/>
            <a:r>
              <a:rPr lang="uk-UA" sz="2800"/>
              <a:t>Як зазначалося, юридична рівність держав не означає їхньої фактичної рівності, і в реальних міжнародних відносинах ця обставина нерідко враховується. Одним з прикладів є особливе правове становище постійних членів Ради Безпеки ООН, від одностайносності яких у багатьох випадках залежить вирішення питань.</a:t>
            </a:r>
            <a:endParaRPr lang="ru-RU" sz="2500" b="1"/>
          </a:p>
        </p:txBody>
      </p:sp>
      <p:pic>
        <p:nvPicPr>
          <p:cNvPr id="870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92080" y="4365104"/>
            <a:ext cx="3555630" cy="21804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ransition>
    <p:strips dir="l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4"/>
          <p:cNvSpPr txBox="1">
            <a:spLocks noChangeArrowheads="1"/>
          </p:cNvSpPr>
          <p:nvPr/>
        </p:nvSpPr>
        <p:spPr bwMode="auto">
          <a:xfrm>
            <a:off x="144463" y="1379538"/>
            <a:ext cx="8963025" cy="3970337"/>
          </a:xfrm>
          <a:prstGeom prst="rect">
            <a:avLst/>
          </a:prstGeom>
          <a:noFill/>
          <a:ln w="9525">
            <a:noFill/>
            <a:miter lim="800000"/>
            <a:headEnd/>
            <a:tailEnd/>
          </a:ln>
        </p:spPr>
        <p:txBody>
          <a:bodyPr>
            <a:spAutoFit/>
          </a:bodyPr>
          <a:lstStyle/>
          <a:p>
            <a:pPr indent="363538" algn="just"/>
            <a:r>
              <a:rPr lang="uk-UA" sz="2800"/>
              <a:t>У ряді інших сучасних міжнародних організацій держави – їхні засновники відійшли від формальної рівності при голосуванні (одна країна – один голос) і прийняли метод так званого зваженого голосування, коли кількість голосів, яким володіє країна, залежить від розміру її внеску в бюджет організації та інших подібних обставин. Принцип зваженого голосування прийнятий у ряді міжнародних фінансових організацій системи ООН.</a:t>
            </a:r>
            <a:endParaRPr lang="ru-RU" sz="2500" b="1"/>
          </a:p>
        </p:txBody>
      </p:sp>
      <p:pic>
        <p:nvPicPr>
          <p:cNvPr id="880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28184" y="4946600"/>
            <a:ext cx="2619375" cy="1743075"/>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53882" dir="13500000" algn="ctr" rotWithShape="0">
                    <a:schemeClr val="bg2">
                      <a:alpha val="50000"/>
                    </a:schemeClr>
                  </a:outerShdw>
                </a:effectLst>
              </a14:hiddenEffects>
            </a:ext>
          </a:extLst>
        </p:spPr>
      </p:pic>
    </p:spTree>
  </p:cSld>
  <p:clrMapOvr>
    <a:masterClrMapping/>
  </p:clrMapOvr>
  <p:transition>
    <p:strips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29675" y="1340768"/>
          <a:ext cx="8917913" cy="558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trips dir="l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4"/>
          <p:cNvSpPr txBox="1">
            <a:spLocks noChangeArrowheads="1"/>
          </p:cNvSpPr>
          <p:nvPr/>
        </p:nvSpPr>
        <p:spPr bwMode="auto">
          <a:xfrm>
            <a:off x="144463" y="1379538"/>
            <a:ext cx="8963025" cy="5294312"/>
          </a:xfrm>
          <a:prstGeom prst="rect">
            <a:avLst/>
          </a:prstGeom>
          <a:noFill/>
          <a:ln w="9525">
            <a:noFill/>
            <a:miter lim="800000"/>
            <a:headEnd/>
            <a:tailEnd/>
          </a:ln>
        </p:spPr>
        <p:txBody>
          <a:bodyPr>
            <a:spAutoFit/>
          </a:bodyPr>
          <a:lstStyle/>
          <a:p>
            <a:pPr indent="363538" algn="just"/>
            <a:r>
              <a:rPr lang="uk-UA" sz="2600"/>
              <a:t>Майже всі сценарії майбутнього не припускають найближчим часом зникнення національної держави зі світової арени, питання лише в тому, яку частину свого суверенітету їй дійсно доведеться втратити, і наскільки хворобливим буде цей процес для її громадян. Прихильники політичного реалізму переконані, що якщо яким державам і доведеться поступитися своїм суверенітетом, то це стосується лише слабких держав, що не мають реальної ваги в міжнародній політиці. Сильні держави навіть посилять своє становище в зовнішній політиці. Водночас такий процес не є новим, отже, єдиною тенденцією подальшого розвитку будуть, як і колись, національні інтереси тієї або іншої держави.</a:t>
            </a:r>
            <a:endParaRPr lang="ru-RU" sz="2600" b="1"/>
          </a:p>
        </p:txBody>
      </p:sp>
    </p:spTree>
  </p:cSld>
  <p:clrMapOvr>
    <a:masterClrMapping/>
  </p:clrMapOvr>
  <p:transition>
    <p:strips dir="l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Содержимое 2"/>
          <p:cNvSpPr>
            <a:spLocks noGrp="1"/>
          </p:cNvSpPr>
          <p:nvPr>
            <p:ph idx="1"/>
          </p:nvPr>
        </p:nvSpPr>
        <p:spPr>
          <a:xfrm>
            <a:off x="107950" y="2924175"/>
            <a:ext cx="8358188" cy="1285875"/>
          </a:xfrm>
        </p:spPr>
        <p:txBody>
          <a:bodyPr/>
          <a:lstStyle/>
          <a:p>
            <a:pPr indent="0" algn="ctr" eaLnBrk="1" hangingPunct="1">
              <a:buFont typeface="Wingdings 2" pitchFamily="18" charset="2"/>
              <a:buNone/>
            </a:pPr>
            <a:r>
              <a:rPr lang="uk-UA" altLang="uk-UA" sz="6500" smtClean="0"/>
              <a:t>Дякую за увагу!</a:t>
            </a:r>
            <a:endParaRPr lang="en-US" altLang="uk-UA" sz="6500" smtClean="0"/>
          </a:p>
        </p:txBody>
      </p:sp>
      <p:sp>
        <p:nvSpPr>
          <p:cNvPr id="55299" name="Номер слайда 3"/>
          <p:cNvSpPr>
            <a:spLocks noGrp="1"/>
          </p:cNvSpPr>
          <p:nvPr>
            <p:ph type="sldNum" sz="quarter" idx="12"/>
          </p:nvPr>
        </p:nvSpPr>
        <p:spPr>
          <a:noFill/>
        </p:spPr>
        <p:txBody>
          <a:bodyPr/>
          <a:lstStyle/>
          <a:p>
            <a:fld id="{96BBCB02-2165-4D4B-B410-FB8729012C5B}" type="slidenum">
              <a:rPr lang="ru-RU" altLang="uk-UA" smtClean="0"/>
              <a:pPr/>
              <a:t>51</a:t>
            </a:fld>
            <a:endParaRPr lang="ru-RU" altLang="uk-UA" smtClean="0"/>
          </a:p>
        </p:txBody>
      </p:sp>
    </p:spTree>
  </p:cSld>
  <p:clrMapOvr>
    <a:masterClrMapping/>
  </p:clrMapOvr>
  <p:transition>
    <p:strips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41288" y="1389063"/>
            <a:ext cx="8963025" cy="5294312"/>
          </a:xfrm>
          <a:prstGeom prst="rect">
            <a:avLst/>
          </a:prstGeom>
          <a:noFill/>
          <a:ln w="9525">
            <a:noFill/>
            <a:miter lim="800000"/>
            <a:headEnd/>
            <a:tailEnd/>
          </a:ln>
        </p:spPr>
        <p:txBody>
          <a:bodyPr>
            <a:spAutoFit/>
          </a:bodyPr>
          <a:lstStyle/>
          <a:p>
            <a:pPr indent="363538" algn="just"/>
            <a:r>
              <a:rPr lang="uk-UA" sz="2600"/>
              <a:t>Глобалізація створює умови, що сприяють дотриманню прав людини. В цій частині вона підриває державний суверенітет. Проте, було б неправильно вважати, що вплив глобалізації, з історичного погляду, має унікальний характер, підкреслює С.Краснер. У випадках, що стосуються порушення визначених норм взаємин між владою і громадянами, принцип невтручання завжди вступав у суперечність з принципами узаконеного втручання світового співтовариства у внутрішні справи суверенних держав. Що стосується зростання кількості міжнародних організацій, то в цьому процесі дослідник схильний вбачати свідчення посилення суверенітету.</a:t>
            </a:r>
            <a:endParaRPr lang="ru-RU" sz="2600" b="1"/>
          </a:p>
        </p:txBody>
      </p:sp>
    </p:spTree>
  </p:cSld>
  <p:clrMapOvr>
    <a:masterClrMapping/>
  </p:clrMapOvr>
  <p:transition>
    <p:strips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141288" y="1412875"/>
            <a:ext cx="8963025" cy="4494213"/>
          </a:xfrm>
          <a:prstGeom prst="rect">
            <a:avLst/>
          </a:prstGeom>
          <a:noFill/>
          <a:ln w="9525">
            <a:noFill/>
            <a:miter lim="800000"/>
            <a:headEnd/>
            <a:tailEnd/>
          </a:ln>
        </p:spPr>
        <p:txBody>
          <a:bodyPr>
            <a:spAutoFit/>
          </a:bodyPr>
          <a:lstStyle/>
          <a:p>
            <a:pPr indent="363538" algn="just"/>
            <a:r>
              <a:rPr lang="uk-UA" sz="2600"/>
              <a:t>Учасниками міжнародних угод як і раніше є не ТНК, не фонди або неурядові організації, а суверенні держави. Глобалізація стимулює укладення міжнародних угод, оскільки жодна держава в однобічному порядку не може здійснювати контроль над процесами, що відбувають як на її території, так і за її межами, підкреслює автор. Якщо розглядати ці угоди з погляду міжнародного права, то варто визнати, що вони скоріше підсилюють державний суверенітет, ніж підривають його, оскільки володіння суверенітетом є умовою участі держав в таких угодах.</a:t>
            </a:r>
            <a:endParaRPr lang="ru-RU" sz="2600" b="1"/>
          </a:p>
        </p:txBody>
      </p:sp>
      <p:pic>
        <p:nvPicPr>
          <p:cNvPr id="624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20272" y="5599443"/>
            <a:ext cx="1645496" cy="10950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Lst>
        </p:spPr>
      </p:pic>
    </p:spTree>
  </p:cSld>
  <p:clrMapOvr>
    <a:masterClrMapping/>
  </p:clrMapOvr>
  <p:transition>
    <p:strips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141288" y="1412875"/>
            <a:ext cx="8963025" cy="3970338"/>
          </a:xfrm>
          <a:prstGeom prst="rect">
            <a:avLst/>
          </a:prstGeom>
          <a:noFill/>
          <a:ln w="9525">
            <a:noFill/>
            <a:miter lim="800000"/>
            <a:headEnd/>
            <a:tailEnd/>
          </a:ln>
        </p:spPr>
        <p:txBody>
          <a:bodyPr>
            <a:spAutoFit/>
          </a:bodyPr>
          <a:lstStyle/>
          <a:p>
            <a:pPr indent="363538" algn="just"/>
            <a:r>
              <a:rPr lang="uk-UA" sz="2800"/>
              <a:t>Звичайно, глобалізація впливає на здатність національної влади контролювати події усередині самих суверенних держав і за їхніми межами. Більше того, суверенітет постійно піддається змінам поряд з системою міжнародних відносин, вони взаємозалежні. Отже, глобалізація не загрожує суверенітету, а, навпаки, прямо залежить від його існування, тому що саме національні держави визначатимуть політику завтрашнього дня.</a:t>
            </a:r>
            <a:endParaRPr lang="ru-RU" sz="2600" b="1"/>
          </a:p>
        </p:txBody>
      </p:sp>
      <p:pic>
        <p:nvPicPr>
          <p:cNvPr id="634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24128" y="5429673"/>
            <a:ext cx="3168352" cy="1267341"/>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53882" dir="13500000" algn="ctr" rotWithShape="0">
                    <a:schemeClr val="bg2">
                      <a:alpha val="50000"/>
                    </a:schemeClr>
                  </a:outerShdw>
                </a:effectLst>
              </a14:hiddenEffects>
            </a:ext>
          </a:extLst>
        </p:spPr>
      </p:pic>
    </p:spTree>
  </p:cSld>
  <p:clrMapOvr>
    <a:masterClrMapping/>
  </p:clrMapOvr>
  <p:transition>
    <p:strips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141288" y="1412875"/>
            <a:ext cx="8963025" cy="3970338"/>
          </a:xfrm>
          <a:prstGeom prst="rect">
            <a:avLst/>
          </a:prstGeom>
          <a:noFill/>
          <a:ln w="9525">
            <a:noFill/>
            <a:miter lim="800000"/>
            <a:headEnd/>
            <a:tailEnd/>
          </a:ln>
        </p:spPr>
        <p:txBody>
          <a:bodyPr>
            <a:spAutoFit/>
          </a:bodyPr>
          <a:lstStyle/>
          <a:p>
            <a:pPr indent="363538" algn="ctr"/>
            <a:r>
              <a:rPr lang="uk-UA" sz="2800">
                <a:solidFill>
                  <a:srgbClr val="FF0000"/>
                </a:solidFill>
              </a:rPr>
              <a:t>«Двоїстість» </a:t>
            </a:r>
            <a:r>
              <a:rPr lang="uk-UA" sz="2800"/>
              <a:t>моделі міжнародних відносин. </a:t>
            </a:r>
          </a:p>
          <a:p>
            <a:pPr indent="363538" algn="just"/>
            <a:r>
              <a:rPr lang="uk-UA" sz="2800"/>
              <a:t>Нові форми ідентичності на різних рівнях також є загрозою для національної держави. До сьогодні система суверенних держав успішно протистояла таким конкуруючим транснаціональним концепціям, як панісламізм, таким міжнародним організаціям, як ООН чи Світовий банк. Але моральний фундамент, що робив привабливим ідею національної держави в очах її громадян, поступово нівелюється. </a:t>
            </a:r>
            <a:endParaRPr lang="ru-RU" sz="2600" b="1"/>
          </a:p>
        </p:txBody>
      </p:sp>
      <p:pic>
        <p:nvPicPr>
          <p:cNvPr id="12291" name="Picture 2"/>
          <p:cNvPicPr>
            <a:picLocks noChangeAspect="1" noChangeArrowheads="1"/>
          </p:cNvPicPr>
          <p:nvPr/>
        </p:nvPicPr>
        <p:blipFill>
          <a:blip r:embed="rId2" cstate="print"/>
          <a:srcRect/>
          <a:stretch>
            <a:fillRect/>
          </a:stretch>
        </p:blipFill>
        <p:spPr bwMode="auto">
          <a:xfrm>
            <a:off x="6659563" y="5370513"/>
            <a:ext cx="2305050" cy="1352550"/>
          </a:xfrm>
          <a:prstGeom prst="rect">
            <a:avLst/>
          </a:prstGeom>
          <a:noFill/>
          <a:ln w="9525">
            <a:noFill/>
            <a:miter lim="800000"/>
            <a:headEnd/>
            <a:tailEnd/>
          </a:ln>
          <a:effectLst/>
        </p:spPr>
      </p:pic>
    </p:spTree>
  </p:cSld>
  <p:clrMapOvr>
    <a:masterClrMapping/>
  </p:clrMapOvr>
  <p:transition>
    <p:strips dir="ld"/>
  </p:transition>
  <p:timing>
    <p:tnLst>
      <p:par>
        <p:cTn id="1" dur="indefinite" restart="never" nodeType="tmRoot"/>
      </p:par>
    </p:tnLst>
  </p:timing>
</p:sld>
</file>

<file path=ppt/theme/theme1.xml><?xml version="1.0" encoding="utf-8"?>
<a:theme xmlns:a="http://schemas.openxmlformats.org/drawingml/2006/main" name="cdb2004100l">
  <a:themeElements>
    <a:clrScheme name="cdb2004100l 3">
      <a:dk1>
        <a:srgbClr val="1D528D"/>
      </a:dk1>
      <a:lt1>
        <a:srgbClr val="FFFFFF"/>
      </a:lt1>
      <a:dk2>
        <a:srgbClr val="000000"/>
      </a:dk2>
      <a:lt2>
        <a:srgbClr val="DDDDDD"/>
      </a:lt2>
      <a:accent1>
        <a:srgbClr val="2F85F7"/>
      </a:accent1>
      <a:accent2>
        <a:srgbClr val="FF9900"/>
      </a:accent2>
      <a:accent3>
        <a:srgbClr val="FFFFFF"/>
      </a:accent3>
      <a:accent4>
        <a:srgbClr val="174578"/>
      </a:accent4>
      <a:accent5>
        <a:srgbClr val="ADC2FA"/>
      </a:accent5>
      <a:accent6>
        <a:srgbClr val="E78A00"/>
      </a:accent6>
      <a:hlink>
        <a:srgbClr val="5AD9F2"/>
      </a:hlink>
      <a:folHlink>
        <a:srgbClr val="969696"/>
      </a:folHlink>
    </a:clrScheme>
    <a:fontScheme name="cdb2004100l">
      <a:majorFont>
        <a:latin typeface="Verdana"/>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cdb2004100l 1">
        <a:dk1>
          <a:srgbClr val="29698D"/>
        </a:dk1>
        <a:lt1>
          <a:srgbClr val="FFFFFF"/>
        </a:lt1>
        <a:dk2>
          <a:srgbClr val="000000"/>
        </a:dk2>
        <a:lt2>
          <a:srgbClr val="D6E1E2"/>
        </a:lt2>
        <a:accent1>
          <a:srgbClr val="0099CC"/>
        </a:accent1>
        <a:accent2>
          <a:srgbClr val="FF9933"/>
        </a:accent2>
        <a:accent3>
          <a:srgbClr val="FFFFFF"/>
        </a:accent3>
        <a:accent4>
          <a:srgbClr val="215978"/>
        </a:accent4>
        <a:accent5>
          <a:srgbClr val="AACAE2"/>
        </a:accent5>
        <a:accent6>
          <a:srgbClr val="E78A2D"/>
        </a:accent6>
        <a:hlink>
          <a:srgbClr val="33CCCC"/>
        </a:hlink>
        <a:folHlink>
          <a:srgbClr val="83A6A7"/>
        </a:folHlink>
      </a:clrScheme>
      <a:clrMap bg1="lt1" tx1="dk1" bg2="lt2" tx2="dk2" accent1="accent1" accent2="accent2" accent3="accent3" accent4="accent4" accent5="accent5" accent6="accent6" hlink="hlink" folHlink="folHlink"/>
    </a:extraClrScheme>
    <a:extraClrScheme>
      <a:clrScheme name="cdb2004100l 2">
        <a:dk1>
          <a:srgbClr val="592C0D"/>
        </a:dk1>
        <a:lt1>
          <a:srgbClr val="FFFFFF"/>
        </a:lt1>
        <a:dk2>
          <a:srgbClr val="000000"/>
        </a:dk2>
        <a:lt2>
          <a:srgbClr val="C0C0C0"/>
        </a:lt2>
        <a:accent1>
          <a:srgbClr val="5B9569"/>
        </a:accent1>
        <a:accent2>
          <a:srgbClr val="5D8FC1"/>
        </a:accent2>
        <a:accent3>
          <a:srgbClr val="FFFFFF"/>
        </a:accent3>
        <a:accent4>
          <a:srgbClr val="4B2409"/>
        </a:accent4>
        <a:accent5>
          <a:srgbClr val="B5C8B9"/>
        </a:accent5>
        <a:accent6>
          <a:srgbClr val="5381AF"/>
        </a:accent6>
        <a:hlink>
          <a:srgbClr val="C5C059"/>
        </a:hlink>
        <a:folHlink>
          <a:srgbClr val="999C90"/>
        </a:folHlink>
      </a:clrScheme>
      <a:clrMap bg1="lt1" tx1="dk1" bg2="lt2" tx2="dk2" accent1="accent1" accent2="accent2" accent3="accent3" accent4="accent4" accent5="accent5" accent6="accent6" hlink="hlink" folHlink="folHlink"/>
    </a:extraClrScheme>
    <a:extraClrScheme>
      <a:clrScheme name="cdb2004100l 3">
        <a:dk1>
          <a:srgbClr val="1D528D"/>
        </a:dk1>
        <a:lt1>
          <a:srgbClr val="FFFFFF"/>
        </a:lt1>
        <a:dk2>
          <a:srgbClr val="000000"/>
        </a:dk2>
        <a:lt2>
          <a:srgbClr val="DDDDDD"/>
        </a:lt2>
        <a:accent1>
          <a:srgbClr val="2F85F7"/>
        </a:accent1>
        <a:accent2>
          <a:srgbClr val="FF9900"/>
        </a:accent2>
        <a:accent3>
          <a:srgbClr val="FFFFFF"/>
        </a:accent3>
        <a:accent4>
          <a:srgbClr val="174578"/>
        </a:accent4>
        <a:accent5>
          <a:srgbClr val="ADC2FA"/>
        </a:accent5>
        <a:accent6>
          <a:srgbClr val="E78A00"/>
        </a:accent6>
        <a:hlink>
          <a:srgbClr val="5AD9F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ample">
  <a:themeElements>
    <a:clrScheme name="sample 3">
      <a:dk1>
        <a:srgbClr val="003366"/>
      </a:dk1>
      <a:lt1>
        <a:srgbClr val="FFFFFF"/>
      </a:lt1>
      <a:dk2>
        <a:srgbClr val="5086C2"/>
      </a:dk2>
      <a:lt2>
        <a:srgbClr val="C0C0C0"/>
      </a:lt2>
      <a:accent1>
        <a:srgbClr val="DE8848"/>
      </a:accent1>
      <a:accent2>
        <a:srgbClr val="85BA54"/>
      </a:accent2>
      <a:accent3>
        <a:srgbClr val="FFFFFF"/>
      </a:accent3>
      <a:accent4>
        <a:srgbClr val="002A56"/>
      </a:accent4>
      <a:accent5>
        <a:srgbClr val="ECC3B1"/>
      </a:accent5>
      <a:accent6>
        <a:srgbClr val="78A84B"/>
      </a:accent6>
      <a:hlink>
        <a:srgbClr val="4C59D2"/>
      </a:hlink>
      <a:folHlink>
        <a:srgbClr val="A0B5C4"/>
      </a:folHlink>
    </a:clrScheme>
    <a:fontScheme name="sample">
      <a:majorFont>
        <a:latin typeface="Verdana"/>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48806B"/>
        </a:dk1>
        <a:lt1>
          <a:srgbClr val="FFFFFF"/>
        </a:lt1>
        <a:dk2>
          <a:srgbClr val="77956D"/>
        </a:dk2>
        <a:lt2>
          <a:srgbClr val="C0C0C0"/>
        </a:lt2>
        <a:accent1>
          <a:srgbClr val="6BB9C3"/>
        </a:accent1>
        <a:accent2>
          <a:srgbClr val="E7BA15"/>
        </a:accent2>
        <a:accent3>
          <a:srgbClr val="FFFFFF"/>
        </a:accent3>
        <a:accent4>
          <a:srgbClr val="3C6C5A"/>
        </a:accent4>
        <a:accent5>
          <a:srgbClr val="BAD9DE"/>
        </a:accent5>
        <a:accent6>
          <a:srgbClr val="D1A812"/>
        </a:accent6>
        <a:hlink>
          <a:srgbClr val="76C14D"/>
        </a:hlink>
        <a:folHlink>
          <a:srgbClr val="B0C29C"/>
        </a:folHlink>
      </a:clrScheme>
      <a:clrMap bg1="lt1" tx1="dk1" bg2="lt2" tx2="dk2" accent1="accent1" accent2="accent2" accent3="accent3" accent4="accent4" accent5="accent5" accent6="accent6" hlink="hlink" folHlink="folHlink"/>
    </a:extraClrScheme>
    <a:extraClrScheme>
      <a:clrScheme name="sample 2">
        <a:dk1>
          <a:srgbClr val="5F5F5F"/>
        </a:dk1>
        <a:lt1>
          <a:srgbClr val="FFFFFF"/>
        </a:lt1>
        <a:dk2>
          <a:srgbClr val="8D8D8D"/>
        </a:dk2>
        <a:lt2>
          <a:srgbClr val="C0C0C0"/>
        </a:lt2>
        <a:accent1>
          <a:srgbClr val="8EC072"/>
        </a:accent1>
        <a:accent2>
          <a:srgbClr val="5DB8CD"/>
        </a:accent2>
        <a:accent3>
          <a:srgbClr val="FFFFFF"/>
        </a:accent3>
        <a:accent4>
          <a:srgbClr val="505050"/>
        </a:accent4>
        <a:accent5>
          <a:srgbClr val="C6DCBC"/>
        </a:accent5>
        <a:accent6>
          <a:srgbClr val="53A6BA"/>
        </a:accent6>
        <a:hlink>
          <a:srgbClr val="D68B40"/>
        </a:hlink>
        <a:folHlink>
          <a:srgbClr val="D5D179"/>
        </a:folHlink>
      </a:clrScheme>
      <a:clrMap bg1="lt1" tx1="dk1" bg2="lt2" tx2="dk2" accent1="accent1" accent2="accent2" accent3="accent3" accent4="accent4" accent5="accent5" accent6="accent6" hlink="hlink" folHlink="folHlink"/>
    </a:extraClrScheme>
    <a:extraClrScheme>
      <a:clrScheme name="sample 3">
        <a:dk1>
          <a:srgbClr val="003366"/>
        </a:dk1>
        <a:lt1>
          <a:srgbClr val="FFFFFF"/>
        </a:lt1>
        <a:dk2>
          <a:srgbClr val="5086C2"/>
        </a:dk2>
        <a:lt2>
          <a:srgbClr val="C0C0C0"/>
        </a:lt2>
        <a:accent1>
          <a:srgbClr val="DE8848"/>
        </a:accent1>
        <a:accent2>
          <a:srgbClr val="85BA54"/>
        </a:accent2>
        <a:accent3>
          <a:srgbClr val="FFFFFF"/>
        </a:accent3>
        <a:accent4>
          <a:srgbClr val="002A56"/>
        </a:accent4>
        <a:accent5>
          <a:srgbClr val="ECC3B1"/>
        </a:accent5>
        <a:accent6>
          <a:srgbClr val="78A84B"/>
        </a:accent6>
        <a:hlink>
          <a:srgbClr val="4C59D2"/>
        </a:hlink>
        <a:folHlink>
          <a:srgbClr val="A0B5C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23583</TotalTime>
  <Words>3501</Words>
  <Application>Microsoft Office PowerPoint</Application>
  <PresentationFormat>Экран (4:3)</PresentationFormat>
  <Paragraphs>69</Paragraphs>
  <Slides>51</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2</vt:i4>
      </vt:variant>
      <vt:variant>
        <vt:lpstr>Заголовки слайдов</vt:lpstr>
      </vt:variant>
      <vt:variant>
        <vt:i4>51</vt:i4>
      </vt:variant>
    </vt:vector>
  </HeadingPairs>
  <TitlesOfParts>
    <vt:vector size="61" baseType="lpstr">
      <vt:lpstr>Arial</vt:lpstr>
      <vt:lpstr>Verdana</vt:lpstr>
      <vt:lpstr>Wingdings</vt:lpstr>
      <vt:lpstr>Calibri</vt:lpstr>
      <vt:lpstr>Times New Roman</vt:lpstr>
      <vt:lpstr>Gulim</vt:lpstr>
      <vt:lpstr>Bookman Old Style</vt:lpstr>
      <vt:lpstr>Wingdings 2</vt:lpstr>
      <vt:lpstr>cdb2004100l</vt:lpstr>
      <vt:lpstr>sample</vt:lpstr>
      <vt:lpstr>   Виклики державному суверенітету крізь призму глобалізації та формування нового світового порядку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Інститути та їх функції в економіці. Базисні інститути національної економіки</dc:title>
  <dc:creator>Baggio</dc:creator>
  <cp:lastModifiedBy>Админ</cp:lastModifiedBy>
  <cp:revision>1018</cp:revision>
  <dcterms:modified xsi:type="dcterms:W3CDTF">2026-05-02T14:09:57Z</dcterms:modified>
</cp:coreProperties>
</file>