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7" d="100"/>
          <a:sy n="37" d="100"/>
        </p:scale>
        <p:origin x="12" y="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3CCB6-7533-4CEE-8E14-2E6DA8372C10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77DA2-F403-4387-B3CD-470C59FF8E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4832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46617" y="2656631"/>
            <a:ext cx="15362767" cy="4254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848831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228" y="1078912"/>
            <a:ext cx="16372115" cy="6649155"/>
          </a:xfrm>
        </p:spPr>
        <p:txBody>
          <a:bodyPr>
            <a:normAutofit fontScale="90000"/>
          </a:bodyPr>
          <a:lstStyle/>
          <a:p>
            <a:pPr fontAlgn="auto">
              <a:lnSpc>
                <a:spcPct val="150000"/>
              </a:lnSpc>
            </a:pPr>
            <a:br>
              <a:rPr lang="ru-RU" sz="4800" dirty="0"/>
            </a:br>
            <a:r>
              <a:rPr lang="uk-UA" sz="4800" b="1" dirty="0"/>
              <a:t>ТЕМА </a:t>
            </a:r>
            <a:r>
              <a:rPr lang="en-US" sz="4800" b="1" dirty="0"/>
              <a:t>1</a:t>
            </a:r>
            <a:r>
              <a:rPr lang="uk-UA" sz="4800" b="1" dirty="0"/>
              <a:t>. </a:t>
            </a:r>
            <a:r>
              <a:rPr lang="ru-RU" sz="4800" b="1" dirty="0" err="1"/>
              <a:t>Загальна</a:t>
            </a:r>
            <a:r>
              <a:rPr lang="ru-RU" sz="4800" b="1" dirty="0"/>
              <a:t> характеристика </a:t>
            </a:r>
            <a:r>
              <a:rPr lang="ru-RU" sz="4800" b="1" dirty="0" err="1"/>
              <a:t>проєктної</a:t>
            </a:r>
            <a:r>
              <a:rPr lang="ru-RU" sz="4800" b="1" dirty="0"/>
              <a:t> </a:t>
            </a:r>
            <a:r>
              <a:rPr lang="ru-RU" sz="4800" b="1" dirty="0" err="1"/>
              <a:t>діяльності</a:t>
            </a:r>
            <a:r>
              <a:rPr lang="ru-RU" sz="4800" b="1" dirty="0"/>
              <a:t> </a:t>
            </a:r>
            <a:br>
              <a:rPr lang="ru-RU" sz="4800" b="1" dirty="0"/>
            </a:br>
            <a:r>
              <a:rPr lang="ru-RU" sz="4800" b="1" dirty="0"/>
              <a:t>та </a:t>
            </a:r>
            <a:r>
              <a:rPr lang="ru-RU" sz="4800" b="1" dirty="0" err="1"/>
              <a:t>кар’єрні</a:t>
            </a:r>
            <a:r>
              <a:rPr lang="ru-RU" sz="4800" b="1" dirty="0"/>
              <a:t> </a:t>
            </a:r>
            <a:r>
              <a:rPr lang="ru-RU" sz="4800" b="1" dirty="0" err="1"/>
              <a:t>можливості</a:t>
            </a:r>
            <a:r>
              <a:rPr lang="ru-RU" sz="4800" b="1" dirty="0"/>
              <a:t> у </a:t>
            </a:r>
            <a:r>
              <a:rPr lang="ru-RU" sz="4800" b="1" dirty="0" err="1"/>
              <a:t>цій</a:t>
            </a:r>
            <a:r>
              <a:rPr lang="ru-RU" sz="4800" b="1" dirty="0"/>
              <a:t> </a:t>
            </a:r>
            <a:r>
              <a:rPr lang="ru-RU" sz="4800" b="1"/>
              <a:t>сфері</a:t>
            </a:r>
            <a:br>
              <a:rPr lang="uk-UA" sz="4800" dirty="0"/>
            </a:br>
            <a:br>
              <a:rPr lang="uk-UA" sz="4800" dirty="0"/>
            </a:br>
            <a:r>
              <a:rPr lang="uk-UA" sz="3733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733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3733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33" dirty="0" err="1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sz="3733" dirty="0">
                <a:latin typeface="Times New Roman" pitchFamily="18" charset="0"/>
                <a:cs typeface="Times New Roman" pitchFamily="18" charset="0"/>
              </a:rPr>
              <a:t> «проєкт», </a:t>
            </a:r>
            <a:r>
              <a:rPr lang="ru-RU" sz="3733" dirty="0" err="1">
                <a:latin typeface="Times New Roman" pitchFamily="18" charset="0"/>
                <a:cs typeface="Times New Roman" pitchFamily="18" charset="0"/>
              </a:rPr>
              <a:t>ознаки</a:t>
            </a:r>
            <a:r>
              <a:rPr lang="ru-RU" sz="3733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733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3733" dirty="0">
                <a:latin typeface="Times New Roman" pitchFamily="18" charset="0"/>
                <a:cs typeface="Times New Roman" pitchFamily="18" charset="0"/>
              </a:rPr>
              <a:t> проєктів</a:t>
            </a:r>
            <a:br>
              <a:rPr lang="uk-UA" sz="3733" dirty="0">
                <a:latin typeface="Times New Roman" pitchFamily="18" charset="0"/>
                <a:cs typeface="Times New Roman" pitchFamily="18" charset="0"/>
              </a:rPr>
            </a:br>
            <a:r>
              <a:rPr lang="uk-UA" sz="3733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733" dirty="0" err="1"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sz="3733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33" dirty="0" err="1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sz="3733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733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3733" dirty="0">
                <a:latin typeface="Times New Roman" pitchFamily="18" charset="0"/>
                <a:cs typeface="Times New Roman" pitchFamily="18" charset="0"/>
              </a:rPr>
              <a:t> проєктами», </a:t>
            </a:r>
            <a:r>
              <a:rPr lang="ru-RU" sz="3733" dirty="0" err="1">
                <a:latin typeface="Times New Roman" pitchFamily="18" charset="0"/>
                <a:cs typeface="Times New Roman" pitchFamily="18" charset="0"/>
              </a:rPr>
              <a:t>методологія</a:t>
            </a:r>
            <a:r>
              <a:rPr lang="ru-RU" sz="3733" dirty="0">
                <a:latin typeface="Times New Roman" pitchFamily="18" charset="0"/>
                <a:cs typeface="Times New Roman" pitchFamily="18" charset="0"/>
              </a:rPr>
              <a:t> проєктної </a:t>
            </a:r>
            <a:r>
              <a:rPr lang="ru-RU" sz="3733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br>
              <a:rPr lang="uk-UA" sz="3733" dirty="0">
                <a:latin typeface="Times New Roman" pitchFamily="18" charset="0"/>
                <a:cs typeface="Times New Roman" pitchFamily="18" charset="0"/>
              </a:rPr>
            </a:br>
            <a:r>
              <a:rPr lang="uk-UA" sz="3733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733" dirty="0" err="1">
                <a:latin typeface="Times New Roman" pitchFamily="18" charset="0"/>
                <a:cs typeface="Times New Roman" pitchFamily="18" charset="0"/>
              </a:rPr>
              <a:t>Тенденції</a:t>
            </a:r>
            <a:r>
              <a:rPr lang="ru-RU" sz="3733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33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3733" dirty="0">
                <a:latin typeface="Times New Roman" pitchFamily="18" charset="0"/>
                <a:cs typeface="Times New Roman" pitchFamily="18" charset="0"/>
              </a:rPr>
              <a:t> проєктної </a:t>
            </a:r>
            <a:r>
              <a:rPr lang="ru-RU" sz="3733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br>
              <a:rPr lang="uk-UA" sz="3733" dirty="0">
                <a:latin typeface="Times New Roman" pitchFamily="18" charset="0"/>
                <a:cs typeface="Times New Roman" pitchFamily="18" charset="0"/>
              </a:rPr>
            </a:br>
            <a:br>
              <a:rPr lang="uk-UA" sz="2933" dirty="0">
                <a:latin typeface="Times New Roman" pitchFamily="18" charset="0"/>
                <a:cs typeface="Times New Roman" pitchFamily="18" charset="0"/>
              </a:rPr>
            </a:br>
            <a:endParaRPr lang="uk-UA" sz="2933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2452916" y="4877317"/>
            <a:ext cx="13570857" cy="2524969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3467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50</Words>
  <Application>Microsoft Office PowerPoint</Application>
  <PresentationFormat>Довільний</PresentationFormat>
  <Paragraphs>2</Paragraphs>
  <Slides>14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9" baseType="lpstr">
      <vt:lpstr>Aptos</vt:lpstr>
      <vt:lpstr>Arial</vt:lpstr>
      <vt:lpstr>Calibri</vt:lpstr>
      <vt:lpstr>Times New Roman</vt:lpstr>
      <vt:lpstr>Office Theme</vt:lpstr>
      <vt:lpstr> ТЕМА 1. Загальна характеристика проєктної діяльності  та кар’єрні можливості у цій сфері  1. Визначення поняття «проєкт», ознаки та види проєктів 2. Сутність поняття «управління проєктами», методологія проєктної діяльності 3. Тенденції розвитку проєктної діяльності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Pavlo Poplavskyi</dc:creator>
  <cp:lastModifiedBy>Pavlo Poplavskyi</cp:lastModifiedBy>
  <cp:revision>3</cp:revision>
  <dcterms:created xsi:type="dcterms:W3CDTF">2006-08-16T00:00:00Z</dcterms:created>
  <dcterms:modified xsi:type="dcterms:W3CDTF">2026-08-14T07:03:34Z</dcterms:modified>
</cp:coreProperties>
</file>