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8" r:id="rId6"/>
    <p:sldId id="257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6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9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8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3AE6-2261-4F8E-99F1-5F7C01EEB995}" type="datetimeFigureOut">
              <a:rPr lang="ru-RU" smtClean="0"/>
              <a:t>чт 27.04.23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672B-2714-40D9-9064-859D58040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8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1000" t="-17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73" y="2452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dirty="0" smtClean="0"/>
              <a:t>Deutsche Schriftsteller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33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„Du liebes Kind, komm, geh mit mir</a:t>
            </a:r>
            <a:r>
              <a:rPr lang="de-DE" sz="3200" b="1" dirty="0" smtClean="0"/>
              <a:t>!</a:t>
            </a:r>
          </a:p>
          <a:p>
            <a:r>
              <a:rPr lang="de-DE" sz="3200" dirty="0" smtClean="0"/>
              <a:t>Gar schöne Spiele spiel’ ich mit dir;</a:t>
            </a:r>
            <a:endParaRPr lang="de-DE" sz="3200" b="1" dirty="0"/>
          </a:p>
          <a:p>
            <a:r>
              <a:rPr lang="de-DE" dirty="0" smtClean="0"/>
              <a:t>Manch</a:t>
            </a:r>
            <a:r>
              <a:rPr lang="de-DE" dirty="0"/>
              <a:t>’ bunte Blumen sind an dem Strand</a:t>
            </a:r>
            <a:r>
              <a:rPr lang="de-DE" dirty="0" smtClean="0"/>
              <a:t>,</a:t>
            </a:r>
            <a:endParaRPr lang="uk-UA" dirty="0" smtClean="0"/>
          </a:p>
          <a:p>
            <a:r>
              <a:rPr lang="de-DE" dirty="0"/>
              <a:t>Meine Mutter hat manch </a:t>
            </a:r>
            <a:r>
              <a:rPr lang="de-DE" dirty="0" err="1"/>
              <a:t>gülden</a:t>
            </a:r>
            <a:r>
              <a:rPr lang="de-DE" dirty="0"/>
              <a:t> Gewand.“ </a:t>
            </a:r>
            <a:r>
              <a:rPr lang="de-DE" dirty="0" smtClean="0"/>
              <a:t>–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7207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Mein Vater, mein Vater, und hörest du nicht</a:t>
            </a:r>
            <a:r>
              <a:rPr lang="de-DE" sz="3200" b="1" dirty="0" smtClean="0"/>
              <a:t>,</a:t>
            </a:r>
            <a:endParaRPr lang="uk-UA" sz="3200" b="1" dirty="0" smtClean="0"/>
          </a:p>
          <a:p>
            <a:r>
              <a:rPr lang="de-DE" dirty="0" smtClean="0"/>
              <a:t>Was Erlenkönig mir leise verspricht? </a:t>
            </a:r>
            <a:endParaRPr lang="de-DE" dirty="0" smtClean="0"/>
          </a:p>
          <a:p>
            <a:r>
              <a:rPr lang="de-DE" dirty="0" smtClean="0"/>
              <a:t>Sei </a:t>
            </a:r>
            <a:r>
              <a:rPr lang="de-DE" dirty="0"/>
              <a:t>ruhig, bleibe ruhig, mein Kind</a:t>
            </a:r>
            <a:r>
              <a:rPr lang="de-DE" dirty="0" smtClean="0"/>
              <a:t>;</a:t>
            </a:r>
          </a:p>
          <a:p>
            <a:r>
              <a:rPr lang="de-DE" dirty="0" smtClean="0"/>
              <a:t>In </a:t>
            </a:r>
            <a:r>
              <a:rPr lang="de-DE" dirty="0"/>
              <a:t>dürren Blättern säuselt der Wind. </a:t>
            </a:r>
            <a:r>
              <a:rPr lang="de-DE" dirty="0" smtClean="0"/>
              <a:t>–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232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478"/>
            <a:ext cx="10515600" cy="6500192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/>
              <a:t>Erlkönig</a:t>
            </a:r>
            <a:r>
              <a:rPr lang="de-DE" dirty="0"/>
              <a:t>.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„Willst, feiner Knabe, du mit mir gehn?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Meine Töchter sollen dich warten schön;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Meine Töchter führen den nächtlichen Reihn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Und wiegen und tanzen und singen dich ein“.</a:t>
            </a:r>
            <a:endParaRPr lang="ru-RU" dirty="0"/>
          </a:p>
          <a:p>
            <a:r>
              <a:rPr lang="de-DE" i="1" dirty="0"/>
              <a:t> </a:t>
            </a:r>
            <a:endParaRPr lang="ru-RU" dirty="0"/>
          </a:p>
          <a:p>
            <a:r>
              <a:rPr lang="de-DE" b="1" dirty="0"/>
              <a:t>Sohn.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Mein Vater, mein Vater, und siehst du nicht dort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Erlkönigs Töchter am düstern Ort? –</a:t>
            </a:r>
            <a:endParaRPr lang="ru-RU" dirty="0"/>
          </a:p>
          <a:p>
            <a:r>
              <a:rPr lang="de-DE" dirty="0"/>
              <a:t> </a:t>
            </a:r>
            <a:endParaRPr lang="ru-RU" dirty="0"/>
          </a:p>
          <a:p>
            <a:r>
              <a:rPr lang="de-DE" b="1" dirty="0"/>
              <a:t>Vater.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Mein Sohn, mein Sohn, ich seh’ es genau: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Es scheinen die alten Weiden so grau. –</a:t>
            </a:r>
            <a:r>
              <a:rPr lang="de-DE" i="1" dirty="0"/>
              <a:t/>
            </a:r>
            <a:br>
              <a:rPr lang="de-DE" i="1" dirty="0"/>
            </a:br>
            <a:endParaRPr lang="ru-RU" dirty="0"/>
          </a:p>
          <a:p>
            <a:r>
              <a:rPr lang="de-DE" b="1" dirty="0"/>
              <a:t>Erlkönig</a:t>
            </a:r>
            <a:r>
              <a:rPr lang="de-DE" dirty="0"/>
              <a:t>.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„Ich liebe dich, mich reizt deine schöne Gestalt;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Und bist du nicht willig, so brauch’ ich Gewalt.“ –</a:t>
            </a:r>
            <a:endParaRPr lang="ru-RU" dirty="0"/>
          </a:p>
          <a:p>
            <a:r>
              <a:rPr lang="de-DE" b="1" dirty="0"/>
              <a:t> </a:t>
            </a:r>
            <a:endParaRPr lang="ru-RU" dirty="0"/>
          </a:p>
          <a:p>
            <a:r>
              <a:rPr lang="de-DE" b="1" dirty="0"/>
              <a:t>Sohn.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Mein Vater, mein Vater, jetzt faßt er mich an!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Erlkönig hat mir ein Leids getan! –</a:t>
            </a: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Dem Vater grauset’s, er reitet geschwind,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Er hält in Armen das ächzende Kind,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Erreicht den Hof mit Mühe und Not;</a:t>
            </a:r>
            <a:r>
              <a:rPr lang="de-DE" i="1" dirty="0"/>
              <a:t/>
            </a:r>
            <a:br>
              <a:rPr lang="de-DE" i="1" dirty="0"/>
            </a:br>
            <a:r>
              <a:rPr lang="de-DE" dirty="0"/>
              <a:t>In seinen Armen das Kind war tot</a:t>
            </a:r>
            <a:r>
              <a:rPr lang="de-DE" dirty="0" smtClean="0"/>
              <a:t>.</a:t>
            </a:r>
            <a:r>
              <a:rPr lang="de-DE" i="1" dirty="0"/>
              <a:t/>
            </a:r>
            <a:br>
              <a:rPr lang="de-DE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8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26" y="86829"/>
            <a:ext cx="10515600" cy="1325563"/>
          </a:xfrm>
        </p:spPr>
        <p:txBody>
          <a:bodyPr/>
          <a:lstStyle/>
          <a:p>
            <a:r>
              <a:rPr lang="de-DE" dirty="0" smtClean="0"/>
              <a:t>Johann Wolfgang von Goethe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12" y="594829"/>
            <a:ext cx="4422506" cy="56464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1" y="1888330"/>
            <a:ext cx="7043142" cy="30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Heidenröslein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1052"/>
            <a:ext cx="3909291" cy="4715911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Sah ein Knab' ein Röslein </a:t>
            </a:r>
            <a:r>
              <a:rPr lang="de-DE" dirty="0" smtClean="0"/>
              <a:t>stehn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Röslein auf der Heiden,</a:t>
            </a:r>
            <a:br>
              <a:rPr lang="de-DE" dirty="0"/>
            </a:br>
            <a:r>
              <a:rPr lang="de-DE" dirty="0"/>
              <a:t>War so jung und morgenschön,</a:t>
            </a:r>
            <a:br>
              <a:rPr lang="de-DE" dirty="0"/>
            </a:br>
            <a:r>
              <a:rPr lang="de-DE" dirty="0"/>
              <a:t>Lief er schnell es nah zu sehn,</a:t>
            </a:r>
            <a:br>
              <a:rPr lang="de-DE" dirty="0"/>
            </a:br>
            <a:r>
              <a:rPr lang="de-DE" dirty="0"/>
              <a:t>Sah's mit vielen Freuden.</a:t>
            </a:r>
            <a:br>
              <a:rPr lang="de-DE" dirty="0"/>
            </a:br>
            <a:r>
              <a:rPr lang="de-DE" dirty="0"/>
              <a:t>Röslein, Röslein, Röslein rot,</a:t>
            </a:r>
            <a:br>
              <a:rPr lang="de-DE" dirty="0"/>
            </a:br>
            <a:r>
              <a:rPr lang="de-DE" dirty="0"/>
              <a:t>Röslein auf der Heiden.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Knabe sprach: "Ich breche dich,</a:t>
            </a:r>
            <a:br>
              <a:rPr lang="de-DE" dirty="0"/>
            </a:br>
            <a:r>
              <a:rPr lang="de-DE" dirty="0"/>
              <a:t>Röslein auf der Heiden."</a:t>
            </a:r>
            <a:br>
              <a:rPr lang="de-DE" dirty="0"/>
            </a:br>
            <a:r>
              <a:rPr lang="de-DE" dirty="0"/>
              <a:t>Röslein sprach: "Ich steche dich,</a:t>
            </a:r>
            <a:br>
              <a:rPr lang="de-DE" dirty="0"/>
            </a:br>
            <a:r>
              <a:rPr lang="de-DE" dirty="0"/>
              <a:t>Dass du ewig denkst an mich,</a:t>
            </a:r>
            <a:br>
              <a:rPr lang="de-DE" dirty="0"/>
            </a:br>
            <a:r>
              <a:rPr lang="de-DE" dirty="0"/>
              <a:t>Und ich will's nicht leiden."</a:t>
            </a:r>
            <a:br>
              <a:rPr lang="de-DE" dirty="0"/>
            </a:br>
            <a:r>
              <a:rPr lang="de-DE" dirty="0"/>
              <a:t>Röslein, Röslein, Röslein rot,</a:t>
            </a:r>
            <a:br>
              <a:rPr lang="de-DE" dirty="0"/>
            </a:br>
            <a:r>
              <a:rPr lang="de-DE" dirty="0"/>
              <a:t>Röslein auf der Heiden.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Und der wilde Knabe </a:t>
            </a:r>
            <a:r>
              <a:rPr lang="de-DE" dirty="0" smtClean="0"/>
              <a:t>brach</a:t>
            </a:r>
            <a:r>
              <a:rPr lang="en-US" dirty="0" smtClean="0"/>
              <a:t>’s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Röslein </a:t>
            </a:r>
            <a:r>
              <a:rPr lang="de-DE" dirty="0"/>
              <a:t>auf der Heiden;</a:t>
            </a:r>
            <a:br>
              <a:rPr lang="de-DE" dirty="0"/>
            </a:br>
            <a:r>
              <a:rPr lang="de-DE" dirty="0"/>
              <a:t>Röslein wehrte sich und stach,</a:t>
            </a:r>
            <a:br>
              <a:rPr lang="de-DE" dirty="0"/>
            </a:br>
            <a:r>
              <a:rPr lang="de-DE" dirty="0"/>
              <a:t>Half ihr</a:t>
            </a:r>
            <a:r>
              <a:rPr lang="de-DE" baseline="30000" dirty="0"/>
              <a:t> </a:t>
            </a:r>
            <a:r>
              <a:rPr lang="de-DE" dirty="0"/>
              <a:t>doch kein Weh und Ach,</a:t>
            </a:r>
            <a:br>
              <a:rPr lang="de-DE" dirty="0"/>
            </a:br>
            <a:r>
              <a:rPr lang="de-DE" dirty="0"/>
              <a:t>Musste es eben leiden.</a:t>
            </a:r>
            <a:br>
              <a:rPr lang="de-DE" dirty="0"/>
            </a:br>
            <a:r>
              <a:rPr lang="de-DE" dirty="0"/>
              <a:t>Röslein, Röslein, Röslein rot,</a:t>
            </a:r>
            <a:br>
              <a:rPr lang="de-DE" dirty="0"/>
            </a:br>
            <a:r>
              <a:rPr lang="de-DE" dirty="0"/>
              <a:t>Röslein auf der Heiden.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74" y="1307168"/>
            <a:ext cx="4024156" cy="52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6090" y="258618"/>
            <a:ext cx="2255982" cy="6446982"/>
          </a:xfrm>
        </p:spPr>
        <p:txBody>
          <a:bodyPr>
            <a:normAutofit fontScale="47500" lnSpcReduction="20000"/>
          </a:bodyPr>
          <a:lstStyle/>
          <a:p>
            <a:r>
              <a:rPr lang="de-DE" dirty="0"/>
              <a:t>Ich ging im Walde</a:t>
            </a:r>
            <a:endParaRPr lang="ru-RU" dirty="0"/>
          </a:p>
          <a:p>
            <a:r>
              <a:rPr lang="de-DE" dirty="0"/>
              <a:t>So für mich hin,</a:t>
            </a:r>
            <a:endParaRPr lang="ru-RU" dirty="0"/>
          </a:p>
          <a:p>
            <a:r>
              <a:rPr lang="de-DE" dirty="0"/>
              <a:t>Und nichts zu suchen,</a:t>
            </a:r>
            <a:endParaRPr lang="ru-RU" dirty="0"/>
          </a:p>
          <a:p>
            <a:r>
              <a:rPr lang="de-DE" dirty="0"/>
              <a:t>Das war mein Sinn.</a:t>
            </a:r>
            <a:endParaRPr lang="ru-RU" dirty="0"/>
          </a:p>
          <a:p>
            <a:r>
              <a:rPr lang="de-DE" dirty="0"/>
              <a:t> </a:t>
            </a:r>
            <a:endParaRPr lang="ru-RU" dirty="0"/>
          </a:p>
          <a:p>
            <a:r>
              <a:rPr lang="de-DE" dirty="0"/>
              <a:t>Im Schatten sah ich</a:t>
            </a:r>
            <a:endParaRPr lang="ru-RU" dirty="0"/>
          </a:p>
          <a:p>
            <a:r>
              <a:rPr lang="de-DE" dirty="0"/>
              <a:t>Ein Blümchen stehn,</a:t>
            </a:r>
            <a:endParaRPr lang="ru-RU" dirty="0"/>
          </a:p>
          <a:p>
            <a:r>
              <a:rPr lang="de-DE" dirty="0"/>
              <a:t>Wie Sterne leuchtend</a:t>
            </a:r>
            <a:endParaRPr lang="ru-RU" dirty="0"/>
          </a:p>
          <a:p>
            <a:r>
              <a:rPr lang="de-DE" dirty="0"/>
              <a:t>Wie Äuglein schön.</a:t>
            </a:r>
            <a:endParaRPr lang="ru-RU" dirty="0"/>
          </a:p>
          <a:p>
            <a:r>
              <a:rPr lang="de-DE" dirty="0"/>
              <a:t> </a:t>
            </a:r>
            <a:endParaRPr lang="ru-RU" dirty="0"/>
          </a:p>
          <a:p>
            <a:r>
              <a:rPr lang="de-DE" dirty="0"/>
              <a:t>Ich wollt es brechen,</a:t>
            </a:r>
            <a:endParaRPr lang="ru-RU" dirty="0"/>
          </a:p>
          <a:p>
            <a:r>
              <a:rPr lang="de-DE" dirty="0"/>
              <a:t>Da sagt' es fein:</a:t>
            </a:r>
            <a:endParaRPr lang="ru-RU" dirty="0"/>
          </a:p>
          <a:p>
            <a:r>
              <a:rPr lang="de-DE" dirty="0"/>
              <a:t>Soll ich zum Welken,</a:t>
            </a:r>
            <a:endParaRPr lang="ru-RU" dirty="0"/>
          </a:p>
          <a:p>
            <a:r>
              <a:rPr lang="de-DE" dirty="0"/>
              <a:t>Gebrochen sein?</a:t>
            </a:r>
            <a:endParaRPr lang="ru-RU" dirty="0"/>
          </a:p>
          <a:p>
            <a:r>
              <a:rPr lang="de-DE" dirty="0"/>
              <a:t> </a:t>
            </a:r>
            <a:endParaRPr lang="ru-RU" dirty="0"/>
          </a:p>
          <a:p>
            <a:r>
              <a:rPr lang="de-DE" dirty="0"/>
              <a:t>Ich grub‘s mit allen</a:t>
            </a:r>
            <a:endParaRPr lang="ru-RU" dirty="0"/>
          </a:p>
          <a:p>
            <a:r>
              <a:rPr lang="de-DE" dirty="0"/>
              <a:t>Den Würzlein aus,</a:t>
            </a:r>
            <a:endParaRPr lang="ru-RU" dirty="0"/>
          </a:p>
          <a:p>
            <a:r>
              <a:rPr lang="de-DE" dirty="0"/>
              <a:t>Zum Garten trug ich</a:t>
            </a:r>
            <a:r>
              <a:rPr lang="en-US" dirty="0"/>
              <a:t>’s</a:t>
            </a:r>
            <a:endParaRPr lang="ru-RU" dirty="0"/>
          </a:p>
          <a:p>
            <a:r>
              <a:rPr lang="de-DE" dirty="0"/>
              <a:t>Am hübschen Haus.</a:t>
            </a:r>
            <a:endParaRPr lang="ru-RU" dirty="0"/>
          </a:p>
          <a:p>
            <a:r>
              <a:rPr lang="de-DE" dirty="0"/>
              <a:t> </a:t>
            </a:r>
            <a:endParaRPr lang="ru-RU" dirty="0"/>
          </a:p>
          <a:p>
            <a:r>
              <a:rPr lang="de-DE" dirty="0"/>
              <a:t>Und pflanzt es wieder</a:t>
            </a:r>
            <a:endParaRPr lang="ru-RU" dirty="0"/>
          </a:p>
          <a:p>
            <a:r>
              <a:rPr lang="de-DE" dirty="0"/>
              <a:t>Am stillen Ort;</a:t>
            </a:r>
            <a:endParaRPr lang="ru-RU" dirty="0"/>
          </a:p>
          <a:p>
            <a:r>
              <a:rPr lang="de-DE" dirty="0"/>
              <a:t>Nun zweigt es immer</a:t>
            </a:r>
            <a:endParaRPr lang="ru-RU" dirty="0"/>
          </a:p>
          <a:p>
            <a:r>
              <a:rPr lang="de-DE" dirty="0"/>
              <a:t>Und blüht so fort.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0" y="258618"/>
            <a:ext cx="4117109" cy="63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Heinrich Heine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66" y="365125"/>
            <a:ext cx="3844234" cy="5105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1470990"/>
            <a:ext cx="6598942" cy="50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221"/>
            <a:ext cx="10515600" cy="1325563"/>
          </a:xfrm>
        </p:spPr>
        <p:txBody>
          <a:bodyPr/>
          <a:lstStyle/>
          <a:p>
            <a:r>
              <a:rPr lang="de-DE" dirty="0" smtClean="0"/>
              <a:t>Die Lorelei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5396947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Ich weiß nicht, was soll es bedeuten,</a:t>
            </a:r>
            <a:br>
              <a:rPr lang="de-DE" dirty="0"/>
            </a:br>
            <a:r>
              <a:rPr lang="de-DE" dirty="0"/>
              <a:t>Dass ich so traurig bin;</a:t>
            </a:r>
            <a:br>
              <a:rPr lang="de-DE" dirty="0"/>
            </a:br>
            <a:r>
              <a:rPr lang="de-DE" dirty="0"/>
              <a:t>Ein Märchen aus alten Zeiten,</a:t>
            </a:r>
            <a:br>
              <a:rPr lang="de-DE" dirty="0"/>
            </a:br>
            <a:r>
              <a:rPr lang="de-DE" dirty="0"/>
              <a:t>Das kommt mir nicht aus dem Sinn.</a:t>
            </a:r>
            <a:endParaRPr lang="ru-RU" dirty="0"/>
          </a:p>
          <a:p>
            <a:r>
              <a:rPr lang="de-DE" dirty="0"/>
              <a:t>Die Luft ist kühl und es dunkelt,</a:t>
            </a:r>
            <a:br>
              <a:rPr lang="de-DE" dirty="0"/>
            </a:br>
            <a:r>
              <a:rPr lang="de-DE" dirty="0"/>
              <a:t>Und ruhig fließt der Rhein;</a:t>
            </a:r>
            <a:br>
              <a:rPr lang="de-DE" dirty="0"/>
            </a:br>
            <a:r>
              <a:rPr lang="de-DE" dirty="0"/>
              <a:t>Der Gipfel des Berges funkelt</a:t>
            </a:r>
            <a:br>
              <a:rPr lang="de-DE" dirty="0"/>
            </a:br>
            <a:r>
              <a:rPr lang="de-DE" dirty="0"/>
              <a:t>Im Abendsonnenschein.</a:t>
            </a:r>
            <a:endParaRPr lang="ru-RU" dirty="0"/>
          </a:p>
          <a:p>
            <a:r>
              <a:rPr lang="de-DE" dirty="0"/>
              <a:t>Die schönste Jungfrau sitzet</a:t>
            </a:r>
            <a:br>
              <a:rPr lang="de-DE" dirty="0"/>
            </a:br>
            <a:r>
              <a:rPr lang="de-DE" dirty="0"/>
              <a:t>Dort oben wunderbar,</a:t>
            </a:r>
            <a:br>
              <a:rPr lang="de-DE" dirty="0"/>
            </a:br>
            <a:r>
              <a:rPr lang="de-DE" dirty="0"/>
              <a:t>Ihr </a:t>
            </a:r>
            <a:r>
              <a:rPr lang="de-DE" dirty="0" smtClean="0"/>
              <a:t>goldenes </a:t>
            </a:r>
            <a:r>
              <a:rPr lang="de-DE" dirty="0"/>
              <a:t>Geschmeide blitzet,</a:t>
            </a:r>
            <a:br>
              <a:rPr lang="de-DE" dirty="0"/>
            </a:br>
            <a:r>
              <a:rPr lang="de-DE" dirty="0"/>
              <a:t>Sie kämmt ihr goldenes Haar.</a:t>
            </a:r>
            <a:endParaRPr lang="ru-RU" dirty="0"/>
          </a:p>
          <a:p>
            <a:r>
              <a:rPr lang="de-DE" dirty="0"/>
              <a:t>Sie kämmt es mit goldenem Kamme,</a:t>
            </a:r>
            <a:br>
              <a:rPr lang="de-DE" dirty="0"/>
            </a:br>
            <a:r>
              <a:rPr lang="de-DE" dirty="0"/>
              <a:t>Und singt ein Lied dabei;</a:t>
            </a:r>
            <a:br>
              <a:rPr lang="de-DE" dirty="0"/>
            </a:br>
            <a:r>
              <a:rPr lang="de-DE" dirty="0"/>
              <a:t>Das hat eine wundersame,</a:t>
            </a:r>
            <a:br>
              <a:rPr lang="de-DE" dirty="0"/>
            </a:br>
            <a:r>
              <a:rPr lang="de-DE" dirty="0"/>
              <a:t>Gewaltige Melodei.</a:t>
            </a:r>
            <a:endParaRPr lang="ru-RU" dirty="0"/>
          </a:p>
          <a:p>
            <a:r>
              <a:rPr lang="de-DE" dirty="0"/>
              <a:t>Den Schiffer im kleinen Schiffe</a:t>
            </a:r>
            <a:br>
              <a:rPr lang="de-DE" dirty="0"/>
            </a:br>
            <a:r>
              <a:rPr lang="de-DE" dirty="0"/>
              <a:t>Ergreift es mit wildem Weh;</a:t>
            </a:r>
            <a:br>
              <a:rPr lang="de-DE" dirty="0"/>
            </a:br>
            <a:r>
              <a:rPr lang="de-DE" dirty="0"/>
              <a:t>Er schaut nicht die Felsenriffe</a:t>
            </a:r>
            <a:br>
              <a:rPr lang="de-DE" dirty="0"/>
            </a:br>
            <a:r>
              <a:rPr lang="de-DE" dirty="0"/>
              <a:t>Er schaut nur hinauf in die Höh´.</a:t>
            </a:r>
            <a:endParaRPr lang="ru-RU" dirty="0"/>
          </a:p>
          <a:p>
            <a:r>
              <a:rPr lang="de-DE" dirty="0"/>
              <a:t>Ich glaube, die Wellen verschlingen</a:t>
            </a:r>
            <a:br>
              <a:rPr lang="de-DE" dirty="0"/>
            </a:br>
            <a:r>
              <a:rPr lang="de-DE" dirty="0"/>
              <a:t>Am Ende Schiffer und Kahn</a:t>
            </a:r>
            <a:br>
              <a:rPr lang="de-DE" dirty="0"/>
            </a:br>
            <a:r>
              <a:rPr lang="de-DE" dirty="0"/>
              <a:t>Und das hat mit ihrem Singen</a:t>
            </a:r>
            <a:br>
              <a:rPr lang="de-DE" dirty="0"/>
            </a:br>
            <a:r>
              <a:rPr lang="de-DE" dirty="0"/>
              <a:t>Die Lorelei getan.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Brief, den du geschrieben,</a:t>
            </a:r>
            <a:br>
              <a:rPr lang="de-DE" dirty="0"/>
            </a:br>
            <a:r>
              <a:rPr lang="de-DE" dirty="0"/>
              <a:t>Er macht mich gar nicht bang;</a:t>
            </a:r>
            <a:br>
              <a:rPr lang="de-DE" dirty="0"/>
            </a:br>
            <a:r>
              <a:rPr lang="de-DE" dirty="0"/>
              <a:t>Du willst mich nicht mehr lieben,</a:t>
            </a:r>
            <a:br>
              <a:rPr lang="de-DE" dirty="0"/>
            </a:br>
            <a:r>
              <a:rPr lang="de-DE" dirty="0"/>
              <a:t>Aber dein Brief ist lang.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Zwölf Seiten, eng und zierlich!</a:t>
            </a:r>
            <a:br>
              <a:rPr lang="de-DE" dirty="0"/>
            </a:br>
            <a:r>
              <a:rPr lang="de-DE" dirty="0"/>
              <a:t>Ein kleines Manuskript!</a:t>
            </a:r>
            <a:br>
              <a:rPr lang="de-DE" dirty="0"/>
            </a:br>
            <a:r>
              <a:rPr lang="de-DE" dirty="0"/>
              <a:t>Man schreibt nicht so ausführlich,</a:t>
            </a:r>
            <a:br>
              <a:rPr lang="de-DE" dirty="0"/>
            </a:br>
            <a:r>
              <a:rPr lang="de-DE" dirty="0"/>
              <a:t>Wenn man den Abschied gibt.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Wer reitet so spät durch Nacht und </a:t>
            </a:r>
            <a:r>
              <a:rPr lang="de-DE" sz="3200" b="1" dirty="0" smtClean="0"/>
              <a:t>Wind</a:t>
            </a:r>
            <a:endParaRPr lang="uk-UA" sz="3200" b="1" dirty="0" smtClean="0"/>
          </a:p>
          <a:p>
            <a:r>
              <a:rPr lang="de-DE" dirty="0" smtClean="0"/>
              <a:t>Es </a:t>
            </a:r>
            <a:r>
              <a:rPr lang="de-DE" dirty="0"/>
              <a:t>ist der Vater mit seinem </a:t>
            </a:r>
            <a:r>
              <a:rPr lang="de-DE" dirty="0" smtClean="0"/>
              <a:t>Kind</a:t>
            </a:r>
          </a:p>
          <a:p>
            <a:r>
              <a:rPr lang="de-DE" dirty="0" smtClean="0"/>
              <a:t>Er hat den Knaben wohl in dem Arm</a:t>
            </a:r>
            <a:endParaRPr lang="uk-UA" dirty="0" smtClean="0"/>
          </a:p>
          <a:p>
            <a:r>
              <a:rPr lang="de-DE" dirty="0"/>
              <a:t>Er fasst ihn sicher, er hält ihn warm.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8764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Mein Sohn, was birgst du so bang dein Gesicht? </a:t>
            </a:r>
            <a:r>
              <a:rPr lang="de-DE" sz="3200" b="1" dirty="0" smtClean="0"/>
              <a:t>–</a:t>
            </a:r>
          </a:p>
          <a:p>
            <a:r>
              <a:rPr lang="de-DE" sz="3200" dirty="0" smtClean="0"/>
              <a:t>Siehst, Vater, du den Erlkönig nicht?</a:t>
            </a:r>
            <a:endParaRPr lang="de-DE" sz="3200" b="1" dirty="0"/>
          </a:p>
          <a:p>
            <a:r>
              <a:rPr lang="de-DE" dirty="0" smtClean="0"/>
              <a:t>Den </a:t>
            </a:r>
            <a:r>
              <a:rPr lang="de-DE" dirty="0"/>
              <a:t>Erlenkönig mit </a:t>
            </a:r>
            <a:r>
              <a:rPr lang="de-DE" dirty="0" err="1"/>
              <a:t>Kron</a:t>
            </a:r>
            <a:r>
              <a:rPr lang="de-DE" dirty="0"/>
              <a:t>’ und Schweif? –</a:t>
            </a:r>
            <a:endParaRPr lang="ru-RU" dirty="0"/>
          </a:p>
          <a:p>
            <a:r>
              <a:rPr lang="de-DE" dirty="0" smtClean="0"/>
              <a:t>Mein </a:t>
            </a:r>
            <a:r>
              <a:rPr lang="de-DE" dirty="0"/>
              <a:t>Sohn, es ist ein Nebelstreif. 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199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Deutsche Schriftsteller</vt:lpstr>
      <vt:lpstr>Johann Wolfgang von Goethe</vt:lpstr>
      <vt:lpstr>Heidenröslein</vt:lpstr>
      <vt:lpstr>Презентация PowerPoint</vt:lpstr>
      <vt:lpstr>Heinrich Heine</vt:lpstr>
      <vt:lpstr>Die Lorelei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Schriftsteller</dc:title>
  <dc:creator>DM</dc:creator>
  <cp:lastModifiedBy>DM</cp:lastModifiedBy>
  <cp:revision>9</cp:revision>
  <dcterms:created xsi:type="dcterms:W3CDTF">2023-04-27T10:58:10Z</dcterms:created>
  <dcterms:modified xsi:type="dcterms:W3CDTF">2023-04-27T13:16:03Z</dcterms:modified>
</cp:coreProperties>
</file>