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62" r:id="rId8"/>
    <p:sldId id="260" r:id="rId9"/>
    <p:sldId id="271" r:id="rId10"/>
    <p:sldId id="272" r:id="rId11"/>
    <p:sldId id="273" r:id="rId12"/>
    <p:sldId id="274" r:id="rId13"/>
    <p:sldId id="265" r:id="rId14"/>
    <p:sldId id="275" r:id="rId15"/>
    <p:sldId id="269" r:id="rId16"/>
    <p:sldId id="276" r:id="rId17"/>
    <p:sldId id="277" r:id="rId18"/>
    <p:sldId id="278" r:id="rId19"/>
    <p:sldId id="279" r:id="rId20"/>
    <p:sldId id="280" r:id="rId21"/>
    <p:sldId id="266" r:id="rId22"/>
    <p:sldId id="267" r:id="rId23"/>
    <p:sldId id="268" r:id="rId24"/>
    <p:sldId id="281" r:id="rId25"/>
  </p:sldIdLst>
  <p:sldSz cx="18288000" cy="10287000"/>
  <p:notesSz cx="6858000" cy="9144000"/>
  <p:embeddedFontLst>
    <p:embeddedFont>
      <p:font typeface="Poppins ExtraBold Bold" panose="020B0604020202020204" charset="0"/>
      <p:regular r:id="rId26"/>
    </p:embeddedFont>
    <p:embeddedFont>
      <p:font typeface="Lato Bold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1143419" y="8163269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95400" y="3839604"/>
            <a:ext cx="14079216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600" dirty="0" smtClean="0">
                <a:solidFill>
                  <a:srgbClr val="527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600" dirty="0">
                <a:solidFill>
                  <a:srgbClr val="527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управління </a:t>
            </a:r>
            <a:r>
              <a:rPr lang="ru-RU" sz="6600" dirty="0" err="1">
                <a:solidFill>
                  <a:srgbClr val="527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виборчими</a:t>
            </a:r>
            <a:r>
              <a:rPr lang="ru-RU" sz="6600" dirty="0">
                <a:solidFill>
                  <a:srgbClr val="527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rgbClr val="527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кампаніями</a:t>
            </a:r>
            <a:endParaRPr lang="en-US" sz="6600" dirty="0">
              <a:solidFill>
                <a:srgbClr val="527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134433" y="1004889"/>
            <a:ext cx="12993464" cy="210257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580822" y="-292307"/>
            <a:ext cx="3090723" cy="3090723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1412966" y="-124452"/>
            <a:ext cx="2755011" cy="275501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8100000">
            <a:off x="16778099" y="-292307"/>
            <a:ext cx="3090723" cy="3090723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16945955" y="-124452"/>
            <a:ext cx="2755011" cy="275501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486900" y="3001736"/>
            <a:ext cx="8801100" cy="7258050"/>
            <a:chOff x="0" y="0"/>
            <a:chExt cx="3210665" cy="26477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886" y="3028950"/>
            <a:ext cx="8801100" cy="7258050"/>
            <a:chOff x="0" y="0"/>
            <a:chExt cx="3210665" cy="26477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033088" y="3438525"/>
            <a:ext cx="2835812" cy="6438900"/>
            <a:chOff x="0" y="0"/>
            <a:chExt cx="5308600" cy="858520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l="3624" r="3624"/>
            <a:stretch>
              <a:fillRect/>
            </a:stretch>
          </p:blipFill>
          <p:spPr>
            <a:xfrm>
              <a:off x="0" y="0"/>
              <a:ext cx="5308600" cy="8585200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4901706" y="3438525"/>
            <a:ext cx="3480293" cy="6438900"/>
            <a:chOff x="0" y="0"/>
            <a:chExt cx="5308600" cy="8585200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 l="64791" t="13099" b="1515"/>
            <a:stretch>
              <a:fillRect/>
            </a:stretch>
          </p:blipFill>
          <p:spPr>
            <a:xfrm>
              <a:off x="0" y="0"/>
              <a:ext cx="5308600" cy="8585200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>
            <a:off x="1480498" y="1076853"/>
            <a:ext cx="15327005" cy="98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Функції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en-US" sz="6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630228" y="3429454"/>
            <a:ext cx="5228771" cy="627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проектного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пенсіонерами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ветеранами,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лікарями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волонтерами;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сегментами);</a:t>
            </a:r>
          </a:p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агітаційних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святкування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урочистих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як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для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2400" y="3337698"/>
            <a:ext cx="4564663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зв'язків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структурами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робота з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ресурсозабезпечуючими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endParaRPr lang="ru-RU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правило,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умовний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рада, до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шановні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думки.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фактором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рейтингу кандидата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5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580822" y="-292307"/>
            <a:ext cx="3090723" cy="3090723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1412966" y="-124452"/>
            <a:ext cx="2755011" cy="275501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8100000">
            <a:off x="16778099" y="-292307"/>
            <a:ext cx="3090723" cy="3090723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16945955" y="-124452"/>
            <a:ext cx="2755011" cy="275501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486900" y="3001736"/>
            <a:ext cx="8801100" cy="7258050"/>
            <a:chOff x="0" y="0"/>
            <a:chExt cx="3210665" cy="26477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886" y="3028950"/>
            <a:ext cx="8801100" cy="7258050"/>
            <a:chOff x="0" y="0"/>
            <a:chExt cx="3210665" cy="26477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033088" y="3438525"/>
            <a:ext cx="2835812" cy="6438900"/>
            <a:chOff x="0" y="0"/>
            <a:chExt cx="5308600" cy="858520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l="3624" r="3624"/>
            <a:stretch>
              <a:fillRect/>
            </a:stretch>
          </p:blipFill>
          <p:spPr>
            <a:xfrm>
              <a:off x="0" y="0"/>
              <a:ext cx="5308600" cy="8585200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>
            <a:off x="1480498" y="1076853"/>
            <a:ext cx="15327005" cy="98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Функції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en-US" sz="6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630228" y="3429454"/>
            <a:ext cx="5228771" cy="627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проектного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пенсіонерами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ветеранами,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лікарями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волонтерами;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сегментами);</a:t>
            </a:r>
          </a:p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агітаційних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святкування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урочистих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як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для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2400" y="3337698"/>
            <a:ext cx="4953000" cy="643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юридичного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endParaRPr lang="ru-RU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кандидата/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довідок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інструкцій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виборчими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конфліктами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контролю у День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голосування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оперативна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правові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т.зв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методичне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нижчестоящих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endParaRPr lang="ru-RU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передвиборних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861" y="3376685"/>
            <a:ext cx="3931639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580822" y="-292307"/>
            <a:ext cx="3090723" cy="3090723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1412966" y="-124452"/>
            <a:ext cx="2755011" cy="275501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8100000">
            <a:off x="16778099" y="-292307"/>
            <a:ext cx="3090723" cy="3090723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16945955" y="-124452"/>
            <a:ext cx="2755011" cy="275501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486900" y="3001736"/>
            <a:ext cx="8801100" cy="7258050"/>
            <a:chOff x="0" y="0"/>
            <a:chExt cx="3210665" cy="26477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886" y="3028950"/>
            <a:ext cx="8801100" cy="7258050"/>
            <a:chOff x="0" y="0"/>
            <a:chExt cx="3210665" cy="26477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480498" y="1076853"/>
            <a:ext cx="15327005" cy="98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Функції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en-US" sz="6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630228" y="3429454"/>
            <a:ext cx="5228771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меблями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оргтехнікою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зв'язком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транспортом</a:t>
            </a:r>
          </a:p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сцена,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апаратура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передвиборних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робота складу для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агітаційних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57200"/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одавчої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2400" y="3337698"/>
            <a:ext cx="4550312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/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бухгалтерія</a:t>
            </a: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офіційного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рахунку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акумуляція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57200"/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3376685"/>
            <a:ext cx="4076700" cy="63627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3174" y="3337698"/>
            <a:ext cx="3638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834" y="2425592"/>
            <a:ext cx="9968424" cy="1259922"/>
            <a:chOff x="0" y="0"/>
            <a:chExt cx="3636508" cy="459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6508" cy="459623"/>
            </a:xfrm>
            <a:custGeom>
              <a:avLst/>
              <a:gdLst/>
              <a:ahLst/>
              <a:cxnLst/>
              <a:rect l="l" t="t" r="r" b="b"/>
              <a:pathLst>
                <a:path w="3636508" h="459623">
                  <a:moveTo>
                    <a:pt x="0" y="0"/>
                  </a:moveTo>
                  <a:lnTo>
                    <a:pt x="3636508" y="0"/>
                  </a:lnTo>
                  <a:lnTo>
                    <a:pt x="3636508" y="459623"/>
                  </a:lnTo>
                  <a:lnTo>
                    <a:pt x="0" y="459623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3283041" y="-3283041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-2926440" y="-292644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-3283041" y="7003959"/>
            <a:ext cx="6566081" cy="656608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-2926440" y="7360560"/>
            <a:ext cx="5852880" cy="5852880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2700000">
            <a:off x="-3283041" y="8117325"/>
            <a:ext cx="6566081" cy="6566081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4" name="Group 14"/>
          <p:cNvGrpSpPr/>
          <p:nvPr/>
        </p:nvGrpSpPr>
        <p:grpSpPr>
          <a:xfrm rot="2700000">
            <a:off x="-2926440" y="8473925"/>
            <a:ext cx="5852880" cy="5852880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895350" y="3742663"/>
            <a:ext cx="9233976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8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997858" y="2523496"/>
            <a:ext cx="2528376" cy="1095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uk-UA" sz="8000" spc="400" dirty="0">
                <a:solidFill>
                  <a:srgbClr val="FFFFFF"/>
                </a:solidFill>
                <a:latin typeface="Poppins ExtraBold Bold"/>
              </a:rPr>
              <a:t>3</a:t>
            </a:r>
            <a:endParaRPr lang="en-US" sz="8000" spc="400" dirty="0">
              <a:solidFill>
                <a:srgbClr val="FFFFFF"/>
              </a:solidFill>
              <a:latin typeface="Poppins ExtraBold Bold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0129326" y="0"/>
            <a:ext cx="8158674" cy="10287000"/>
            <a:chOff x="0" y="0"/>
            <a:chExt cx="2976306" cy="375272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76306" cy="3752726"/>
            </a:xfrm>
            <a:custGeom>
              <a:avLst/>
              <a:gdLst/>
              <a:ahLst/>
              <a:cxnLst/>
              <a:rect l="l" t="t" r="r" b="b"/>
              <a:pathLst>
                <a:path w="2976306" h="3752726">
                  <a:moveTo>
                    <a:pt x="0" y="0"/>
                  </a:moveTo>
                  <a:lnTo>
                    <a:pt x="2976306" y="0"/>
                  </a:lnTo>
                  <a:lnTo>
                    <a:pt x="2976306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69485" y="3358259"/>
            <a:ext cx="4278356" cy="3570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1143419" y="8043030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143419" y="-3920369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3296280" y="1955378"/>
            <a:ext cx="3963020" cy="5276243"/>
            <a:chOff x="0" y="0"/>
            <a:chExt cx="3663950" cy="487807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2"/>
              <a:stretch>
                <a:fillRect l="-50291" r="-50291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1455892" y="3055379"/>
            <a:ext cx="3963020" cy="5276243"/>
            <a:chOff x="0" y="0"/>
            <a:chExt cx="3663950" cy="487807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3"/>
              <a:stretch>
                <a:fillRect t="-6086" b="-6086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066800" y="2781300"/>
            <a:ext cx="9884784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штабу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часом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весь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тактики,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штабу.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умов, але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центром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8" name="Group 18"/>
          <p:cNvGrpSpPr/>
          <p:nvPr/>
        </p:nvGrpSpPr>
        <p:grpSpPr>
          <a:xfrm rot="5400000">
            <a:off x="-1309" y="1309"/>
            <a:ext cx="1635964" cy="1633346"/>
            <a:chOff x="0" y="0"/>
            <a:chExt cx="6350000" cy="63398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</p:spTree>
    <p:extLst>
      <p:ext uri="{BB962C8B-B14F-4D97-AF65-F5344CB8AC3E}">
        <p14:creationId xmlns:p14="http://schemas.microsoft.com/office/powerpoint/2010/main" val="34190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0498" y="886353"/>
            <a:ext cx="15327005" cy="1083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uk-UA" sz="8000" spc="400" dirty="0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«Кухонний» кабінет</a:t>
            </a:r>
            <a:endParaRPr lang="en-US" sz="8000" spc="4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916762" y="2476500"/>
            <a:ext cx="8371237" cy="7810500"/>
            <a:chOff x="0" y="0"/>
            <a:chExt cx="3266261" cy="28492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66261" cy="2849292"/>
            </a:xfrm>
            <a:custGeom>
              <a:avLst/>
              <a:gdLst/>
              <a:ahLst/>
              <a:cxnLst/>
              <a:rect l="l" t="t" r="r" b="b"/>
              <a:pathLst>
                <a:path w="3266261" h="2849292">
                  <a:moveTo>
                    <a:pt x="0" y="0"/>
                  </a:moveTo>
                  <a:lnTo>
                    <a:pt x="3266261" y="0"/>
                  </a:lnTo>
                  <a:lnTo>
                    <a:pt x="3266261" y="2849292"/>
                  </a:lnTo>
                  <a:lnTo>
                    <a:pt x="0" y="2849292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" y="2476500"/>
            <a:ext cx="9654183" cy="7810500"/>
            <a:chOff x="0" y="0"/>
            <a:chExt cx="3266261" cy="28492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66261" cy="2849292"/>
            </a:xfrm>
            <a:custGeom>
              <a:avLst/>
              <a:gdLst/>
              <a:ahLst/>
              <a:cxnLst/>
              <a:rect l="l" t="t" r="r" b="b"/>
              <a:pathLst>
                <a:path w="3266261" h="2849292">
                  <a:moveTo>
                    <a:pt x="0" y="0"/>
                  </a:moveTo>
                  <a:lnTo>
                    <a:pt x="3266261" y="0"/>
                  </a:lnTo>
                  <a:lnTo>
                    <a:pt x="3266261" y="2849292"/>
                  </a:lnTo>
                  <a:lnTo>
                    <a:pt x="0" y="2849292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363200" y="2629882"/>
            <a:ext cx="8187378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Кухонний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кандидат;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оргмасовий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ідеологію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ЗМІ;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юрист;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плюс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головувати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"кухонного"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Кандидат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дозволить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19684" y="2722411"/>
            <a:ext cx="9052915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5-7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«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вузькому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закріпилася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Джонсона в 1964, коли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збиралися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дому для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«кухонного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Це люди,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критично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висловитись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боячись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штабу,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зустрічатися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обмінятися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0" y="0"/>
            <a:ext cx="18288000" cy="417760"/>
            <a:chOff x="0" y="0"/>
            <a:chExt cx="6671512" cy="152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71512" cy="152400"/>
            </a:xfrm>
            <a:custGeom>
              <a:avLst/>
              <a:gdLst/>
              <a:ahLst/>
              <a:cxnLst/>
              <a:rect l="l" t="t" r="r" b="b"/>
              <a:pathLst>
                <a:path w="6671512" h="152400">
                  <a:moveTo>
                    <a:pt x="0" y="0"/>
                  </a:moveTo>
                  <a:lnTo>
                    <a:pt x="6671512" y="0"/>
                  </a:lnTo>
                  <a:lnTo>
                    <a:pt x="667151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7" name="Group 17"/>
          <p:cNvGrpSpPr/>
          <p:nvPr/>
        </p:nvGrpSpPr>
        <p:grpSpPr>
          <a:xfrm rot="5400000">
            <a:off x="-1963" y="1309"/>
            <a:ext cx="1635964" cy="1633346"/>
            <a:chOff x="0" y="0"/>
            <a:chExt cx="6350000" cy="63398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10800000">
            <a:off x="16652690" y="1309"/>
            <a:ext cx="1635964" cy="1633346"/>
            <a:chOff x="0" y="0"/>
            <a:chExt cx="6350000" cy="6339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84" y="7400305"/>
            <a:ext cx="9052915" cy="26661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0498" y="886353"/>
            <a:ext cx="1532700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</a:t>
            </a:r>
            <a:r>
              <a:rPr lang="ru-RU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довірених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endParaRPr lang="en-US" sz="8000" spc="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" y="2476500"/>
            <a:ext cx="9654183" cy="7810500"/>
            <a:chOff x="0" y="0"/>
            <a:chExt cx="3266261" cy="28492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66261" cy="2849292"/>
            </a:xfrm>
            <a:custGeom>
              <a:avLst/>
              <a:gdLst/>
              <a:ahLst/>
              <a:cxnLst/>
              <a:rect l="l" t="t" r="r" b="b"/>
              <a:pathLst>
                <a:path w="3266261" h="2849292">
                  <a:moveTo>
                    <a:pt x="0" y="0"/>
                  </a:moveTo>
                  <a:lnTo>
                    <a:pt x="3266261" y="0"/>
                  </a:lnTo>
                  <a:lnTo>
                    <a:pt x="3266261" y="2849292"/>
                  </a:lnTo>
                  <a:lnTo>
                    <a:pt x="0" y="2849292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19684" y="2722411"/>
            <a:ext cx="9052915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домовляються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виборців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виборцями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представницькі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0"/>
            <a:ext cx="18288000" cy="417760"/>
            <a:chOff x="0" y="0"/>
            <a:chExt cx="6671512" cy="152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71512" cy="152400"/>
            </a:xfrm>
            <a:custGeom>
              <a:avLst/>
              <a:gdLst/>
              <a:ahLst/>
              <a:cxnLst/>
              <a:rect l="l" t="t" r="r" b="b"/>
              <a:pathLst>
                <a:path w="6671512" h="152400">
                  <a:moveTo>
                    <a:pt x="0" y="0"/>
                  </a:moveTo>
                  <a:lnTo>
                    <a:pt x="6671512" y="0"/>
                  </a:lnTo>
                  <a:lnTo>
                    <a:pt x="667151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7" name="Group 17"/>
          <p:cNvGrpSpPr/>
          <p:nvPr/>
        </p:nvGrpSpPr>
        <p:grpSpPr>
          <a:xfrm rot="5400000">
            <a:off x="-1963" y="1309"/>
            <a:ext cx="1635964" cy="1633346"/>
            <a:chOff x="0" y="0"/>
            <a:chExt cx="6350000" cy="63398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10800000">
            <a:off x="16652690" y="1309"/>
            <a:ext cx="1635964" cy="1633346"/>
            <a:chOff x="0" y="0"/>
            <a:chExt cx="6350000" cy="6339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524" y="2474686"/>
            <a:ext cx="8281476" cy="78123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83" y="6057900"/>
            <a:ext cx="905291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02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0498" y="886353"/>
            <a:ext cx="15327005" cy="1083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uk-UA" sz="8000" spc="4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 штаби кампанії</a:t>
            </a:r>
            <a:endParaRPr lang="en-US" sz="8000" spc="4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916762" y="2476500"/>
            <a:ext cx="8371237" cy="7810500"/>
            <a:chOff x="0" y="0"/>
            <a:chExt cx="3266261" cy="28492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66261" cy="2849292"/>
            </a:xfrm>
            <a:custGeom>
              <a:avLst/>
              <a:gdLst/>
              <a:ahLst/>
              <a:cxnLst/>
              <a:rect l="l" t="t" r="r" b="b"/>
              <a:pathLst>
                <a:path w="3266261" h="2849292">
                  <a:moveTo>
                    <a:pt x="0" y="0"/>
                  </a:moveTo>
                  <a:lnTo>
                    <a:pt x="3266261" y="0"/>
                  </a:lnTo>
                  <a:lnTo>
                    <a:pt x="3266261" y="2849292"/>
                  </a:lnTo>
                  <a:lnTo>
                    <a:pt x="0" y="2849292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654" y="2476500"/>
            <a:ext cx="9654183" cy="7810500"/>
            <a:chOff x="0" y="0"/>
            <a:chExt cx="3266261" cy="28492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66261" cy="2849292"/>
            </a:xfrm>
            <a:custGeom>
              <a:avLst/>
              <a:gdLst/>
              <a:ahLst/>
              <a:cxnLst/>
              <a:rect l="l" t="t" r="r" b="b"/>
              <a:pathLst>
                <a:path w="3266261" h="2849292">
                  <a:moveTo>
                    <a:pt x="0" y="0"/>
                  </a:moveTo>
                  <a:lnTo>
                    <a:pt x="3266261" y="0"/>
                  </a:lnTo>
                  <a:lnTo>
                    <a:pt x="3266261" y="2849292"/>
                  </a:lnTo>
                  <a:lnTo>
                    <a:pt x="0" y="2849292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19684" y="2722411"/>
            <a:ext cx="905291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Розташовуються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центрах,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кандидата/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дублюватися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штабом,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підпорядковуються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звітують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штабом. Тому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несамостійні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агітаційні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ЗМІ.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0"/>
            <a:ext cx="18288000" cy="417760"/>
            <a:chOff x="0" y="0"/>
            <a:chExt cx="6671512" cy="152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71512" cy="152400"/>
            </a:xfrm>
            <a:custGeom>
              <a:avLst/>
              <a:gdLst/>
              <a:ahLst/>
              <a:cxnLst/>
              <a:rect l="l" t="t" r="r" b="b"/>
              <a:pathLst>
                <a:path w="6671512" h="152400">
                  <a:moveTo>
                    <a:pt x="0" y="0"/>
                  </a:moveTo>
                  <a:lnTo>
                    <a:pt x="6671512" y="0"/>
                  </a:lnTo>
                  <a:lnTo>
                    <a:pt x="667151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7" name="Group 17"/>
          <p:cNvGrpSpPr/>
          <p:nvPr/>
        </p:nvGrpSpPr>
        <p:grpSpPr>
          <a:xfrm rot="5400000">
            <a:off x="-1963" y="1309"/>
            <a:ext cx="1635964" cy="1633346"/>
            <a:chOff x="0" y="0"/>
            <a:chExt cx="6350000" cy="63398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10800000">
            <a:off x="16652690" y="1309"/>
            <a:ext cx="1635964" cy="1633346"/>
            <a:chOff x="0" y="0"/>
            <a:chExt cx="6350000" cy="6339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84" y="6423623"/>
            <a:ext cx="9052915" cy="35966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2811314"/>
            <a:ext cx="7772400" cy="720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9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6570" y="908774"/>
            <a:ext cx="1627410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Відповідальний</a:t>
            </a: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диспетчер</a:t>
            </a:r>
            <a:endParaRPr lang="en-US" sz="6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916762" y="2476500"/>
            <a:ext cx="8371237" cy="7810500"/>
            <a:chOff x="0" y="0"/>
            <a:chExt cx="3266261" cy="28492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66261" cy="2849292"/>
            </a:xfrm>
            <a:custGeom>
              <a:avLst/>
              <a:gdLst/>
              <a:ahLst/>
              <a:cxnLst/>
              <a:rect l="l" t="t" r="r" b="b"/>
              <a:pathLst>
                <a:path w="3266261" h="2849292">
                  <a:moveTo>
                    <a:pt x="0" y="0"/>
                  </a:moveTo>
                  <a:lnTo>
                    <a:pt x="3266261" y="0"/>
                  </a:lnTo>
                  <a:lnTo>
                    <a:pt x="3266261" y="2849292"/>
                  </a:lnTo>
                  <a:lnTo>
                    <a:pt x="0" y="2849292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" y="2476500"/>
            <a:ext cx="9654183" cy="7810500"/>
            <a:chOff x="0" y="0"/>
            <a:chExt cx="3266261" cy="28492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66261" cy="2849292"/>
            </a:xfrm>
            <a:custGeom>
              <a:avLst/>
              <a:gdLst/>
              <a:ahLst/>
              <a:cxnLst/>
              <a:rect l="l" t="t" r="r" b="b"/>
              <a:pathLst>
                <a:path w="3266261" h="2849292">
                  <a:moveTo>
                    <a:pt x="0" y="0"/>
                  </a:moveTo>
                  <a:lnTo>
                    <a:pt x="3266261" y="0"/>
                  </a:lnTo>
                  <a:lnTo>
                    <a:pt x="3266261" y="2849292"/>
                  </a:lnTo>
                  <a:lnTo>
                    <a:pt x="0" y="2849292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100622" y="2673948"/>
            <a:ext cx="7882578" cy="7078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Щотижня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диспетчер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щотижневим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розкладом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Диспетчер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виборчій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Ніщо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погано не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виборчій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допущені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розкладі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кандидата.</a:t>
            </a:r>
          </a:p>
          <a:p>
            <a:pPr indent="457200" algn="just"/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пасивний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надходять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ініціативні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кроки в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діях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кандидата.</a:t>
            </a:r>
          </a:p>
          <a:p>
            <a:pPr indent="457200" algn="just"/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Плануючи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кандидата, диспетчер повинен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знати, де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знаходитись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кандидат, з ким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значимість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організованою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руках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прийняттям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відхиленням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пропозицій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запрошень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кандидатом на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підпорядкуванні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координує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рештою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персоналу.</a:t>
            </a:r>
          </a:p>
          <a:p>
            <a:pPr indent="457200" algn="just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стежить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забезпечений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супроводжуючими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особами, речниками,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продублювати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транспортом.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9685" y="2722411"/>
            <a:ext cx="8671916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особа, яка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стежить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графіком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 – диспетчер.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низці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скед'юлер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перебирає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вдалий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Диспетчер 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довіряє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Диспетчер повинен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щотижневий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правильно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кандидата: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поїздки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штатом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відпочинок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0"/>
            <a:ext cx="18288000" cy="417760"/>
            <a:chOff x="0" y="0"/>
            <a:chExt cx="6671512" cy="152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71512" cy="152400"/>
            </a:xfrm>
            <a:custGeom>
              <a:avLst/>
              <a:gdLst/>
              <a:ahLst/>
              <a:cxnLst/>
              <a:rect l="l" t="t" r="r" b="b"/>
              <a:pathLst>
                <a:path w="6671512" h="152400">
                  <a:moveTo>
                    <a:pt x="0" y="0"/>
                  </a:moveTo>
                  <a:lnTo>
                    <a:pt x="6671512" y="0"/>
                  </a:lnTo>
                  <a:lnTo>
                    <a:pt x="667151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7" name="Group 17"/>
          <p:cNvGrpSpPr/>
          <p:nvPr/>
        </p:nvGrpSpPr>
        <p:grpSpPr>
          <a:xfrm rot="5400000">
            <a:off x="-1963" y="1309"/>
            <a:ext cx="1635964" cy="1633346"/>
            <a:chOff x="0" y="0"/>
            <a:chExt cx="6350000" cy="63398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10800000">
            <a:off x="16652690" y="1309"/>
            <a:ext cx="1635964" cy="1633346"/>
            <a:chOff x="0" y="0"/>
            <a:chExt cx="6350000" cy="6339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33" y="7172142"/>
            <a:ext cx="8338867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2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0498" y="886353"/>
            <a:ext cx="1532700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uk-UA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кортежу/групи супроводу кандидата</a:t>
            </a:r>
            <a:endParaRPr lang="en-US" sz="6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916762" y="2476500"/>
            <a:ext cx="8371237" cy="7810500"/>
            <a:chOff x="0" y="0"/>
            <a:chExt cx="3266261" cy="28492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66261" cy="2849292"/>
            </a:xfrm>
            <a:custGeom>
              <a:avLst/>
              <a:gdLst/>
              <a:ahLst/>
              <a:cxnLst/>
              <a:rect l="l" t="t" r="r" b="b"/>
              <a:pathLst>
                <a:path w="3266261" h="2849292">
                  <a:moveTo>
                    <a:pt x="0" y="0"/>
                  </a:moveTo>
                  <a:lnTo>
                    <a:pt x="3266261" y="0"/>
                  </a:lnTo>
                  <a:lnTo>
                    <a:pt x="3266261" y="2849292"/>
                  </a:lnTo>
                  <a:lnTo>
                    <a:pt x="0" y="2849292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654" y="2476500"/>
            <a:ext cx="9654183" cy="7810500"/>
            <a:chOff x="0" y="0"/>
            <a:chExt cx="3266261" cy="28492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66261" cy="2849292"/>
            </a:xfrm>
            <a:custGeom>
              <a:avLst/>
              <a:gdLst/>
              <a:ahLst/>
              <a:cxnLst/>
              <a:rect l="l" t="t" r="r" b="b"/>
              <a:pathLst>
                <a:path w="3266261" h="2849292">
                  <a:moveTo>
                    <a:pt x="0" y="0"/>
                  </a:moveTo>
                  <a:lnTo>
                    <a:pt x="3266261" y="0"/>
                  </a:lnTo>
                  <a:lnTo>
                    <a:pt x="3266261" y="2849292"/>
                  </a:lnTo>
                  <a:lnTo>
                    <a:pt x="0" y="2849292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19684" y="2722411"/>
            <a:ext cx="905291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 посада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поїздки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округом.</a:t>
            </a:r>
          </a:p>
          <a:p>
            <a:pPr indent="457200" algn="just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кортежу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водіїв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маршруту,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поїздок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0" y="0"/>
            <a:ext cx="18288000" cy="417760"/>
            <a:chOff x="0" y="0"/>
            <a:chExt cx="6671512" cy="152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71512" cy="152400"/>
            </a:xfrm>
            <a:custGeom>
              <a:avLst/>
              <a:gdLst/>
              <a:ahLst/>
              <a:cxnLst/>
              <a:rect l="l" t="t" r="r" b="b"/>
              <a:pathLst>
                <a:path w="6671512" h="152400">
                  <a:moveTo>
                    <a:pt x="0" y="0"/>
                  </a:moveTo>
                  <a:lnTo>
                    <a:pt x="6671512" y="0"/>
                  </a:lnTo>
                  <a:lnTo>
                    <a:pt x="667151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7" name="Group 17"/>
          <p:cNvGrpSpPr/>
          <p:nvPr/>
        </p:nvGrpSpPr>
        <p:grpSpPr>
          <a:xfrm rot="5400000">
            <a:off x="-1963" y="1309"/>
            <a:ext cx="1635964" cy="1633346"/>
            <a:chOff x="0" y="0"/>
            <a:chExt cx="6350000" cy="63398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10800000">
            <a:off x="16652690" y="1309"/>
            <a:ext cx="1635964" cy="1633346"/>
            <a:chOff x="0" y="0"/>
            <a:chExt cx="6350000" cy="6339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7" y="5184313"/>
            <a:ext cx="9063801" cy="4638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080" y="2722411"/>
            <a:ext cx="7848600" cy="71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1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3001" y="-1128319"/>
            <a:ext cx="5770168" cy="577016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91672" y="566151"/>
            <a:ext cx="2396931" cy="9154697"/>
            <a:chOff x="0" y="0"/>
            <a:chExt cx="874407" cy="33396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3339659"/>
            </a:xfrm>
            <a:custGeom>
              <a:avLst/>
              <a:gdLst/>
              <a:ahLst/>
              <a:cxnLst/>
              <a:rect l="l" t="t" r="r" b="b"/>
              <a:pathLst>
                <a:path w="874407" h="3339659">
                  <a:moveTo>
                    <a:pt x="0" y="0"/>
                  </a:moveTo>
                  <a:lnTo>
                    <a:pt x="874407" y="0"/>
                  </a:lnTo>
                  <a:lnTo>
                    <a:pt x="874407" y="3339659"/>
                  </a:lnTo>
                  <a:lnTo>
                    <a:pt x="0" y="3339659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869353" y="1146804"/>
            <a:ext cx="7304695" cy="7993392"/>
            <a:chOff x="0" y="0"/>
            <a:chExt cx="9739593" cy="1065785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27241" r="11835"/>
            <a:stretch>
              <a:fillRect/>
            </a:stretch>
          </p:blipFill>
          <p:spPr>
            <a:xfrm>
              <a:off x="0" y="0"/>
              <a:ext cx="9739593" cy="1065785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61812" y="2200806"/>
            <a:ext cx="8183276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uk-UA" sz="6000" dirty="0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en-US" sz="6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1600" y="3469387"/>
            <a:ext cx="75438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виборчою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кампанією</a:t>
            </a:r>
            <a:endParaRPr lang="ru-RU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Функції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endParaRPr lang="ru-RU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виборчій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0498" y="886353"/>
            <a:ext cx="1532700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uk-UA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мінус</a:t>
            </a:r>
            <a:endParaRPr lang="en-US" sz="6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916762" y="2476500"/>
            <a:ext cx="8371237" cy="7810500"/>
            <a:chOff x="0" y="0"/>
            <a:chExt cx="3266261" cy="28492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66261" cy="2849292"/>
            </a:xfrm>
            <a:custGeom>
              <a:avLst/>
              <a:gdLst/>
              <a:ahLst/>
              <a:cxnLst/>
              <a:rect l="l" t="t" r="r" b="b"/>
              <a:pathLst>
                <a:path w="3266261" h="2849292">
                  <a:moveTo>
                    <a:pt x="0" y="0"/>
                  </a:moveTo>
                  <a:lnTo>
                    <a:pt x="3266261" y="0"/>
                  </a:lnTo>
                  <a:lnTo>
                    <a:pt x="3266261" y="2849292"/>
                  </a:lnTo>
                  <a:lnTo>
                    <a:pt x="0" y="2849292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654" y="2476500"/>
            <a:ext cx="9654183" cy="7810500"/>
            <a:chOff x="0" y="0"/>
            <a:chExt cx="3266261" cy="28492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66261" cy="2849292"/>
            </a:xfrm>
            <a:custGeom>
              <a:avLst/>
              <a:gdLst/>
              <a:ahLst/>
              <a:cxnLst/>
              <a:rect l="l" t="t" r="r" b="b"/>
              <a:pathLst>
                <a:path w="3266261" h="2849292">
                  <a:moveTo>
                    <a:pt x="0" y="0"/>
                  </a:moveTo>
                  <a:lnTo>
                    <a:pt x="3266261" y="0"/>
                  </a:lnTo>
                  <a:lnTo>
                    <a:pt x="3266261" y="2849292"/>
                  </a:lnTo>
                  <a:lnTo>
                    <a:pt x="0" y="2849292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19684" y="2722411"/>
            <a:ext cx="905291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антикризові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контрпропагандистські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штабу.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структура, як правило,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за: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 боку»,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неофіційних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атак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відбір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0"/>
            <a:ext cx="18288000" cy="417760"/>
            <a:chOff x="0" y="0"/>
            <a:chExt cx="6671512" cy="152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71512" cy="152400"/>
            </a:xfrm>
            <a:custGeom>
              <a:avLst/>
              <a:gdLst/>
              <a:ahLst/>
              <a:cxnLst/>
              <a:rect l="l" t="t" r="r" b="b"/>
              <a:pathLst>
                <a:path w="6671512" h="152400">
                  <a:moveTo>
                    <a:pt x="0" y="0"/>
                  </a:moveTo>
                  <a:lnTo>
                    <a:pt x="6671512" y="0"/>
                  </a:lnTo>
                  <a:lnTo>
                    <a:pt x="667151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7" name="Group 17"/>
          <p:cNvGrpSpPr/>
          <p:nvPr/>
        </p:nvGrpSpPr>
        <p:grpSpPr>
          <a:xfrm rot="5400000">
            <a:off x="-1963" y="1309"/>
            <a:ext cx="1635964" cy="1633346"/>
            <a:chOff x="0" y="0"/>
            <a:chExt cx="6350000" cy="63398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10800000">
            <a:off x="16652690" y="1309"/>
            <a:ext cx="1635964" cy="1633346"/>
            <a:chOff x="0" y="0"/>
            <a:chExt cx="6350000" cy="6339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6405336"/>
            <a:ext cx="8915399" cy="36911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2722410"/>
            <a:ext cx="7772400" cy="737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9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834" y="2425592"/>
            <a:ext cx="9968424" cy="1259922"/>
            <a:chOff x="0" y="0"/>
            <a:chExt cx="3636508" cy="459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6508" cy="459623"/>
            </a:xfrm>
            <a:custGeom>
              <a:avLst/>
              <a:gdLst/>
              <a:ahLst/>
              <a:cxnLst/>
              <a:rect l="l" t="t" r="r" b="b"/>
              <a:pathLst>
                <a:path w="3636508" h="459623">
                  <a:moveTo>
                    <a:pt x="0" y="0"/>
                  </a:moveTo>
                  <a:lnTo>
                    <a:pt x="3636508" y="0"/>
                  </a:lnTo>
                  <a:lnTo>
                    <a:pt x="3636508" y="459623"/>
                  </a:lnTo>
                  <a:lnTo>
                    <a:pt x="0" y="459623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3283041" y="-3283041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-2926440" y="-292644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-3283041" y="7003959"/>
            <a:ext cx="6566081" cy="656608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-2926440" y="7360560"/>
            <a:ext cx="5852880" cy="5852880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2700000">
            <a:off x="-3283041" y="8117325"/>
            <a:ext cx="6566081" cy="6566081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4" name="Group 14"/>
          <p:cNvGrpSpPr/>
          <p:nvPr/>
        </p:nvGrpSpPr>
        <p:grpSpPr>
          <a:xfrm rot="2700000">
            <a:off x="-2926440" y="8473925"/>
            <a:ext cx="5852880" cy="5852880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895350" y="3742663"/>
            <a:ext cx="9233976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ru-RU" sz="8000" spc="400" dirty="0" err="1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8000" spc="400" dirty="0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spc="4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8000" spc="4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spc="4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8000" spc="4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8000" spc="4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виборчій</a:t>
            </a:r>
            <a:r>
              <a:rPr lang="ru-RU" sz="8000" spc="4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spc="4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en-US" sz="8000" spc="4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0129326" y="0"/>
            <a:ext cx="8158674" cy="10287000"/>
            <a:chOff x="0" y="0"/>
            <a:chExt cx="2976306" cy="375272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976306" cy="3752726"/>
            </a:xfrm>
            <a:custGeom>
              <a:avLst/>
              <a:gdLst/>
              <a:ahLst/>
              <a:cxnLst/>
              <a:rect l="l" t="t" r="r" b="b"/>
              <a:pathLst>
                <a:path w="2976306" h="3752726">
                  <a:moveTo>
                    <a:pt x="0" y="0"/>
                  </a:moveTo>
                  <a:lnTo>
                    <a:pt x="2976306" y="0"/>
                  </a:lnTo>
                  <a:lnTo>
                    <a:pt x="2976306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34128" y="3121771"/>
            <a:ext cx="4149071" cy="4043458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997858" y="2523496"/>
            <a:ext cx="2528376" cy="1095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uk-UA" sz="8000" spc="400" dirty="0">
                <a:solidFill>
                  <a:srgbClr val="FFFFFF"/>
                </a:solidFill>
                <a:latin typeface="Poppins ExtraBold Bold"/>
              </a:rPr>
              <a:t>4</a:t>
            </a:r>
            <a:endParaRPr lang="en-US" sz="8000" spc="400" dirty="0">
              <a:solidFill>
                <a:srgbClr val="FFFFFF"/>
              </a:solidFill>
              <a:latin typeface="Poppins ExtraBold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19246" y="10020"/>
            <a:ext cx="6933777" cy="10287000"/>
            <a:chOff x="0" y="0"/>
            <a:chExt cx="9245036" cy="1371600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9525720"/>
              <a:ext cx="9245036" cy="4190280"/>
              <a:chOff x="0" y="0"/>
              <a:chExt cx="2529461" cy="114646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529461" cy="1146469"/>
              </a:xfrm>
              <a:custGeom>
                <a:avLst/>
                <a:gdLst/>
                <a:ahLst/>
                <a:cxnLst/>
                <a:rect l="l" t="t" r="r" b="b"/>
                <a:pathLst>
                  <a:path w="2529461" h="1146469">
                    <a:moveTo>
                      <a:pt x="0" y="0"/>
                    </a:moveTo>
                    <a:lnTo>
                      <a:pt x="2529461" y="0"/>
                    </a:lnTo>
                    <a:lnTo>
                      <a:pt x="2529461" y="1146469"/>
                    </a:lnTo>
                    <a:lnTo>
                      <a:pt x="0" y="1146469"/>
                    </a:lnTo>
                    <a:close/>
                  </a:path>
                </a:pathLst>
              </a:custGeom>
              <a:solidFill>
                <a:srgbClr val="2B4A9D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9245036" cy="9778280"/>
              <a:chOff x="0" y="0"/>
              <a:chExt cx="2529461" cy="267535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529461" cy="2675357"/>
              </a:xfrm>
              <a:custGeom>
                <a:avLst/>
                <a:gdLst/>
                <a:ahLst/>
                <a:cxnLst/>
                <a:rect l="l" t="t" r="r" b="b"/>
                <a:pathLst>
                  <a:path w="2529461" h="2675357">
                    <a:moveTo>
                      <a:pt x="0" y="0"/>
                    </a:moveTo>
                    <a:lnTo>
                      <a:pt x="2529461" y="0"/>
                    </a:lnTo>
                    <a:lnTo>
                      <a:pt x="2529461" y="2675357"/>
                    </a:lnTo>
                    <a:lnTo>
                      <a:pt x="0" y="2675357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 rot="-5400000">
            <a:off x="568482" y="1389170"/>
            <a:ext cx="829509" cy="1966473"/>
            <a:chOff x="0" y="0"/>
            <a:chExt cx="2354580" cy="55818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428018" y="2077181"/>
            <a:ext cx="89262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dirty="0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передвиборної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endParaRPr lang="en-US" sz="3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42168" y="2077181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1</a:t>
            </a:r>
          </a:p>
        </p:txBody>
      </p:sp>
      <p:grpSp>
        <p:nvGrpSpPr>
          <p:cNvPr id="14" name="Group 14"/>
          <p:cNvGrpSpPr/>
          <p:nvPr/>
        </p:nvGrpSpPr>
        <p:grpSpPr>
          <a:xfrm rot="-5400000">
            <a:off x="547327" y="3157570"/>
            <a:ext cx="829509" cy="1966473"/>
            <a:chOff x="0" y="0"/>
            <a:chExt cx="2354580" cy="55818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5400000">
            <a:off x="568482" y="6128041"/>
            <a:ext cx="829509" cy="1966473"/>
            <a:chOff x="0" y="0"/>
            <a:chExt cx="2354580" cy="558188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342168" y="3912471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 dirty="0">
                <a:solidFill>
                  <a:srgbClr val="FFFFFF"/>
                </a:solidFill>
                <a:latin typeface="Lato Bold"/>
              </a:rPr>
              <a:t>3</a:t>
            </a:r>
          </a:p>
        </p:txBody>
      </p:sp>
      <p:grpSp>
        <p:nvGrpSpPr>
          <p:cNvPr id="26" name="Group 26"/>
          <p:cNvGrpSpPr/>
          <p:nvPr/>
        </p:nvGrpSpPr>
        <p:grpSpPr>
          <a:xfrm rot="2700000">
            <a:off x="-1705354" y="-5607451"/>
            <a:ext cx="6164339" cy="6164339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30" name="Прямоугольник 29"/>
          <p:cNvSpPr/>
          <p:nvPr/>
        </p:nvSpPr>
        <p:spPr>
          <a:xfrm>
            <a:off x="11456496" y="68127"/>
            <a:ext cx="660290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штабом та менеджером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самим кандидатом, 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оперативно, 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відкласти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(Яке фото кандидата треба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плакатах?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несправедливі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звинувачення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тираж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листівок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замовити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домовлятися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суперниками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до 15% таких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рішення,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Це рішення,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ухвалює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одноосібно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них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 кандидат, але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консультантами,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штабу.</a:t>
            </a:r>
          </a:p>
          <a:p>
            <a:pPr indent="457200" algn="just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влево 30"/>
          <p:cNvSpPr/>
          <p:nvPr/>
        </p:nvSpPr>
        <p:spPr>
          <a:xfrm>
            <a:off x="10515600" y="7582169"/>
            <a:ext cx="4506183" cy="16002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Group 14"/>
          <p:cNvGrpSpPr/>
          <p:nvPr/>
        </p:nvGrpSpPr>
        <p:grpSpPr>
          <a:xfrm rot="-5400000">
            <a:off x="568482" y="2278884"/>
            <a:ext cx="829509" cy="1966473"/>
            <a:chOff x="0" y="0"/>
            <a:chExt cx="2354580" cy="5581882"/>
          </a:xfrm>
        </p:grpSpPr>
        <p:sp>
          <p:nvSpPr>
            <p:cNvPr id="33" name="Freeform 1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376204" y="2988975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 dirty="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grpSp>
        <p:nvGrpSpPr>
          <p:cNvPr id="34" name="Group 14"/>
          <p:cNvGrpSpPr/>
          <p:nvPr/>
        </p:nvGrpSpPr>
        <p:grpSpPr>
          <a:xfrm rot="-5400000">
            <a:off x="550995" y="4129204"/>
            <a:ext cx="829509" cy="1966473"/>
            <a:chOff x="0" y="0"/>
            <a:chExt cx="2354580" cy="5581882"/>
          </a:xfrm>
        </p:grpSpPr>
        <p:sp>
          <p:nvSpPr>
            <p:cNvPr id="35" name="Freeform 1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36" name="Group 14"/>
          <p:cNvGrpSpPr/>
          <p:nvPr/>
        </p:nvGrpSpPr>
        <p:grpSpPr>
          <a:xfrm rot="-5400000">
            <a:off x="550995" y="5150462"/>
            <a:ext cx="829509" cy="1966473"/>
            <a:chOff x="0" y="0"/>
            <a:chExt cx="2354580" cy="5581882"/>
          </a:xfrm>
        </p:grpSpPr>
        <p:sp>
          <p:nvSpPr>
            <p:cNvPr id="37" name="Freeform 1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38" name="Group 14"/>
          <p:cNvGrpSpPr/>
          <p:nvPr/>
        </p:nvGrpSpPr>
        <p:grpSpPr>
          <a:xfrm rot="-5400000">
            <a:off x="568482" y="7100352"/>
            <a:ext cx="829509" cy="1966473"/>
            <a:chOff x="0" y="0"/>
            <a:chExt cx="2354580" cy="5581882"/>
          </a:xfrm>
        </p:grpSpPr>
        <p:sp>
          <p:nvSpPr>
            <p:cNvPr id="39" name="Freeform 1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0" name="Group 14"/>
          <p:cNvGrpSpPr/>
          <p:nvPr/>
        </p:nvGrpSpPr>
        <p:grpSpPr>
          <a:xfrm rot="-5400000">
            <a:off x="568483" y="8149211"/>
            <a:ext cx="829509" cy="1966473"/>
            <a:chOff x="0" y="0"/>
            <a:chExt cx="2354580" cy="5581882"/>
          </a:xfrm>
        </p:grpSpPr>
        <p:sp>
          <p:nvSpPr>
            <p:cNvPr id="41" name="Freeform 1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42" name="TextBox 22"/>
          <p:cNvSpPr txBox="1"/>
          <p:nvPr/>
        </p:nvSpPr>
        <p:spPr>
          <a:xfrm>
            <a:off x="1359186" y="4859471"/>
            <a:ext cx="4870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uk-UA" sz="3000" spc="300" dirty="0">
                <a:solidFill>
                  <a:srgbClr val="FFFFFF"/>
                </a:solidFill>
                <a:latin typeface="Lato Bold"/>
              </a:rPr>
              <a:t>4</a:t>
            </a:r>
            <a:endParaRPr lang="en-US" sz="3000" spc="300" dirty="0">
              <a:solidFill>
                <a:srgbClr val="FFFFFF"/>
              </a:solidFill>
              <a:latin typeface="Lato Bold"/>
            </a:endParaRPr>
          </a:p>
        </p:txBody>
      </p:sp>
      <p:sp>
        <p:nvSpPr>
          <p:cNvPr id="43" name="TextBox 22"/>
          <p:cNvSpPr txBox="1"/>
          <p:nvPr/>
        </p:nvSpPr>
        <p:spPr>
          <a:xfrm>
            <a:off x="1359186" y="5875657"/>
            <a:ext cx="4870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uk-UA" sz="3000" spc="300" dirty="0">
                <a:solidFill>
                  <a:srgbClr val="FFFFFF"/>
                </a:solidFill>
                <a:latin typeface="Lato Bold"/>
              </a:rPr>
              <a:t>5</a:t>
            </a:r>
            <a:endParaRPr lang="en-US" sz="3000" spc="300" dirty="0">
              <a:solidFill>
                <a:srgbClr val="FFFFFF"/>
              </a:solidFill>
              <a:latin typeface="Lato Bold"/>
            </a:endParaRPr>
          </a:p>
        </p:txBody>
      </p:sp>
      <p:sp>
        <p:nvSpPr>
          <p:cNvPr id="44" name="TextBox 22"/>
          <p:cNvSpPr txBox="1"/>
          <p:nvPr/>
        </p:nvSpPr>
        <p:spPr>
          <a:xfrm>
            <a:off x="1359186" y="6768250"/>
            <a:ext cx="4870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uk-UA" sz="3000" spc="300" dirty="0">
                <a:solidFill>
                  <a:srgbClr val="FFFFFF"/>
                </a:solidFill>
                <a:latin typeface="Lato Bold"/>
              </a:rPr>
              <a:t>6</a:t>
            </a:r>
            <a:endParaRPr lang="en-US" sz="3000" spc="300" dirty="0">
              <a:solidFill>
                <a:srgbClr val="FFFFFF"/>
              </a:solidFill>
              <a:latin typeface="Lato Bold"/>
            </a:endParaRPr>
          </a:p>
        </p:txBody>
      </p:sp>
      <p:sp>
        <p:nvSpPr>
          <p:cNvPr id="45" name="TextBox 22"/>
          <p:cNvSpPr txBox="1"/>
          <p:nvPr/>
        </p:nvSpPr>
        <p:spPr>
          <a:xfrm>
            <a:off x="1359186" y="7814882"/>
            <a:ext cx="4870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uk-UA" sz="3000" spc="300" dirty="0">
                <a:solidFill>
                  <a:srgbClr val="FFFFFF"/>
                </a:solidFill>
                <a:latin typeface="Lato Bold"/>
              </a:rPr>
              <a:t>7</a:t>
            </a:r>
            <a:endParaRPr lang="en-US" sz="3000" spc="300" dirty="0">
              <a:solidFill>
                <a:srgbClr val="FFFFFF"/>
              </a:solidFill>
              <a:latin typeface="Lato Bold"/>
            </a:endParaRPr>
          </a:p>
        </p:txBody>
      </p:sp>
      <p:sp>
        <p:nvSpPr>
          <p:cNvPr id="46" name="TextBox 22"/>
          <p:cNvSpPr txBox="1"/>
          <p:nvPr/>
        </p:nvSpPr>
        <p:spPr>
          <a:xfrm>
            <a:off x="1359186" y="8870783"/>
            <a:ext cx="4870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uk-UA" sz="3000" spc="300" dirty="0">
                <a:solidFill>
                  <a:srgbClr val="FFFFFF"/>
                </a:solidFill>
                <a:latin typeface="Lato Bold"/>
              </a:rPr>
              <a:t>8</a:t>
            </a:r>
            <a:endParaRPr lang="en-US" sz="3000" spc="300" dirty="0">
              <a:solidFill>
                <a:srgbClr val="FFFFFF"/>
              </a:solidFill>
              <a:latin typeface="Lato Bold"/>
            </a:endParaRPr>
          </a:p>
        </p:txBody>
      </p:sp>
      <p:sp>
        <p:nvSpPr>
          <p:cNvPr id="47" name="TextBox 12"/>
          <p:cNvSpPr txBox="1"/>
          <p:nvPr/>
        </p:nvSpPr>
        <p:spPr>
          <a:xfrm>
            <a:off x="2428018" y="2968564"/>
            <a:ext cx="89262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dirty="0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коаліцій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блоків</a:t>
            </a:r>
            <a:endParaRPr lang="en-US" sz="3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12"/>
          <p:cNvSpPr txBox="1"/>
          <p:nvPr/>
        </p:nvSpPr>
        <p:spPr>
          <a:xfrm>
            <a:off x="2443330" y="3845430"/>
            <a:ext cx="89262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2400" spc="-60" dirty="0" err="1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spc="-60" dirty="0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6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spc="-6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400" spc="-6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6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400" spc="-6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spc="-6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400" spc="-6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6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2400" spc="-6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6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en-US" sz="2400" spc="-6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12"/>
          <p:cNvSpPr txBox="1"/>
          <p:nvPr/>
        </p:nvSpPr>
        <p:spPr>
          <a:xfrm>
            <a:off x="2390543" y="4734588"/>
            <a:ext cx="89262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dirty="0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виборного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штабу</a:t>
            </a:r>
            <a:endParaRPr lang="en-US" sz="3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2368666" y="5769854"/>
            <a:ext cx="8926205" cy="488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2800" spc="-70" dirty="0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</a:t>
            </a:r>
            <a:r>
              <a:rPr lang="ru-RU" sz="2800" spc="-7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кошторису</a:t>
            </a:r>
            <a:r>
              <a:rPr lang="ru-RU" sz="2800" spc="-7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7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800" spc="-7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spc="-7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800" spc="-7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7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2800" spc="-7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7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en-US" sz="2800" spc="-7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12"/>
          <p:cNvSpPr txBox="1"/>
          <p:nvPr/>
        </p:nvSpPr>
        <p:spPr>
          <a:xfrm>
            <a:off x="2368666" y="6710715"/>
            <a:ext cx="89262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dirty="0" err="1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3000" dirty="0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гасел</a:t>
            </a:r>
            <a:endParaRPr lang="en-US" sz="3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12"/>
          <p:cNvSpPr txBox="1"/>
          <p:nvPr/>
        </p:nvSpPr>
        <p:spPr>
          <a:xfrm>
            <a:off x="2380853" y="7733274"/>
            <a:ext cx="89262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dirty="0" err="1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3000" dirty="0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іміджевої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</a:t>
            </a:r>
            <a:endParaRPr lang="en-US" sz="3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12"/>
          <p:cNvSpPr txBox="1"/>
          <p:nvPr/>
        </p:nvSpPr>
        <p:spPr>
          <a:xfrm>
            <a:off x="2368665" y="8768540"/>
            <a:ext cx="89262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dirty="0" err="1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3000" dirty="0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довірених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en-US" sz="3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945320" y="9345518"/>
            <a:ext cx="925369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той же час на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доводиться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крайньої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нестачі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невідомо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суперником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незрозуміле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кандидата,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ясності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фінансовими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коштами та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990" y="3162299"/>
            <a:ext cx="18288000" cy="7111629"/>
            <a:chOff x="0" y="0"/>
            <a:chExt cx="6671512" cy="2647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2647756"/>
            </a:xfrm>
            <a:custGeom>
              <a:avLst/>
              <a:gdLst/>
              <a:ahLst/>
              <a:cxnLst/>
              <a:rect l="l" t="t" r="r" b="b"/>
              <a:pathLst>
                <a:path w="6671512" h="2647756">
                  <a:moveTo>
                    <a:pt x="0" y="0"/>
                  </a:moveTo>
                  <a:lnTo>
                    <a:pt x="6671512" y="0"/>
                  </a:lnTo>
                  <a:lnTo>
                    <a:pt x="6671512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4990" y="5928184"/>
            <a:ext cx="18466023" cy="806676"/>
            <a:chOff x="0" y="0"/>
            <a:chExt cx="6671512" cy="2789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71512" cy="278959"/>
            </a:xfrm>
            <a:custGeom>
              <a:avLst/>
              <a:gdLst/>
              <a:ahLst/>
              <a:cxnLst/>
              <a:rect l="l" t="t" r="r" b="b"/>
              <a:pathLst>
                <a:path w="6671512" h="278959">
                  <a:moveTo>
                    <a:pt x="0" y="0"/>
                  </a:moveTo>
                  <a:lnTo>
                    <a:pt x="6671512" y="0"/>
                  </a:lnTo>
                  <a:lnTo>
                    <a:pt x="6671512" y="278959"/>
                  </a:lnTo>
                  <a:lnTo>
                    <a:pt x="0" y="2789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381190">
            <a:off x="3807504" y="-705158"/>
            <a:ext cx="18288000" cy="1655287"/>
            <a:chOff x="0" y="0"/>
            <a:chExt cx="6671512" cy="60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71512" cy="603853"/>
            </a:xfrm>
            <a:custGeom>
              <a:avLst/>
              <a:gdLst/>
              <a:ahLst/>
              <a:cxnLst/>
              <a:rect l="l" t="t" r="r" b="b"/>
              <a:pathLst>
                <a:path w="6671512" h="603853">
                  <a:moveTo>
                    <a:pt x="0" y="0"/>
                  </a:moveTo>
                  <a:lnTo>
                    <a:pt x="6671512" y="0"/>
                  </a:lnTo>
                  <a:lnTo>
                    <a:pt x="6671512" y="603853"/>
                  </a:lnTo>
                  <a:lnTo>
                    <a:pt x="0" y="603853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-284447">
            <a:off x="-3805812" y="-636028"/>
            <a:ext cx="18288000" cy="1655287"/>
            <a:chOff x="0" y="0"/>
            <a:chExt cx="6671512" cy="6038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71512" cy="603853"/>
            </a:xfrm>
            <a:custGeom>
              <a:avLst/>
              <a:gdLst/>
              <a:ahLst/>
              <a:cxnLst/>
              <a:rect l="l" t="t" r="r" b="b"/>
              <a:pathLst>
                <a:path w="6671512" h="603853">
                  <a:moveTo>
                    <a:pt x="0" y="0"/>
                  </a:moveTo>
                  <a:lnTo>
                    <a:pt x="6671512" y="0"/>
                  </a:lnTo>
                  <a:lnTo>
                    <a:pt x="6671512" y="603853"/>
                  </a:lnTo>
                  <a:lnTo>
                    <a:pt x="0" y="603853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762000" y="1334028"/>
            <a:ext cx="164592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ctr"/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усю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виборчу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безперервний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 і в будь-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складній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неуспіх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кінцевого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результату.</a:t>
            </a:r>
          </a:p>
          <a:p>
            <a:pPr indent="457200" algn="ctr"/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небажаних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підвищуються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відповідальних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5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141797" y="6735485"/>
            <a:ext cx="6964363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750"/>
              </a:lnSpc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проблем</a:t>
            </a:r>
          </a:p>
          <a:p>
            <a:pPr algn="ctr">
              <a:lnSpc>
                <a:spcPts val="3750"/>
              </a:lnSpc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набору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750"/>
              </a:lnSpc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141797" y="6044685"/>
            <a:ext cx="588554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28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8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8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</a:t>
            </a:r>
            <a:endParaRPr lang="en-US" sz="28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26147" y="6802821"/>
            <a:ext cx="4183748" cy="1899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</a:t>
            </a:r>
          </a:p>
          <a:p>
            <a:pPr algn="ctr">
              <a:lnSpc>
                <a:spcPts val="3750"/>
              </a:lnSpc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65726" y="6015711"/>
            <a:ext cx="512656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28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8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endParaRPr lang="en-US" sz="28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161395" y="6679552"/>
            <a:ext cx="5700010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3750"/>
              </a:lnSpc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750"/>
              </a:lnSpc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Контроль за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750"/>
              </a:lnSpc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Оцінка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368411" y="5960927"/>
            <a:ext cx="587586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28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8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8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 та </a:t>
            </a:r>
            <a:r>
              <a:rPr lang="ru-RU" sz="28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endParaRPr lang="en-US" sz="28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4990" y="3342796"/>
            <a:ext cx="1839981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виграються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поодинці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Лише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злагоджена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приносить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жаль,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усуваються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передбачивши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 консультантам.</a:t>
            </a:r>
          </a:p>
          <a:p>
            <a:pPr indent="457200" algn="just"/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той же час участь у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 – одна з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позитивної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кандидата. Тому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прийнятний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тісна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над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прийняттям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кандидата та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консультантів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залучаються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виборчій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подати у 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блок-</a:t>
            </a:r>
            <a:r>
              <a:rPr lang="ru-RU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0" y="9324240"/>
            <a:ext cx="18288000" cy="94906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04110" y="9389848"/>
            <a:ext cx="1744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вироблення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прийняття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ключових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проблем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виборчої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показує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виборчих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технологіях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часто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повністю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випадають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етапи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прийняття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1143419" y="8163269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95400" y="3839604"/>
            <a:ext cx="14079216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600" dirty="0" smtClean="0">
                <a:solidFill>
                  <a:srgbClr val="527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endParaRPr lang="en-US" sz="6600" dirty="0">
              <a:solidFill>
                <a:srgbClr val="527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134433" y="1004889"/>
            <a:ext cx="12993464" cy="210257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</p:spTree>
    <p:extLst>
      <p:ext uri="{BB962C8B-B14F-4D97-AF65-F5344CB8AC3E}">
        <p14:creationId xmlns:p14="http://schemas.microsoft.com/office/powerpoint/2010/main" val="3087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834" y="2425592"/>
            <a:ext cx="9968424" cy="1259922"/>
            <a:chOff x="0" y="0"/>
            <a:chExt cx="3636508" cy="459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6508" cy="459623"/>
            </a:xfrm>
            <a:custGeom>
              <a:avLst/>
              <a:gdLst/>
              <a:ahLst/>
              <a:cxnLst/>
              <a:rect l="l" t="t" r="r" b="b"/>
              <a:pathLst>
                <a:path w="3636508" h="459623">
                  <a:moveTo>
                    <a:pt x="0" y="0"/>
                  </a:moveTo>
                  <a:lnTo>
                    <a:pt x="3636508" y="0"/>
                  </a:lnTo>
                  <a:lnTo>
                    <a:pt x="3636508" y="459623"/>
                  </a:lnTo>
                  <a:lnTo>
                    <a:pt x="0" y="459623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3283041" y="-3283041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-2926440" y="-292644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-3283041" y="7003959"/>
            <a:ext cx="6566081" cy="656608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-2926440" y="7360560"/>
            <a:ext cx="5852880" cy="5852880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2700000">
            <a:off x="-3283041" y="8117325"/>
            <a:ext cx="6566081" cy="6566081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4" name="Group 14"/>
          <p:cNvGrpSpPr/>
          <p:nvPr/>
        </p:nvGrpSpPr>
        <p:grpSpPr>
          <a:xfrm rot="2700000">
            <a:off x="-2926440" y="8473925"/>
            <a:ext cx="5852880" cy="5852880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895350" y="3742663"/>
            <a:ext cx="9233976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7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виборчою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кампанією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997858" y="2523496"/>
            <a:ext cx="2528376" cy="119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000" spc="400">
                <a:solidFill>
                  <a:srgbClr val="FFFFFF"/>
                </a:solidFill>
                <a:latin typeface="Poppins ExtraBold Bold"/>
              </a:rPr>
              <a:t>1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129326" y="0"/>
            <a:ext cx="8158674" cy="10287000"/>
            <a:chOff x="0" y="0"/>
            <a:chExt cx="2976306" cy="375272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76306" cy="3752726"/>
            </a:xfrm>
            <a:custGeom>
              <a:avLst/>
              <a:gdLst/>
              <a:ahLst/>
              <a:cxnLst/>
              <a:rect l="l" t="t" r="r" b="b"/>
              <a:pathLst>
                <a:path w="2976306" h="3752726">
                  <a:moveTo>
                    <a:pt x="0" y="0"/>
                  </a:moveTo>
                  <a:lnTo>
                    <a:pt x="2976306" y="0"/>
                  </a:lnTo>
                  <a:lnTo>
                    <a:pt x="2976306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88014" y="3011677"/>
            <a:ext cx="4441299" cy="42636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3821" y="4762500"/>
            <a:ext cx="4811406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агітаторів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сегментам,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муніципальним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в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дільницею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агітатори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51572" y="4732884"/>
            <a:ext cx="6764228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команда (штаб)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принципом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простішою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центральному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вузькоспеціалізовані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 й та сама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округу. Так одна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розклеювати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листівки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492145" y="4704697"/>
            <a:ext cx="5689311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способом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програмно-цільовий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програмно-цільовий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шоу-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листівкової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команд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великих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штабу, а через великий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0" y="1"/>
            <a:ext cx="18288000" cy="4533899"/>
            <a:chOff x="0" y="0"/>
            <a:chExt cx="6671512" cy="1955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71512" cy="1955250"/>
            </a:xfrm>
            <a:custGeom>
              <a:avLst/>
              <a:gdLst/>
              <a:ahLst/>
              <a:cxnLst/>
              <a:rect l="l" t="t" r="r" b="b"/>
              <a:pathLst>
                <a:path w="6671512" h="2316725">
                  <a:moveTo>
                    <a:pt x="0" y="0"/>
                  </a:moveTo>
                  <a:lnTo>
                    <a:pt x="6671512" y="0"/>
                  </a:lnTo>
                  <a:lnTo>
                    <a:pt x="6671512" y="2316725"/>
                  </a:lnTo>
                  <a:lnTo>
                    <a:pt x="0" y="2316725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467214" y="243007"/>
            <a:ext cx="12308361" cy="3833693"/>
            <a:chOff x="0" y="0"/>
            <a:chExt cx="16411148" cy="555398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t="17050" b="17050"/>
            <a:stretch>
              <a:fillRect/>
            </a:stretch>
          </p:blipFill>
          <p:spPr>
            <a:xfrm>
              <a:off x="0" y="0"/>
              <a:ext cx="16411148" cy="5553985"/>
            </a:xfrm>
            <a:prstGeom prst="rect">
              <a:avLst/>
            </a:prstGeom>
          </p:spPr>
        </p:pic>
      </p:grpSp>
      <p:sp>
        <p:nvSpPr>
          <p:cNvPr id="9" name="AutoShape 9"/>
          <p:cNvSpPr/>
          <p:nvPr/>
        </p:nvSpPr>
        <p:spPr>
          <a:xfrm rot="-5400000" flipV="1">
            <a:off x="2722406" y="7221330"/>
            <a:ext cx="4956364" cy="38703"/>
          </a:xfrm>
          <a:prstGeom prst="line">
            <a:avLst/>
          </a:prstGeom>
          <a:ln w="9525" cap="flat">
            <a:solidFill>
              <a:srgbClr val="2B4A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5400000">
            <a:off x="9873421" y="7247885"/>
            <a:ext cx="4941958" cy="0"/>
          </a:xfrm>
          <a:prstGeom prst="line">
            <a:avLst/>
          </a:prstGeom>
          <a:ln w="9525" cap="flat">
            <a:solidFill>
              <a:srgbClr val="2B4A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213406" y="392252"/>
            <a:ext cx="4967830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виборчою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кампанією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1143419" y="8043030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143419" y="-3920369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3296280" y="1955378"/>
            <a:ext cx="3963020" cy="5276243"/>
            <a:chOff x="0" y="0"/>
            <a:chExt cx="3663950" cy="487807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2"/>
              <a:stretch>
                <a:fillRect l="-50291" r="-50291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1455892" y="3055379"/>
            <a:ext cx="3963020" cy="5276243"/>
            <a:chOff x="0" y="0"/>
            <a:chExt cx="3663950" cy="487807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3"/>
              <a:stretch>
                <a:fillRect t="-6086" b="-6086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066800" y="2781300"/>
            <a:ext cx="988478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якийсь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метод управління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 rot="5400000">
            <a:off x="-1309" y="1309"/>
            <a:ext cx="1635964" cy="1633346"/>
            <a:chOff x="0" y="0"/>
            <a:chExt cx="6350000" cy="63398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05021" y="-2492352"/>
            <a:ext cx="5770168" cy="577016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18458" y="566151"/>
            <a:ext cx="2396931" cy="9154697"/>
            <a:chOff x="0" y="0"/>
            <a:chExt cx="874407" cy="33396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3339659"/>
            </a:xfrm>
            <a:custGeom>
              <a:avLst/>
              <a:gdLst/>
              <a:ahLst/>
              <a:cxnLst/>
              <a:rect l="l" t="t" r="r" b="b"/>
              <a:pathLst>
                <a:path w="874407" h="3339659">
                  <a:moveTo>
                    <a:pt x="0" y="0"/>
                  </a:moveTo>
                  <a:lnTo>
                    <a:pt x="874407" y="0"/>
                  </a:lnTo>
                  <a:lnTo>
                    <a:pt x="874407" y="3339659"/>
                  </a:lnTo>
                  <a:lnTo>
                    <a:pt x="0" y="3339659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747069" y="5894406"/>
            <a:ext cx="11540931" cy="4392594"/>
            <a:chOff x="0" y="0"/>
            <a:chExt cx="4210163" cy="16024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10163" cy="1602430"/>
            </a:xfrm>
            <a:custGeom>
              <a:avLst/>
              <a:gdLst/>
              <a:ahLst/>
              <a:cxnLst/>
              <a:rect l="l" t="t" r="r" b="b"/>
              <a:pathLst>
                <a:path w="4210163" h="1602430">
                  <a:moveTo>
                    <a:pt x="0" y="0"/>
                  </a:moveTo>
                  <a:lnTo>
                    <a:pt x="4210163" y="0"/>
                  </a:lnTo>
                  <a:lnTo>
                    <a:pt x="4210163" y="1602430"/>
                  </a:lnTo>
                  <a:lnTo>
                    <a:pt x="0" y="16024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336986" y="-9994"/>
            <a:ext cx="14951014" cy="417760"/>
            <a:chOff x="0" y="0"/>
            <a:chExt cx="5454170" cy="152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54171" cy="152400"/>
            </a:xfrm>
            <a:custGeom>
              <a:avLst/>
              <a:gdLst/>
              <a:ahLst/>
              <a:cxnLst/>
              <a:rect l="l" t="t" r="r" b="b"/>
              <a:pathLst>
                <a:path w="5454171" h="152400">
                  <a:moveTo>
                    <a:pt x="0" y="0"/>
                  </a:moveTo>
                  <a:lnTo>
                    <a:pt x="5454171" y="0"/>
                  </a:lnTo>
                  <a:lnTo>
                    <a:pt x="545417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93397" y="1121089"/>
            <a:ext cx="5717004" cy="7993392"/>
            <a:chOff x="0" y="0"/>
            <a:chExt cx="9739593" cy="10657856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l="18590" r="20486"/>
            <a:stretch>
              <a:fillRect/>
            </a:stretch>
          </p:blipFill>
          <p:spPr>
            <a:xfrm>
              <a:off x="0" y="0"/>
              <a:ext cx="9739593" cy="10657856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7924800" y="436977"/>
            <a:ext cx="896335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ru-RU" sz="72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Передвиборний</a:t>
            </a:r>
            <a:r>
              <a:rPr lang="ru-RU" sz="72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</a:t>
            </a:r>
            <a:endParaRPr lang="en-US" sz="72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235758" y="6228655"/>
            <a:ext cx="10795394" cy="372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придатної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і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штабів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першу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масштабу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загальнонаціональна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багаторівневої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штабної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масштабом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маючи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мінімальний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штаб, укомплектований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співробітниками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кандидата).</a:t>
            </a:r>
          </a:p>
          <a:p>
            <a:pPr indent="457200" algn="just"/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масштабу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кандидата, в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кадрового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тактики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ставка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заходи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оргмасового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посилити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467600" y="1661088"/>
            <a:ext cx="1056355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управління будь-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кампанією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ресурсного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контролю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кампанією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передвиборчий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штаб,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партійній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креативна команда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реалізовувати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передвиборної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штабу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вибудовується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фігурами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два-три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реалізацією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677280" y="1955378"/>
            <a:ext cx="3963020" cy="5276243"/>
            <a:chOff x="0" y="0"/>
            <a:chExt cx="3663950" cy="4878070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2"/>
              <a:stretch>
                <a:fillRect l="-50291" r="-50291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1836892" y="3055379"/>
            <a:ext cx="3963020" cy="5276243"/>
            <a:chOff x="0" y="0"/>
            <a:chExt cx="3663950" cy="4878070"/>
          </a:xfrm>
        </p:grpSpPr>
        <p:sp>
          <p:nvSpPr>
            <p:cNvPr id="16" name="Freeform 16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3"/>
              <a:stretch>
                <a:fillRect l="-55671" r="-44910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5685296" y="-3751299"/>
            <a:ext cx="2286001" cy="10017195"/>
            <a:chOff x="0" y="0"/>
            <a:chExt cx="2354580" cy="1149204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53310" cy="11492046"/>
            </a:xfrm>
            <a:custGeom>
              <a:avLst/>
              <a:gdLst/>
              <a:ahLst/>
              <a:cxnLst/>
              <a:rect l="l" t="t" r="r" b="b"/>
              <a:pathLst>
                <a:path w="2353310" h="11492046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5"/>
                    <a:pt x="331470" y="11265986"/>
                    <a:pt x="784860" y="11424736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5400000">
            <a:off x="568483" y="3720625"/>
            <a:ext cx="829509" cy="1966473"/>
            <a:chOff x="0" y="0"/>
            <a:chExt cx="2354580" cy="558188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5400000">
            <a:off x="568482" y="4575017"/>
            <a:ext cx="829509" cy="1966473"/>
            <a:chOff x="0" y="0"/>
            <a:chExt cx="2354580" cy="558188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2200179" y="2546864"/>
            <a:ext cx="977396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8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(кандидат, </a:t>
            </a:r>
            <a:r>
              <a:rPr lang="ru-RU" sz="28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політрада</a:t>
            </a:r>
            <a:r>
              <a:rPr lang="ru-RU" sz="28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8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начальник штабу, </a:t>
            </a:r>
            <a:r>
              <a:rPr lang="ru-RU" sz="28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заступники за </a:t>
            </a:r>
            <a:r>
              <a:rPr lang="ru-RU" sz="28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sz="28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технологи </a:t>
            </a:r>
            <a:r>
              <a:rPr lang="ru-RU" sz="28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27423" y="5296589"/>
            <a:ext cx="4870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40819" y="3529757"/>
            <a:ext cx="89262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Інформаційно-аналітичний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endParaRPr lang="en-US" sz="3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240819" y="8008620"/>
            <a:ext cx="89262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Юридичний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(+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603020" y="233093"/>
            <a:ext cx="9209366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ctr"/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практика показала,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працездатні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штабні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масштабу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є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модифікацією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функціонально-проектної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політичною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кампанією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ctr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розбиття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вісім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додаванням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6" name="Group 22"/>
          <p:cNvGrpSpPr/>
          <p:nvPr/>
        </p:nvGrpSpPr>
        <p:grpSpPr>
          <a:xfrm rot="-5400000">
            <a:off x="559857" y="2833227"/>
            <a:ext cx="829062" cy="1966473"/>
            <a:chOff x="814464" y="2908870"/>
            <a:chExt cx="2353311" cy="5581882"/>
          </a:xfrm>
        </p:grpSpPr>
        <p:sp>
          <p:nvSpPr>
            <p:cNvPr id="37" name="Freeform 23"/>
            <p:cNvSpPr/>
            <p:nvPr/>
          </p:nvSpPr>
          <p:spPr>
            <a:xfrm>
              <a:off x="814464" y="2908870"/>
              <a:ext cx="2353311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1318741" y="4432390"/>
            <a:ext cx="4870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8" name="Group 22"/>
          <p:cNvGrpSpPr/>
          <p:nvPr/>
        </p:nvGrpSpPr>
        <p:grpSpPr>
          <a:xfrm rot="-5400000">
            <a:off x="568482" y="5457131"/>
            <a:ext cx="829509" cy="1966473"/>
            <a:chOff x="0" y="0"/>
            <a:chExt cx="2354580" cy="5581882"/>
          </a:xfrm>
        </p:grpSpPr>
        <p:sp>
          <p:nvSpPr>
            <p:cNvPr id="39" name="Freeform 2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0" name="Group 22"/>
          <p:cNvGrpSpPr/>
          <p:nvPr/>
        </p:nvGrpSpPr>
        <p:grpSpPr>
          <a:xfrm rot="-5400000">
            <a:off x="568483" y="8129423"/>
            <a:ext cx="829509" cy="1966473"/>
            <a:chOff x="0" y="0"/>
            <a:chExt cx="2354580" cy="5581882"/>
          </a:xfrm>
        </p:grpSpPr>
        <p:sp>
          <p:nvSpPr>
            <p:cNvPr id="41" name="Freeform 2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2" name="Group 22"/>
          <p:cNvGrpSpPr/>
          <p:nvPr/>
        </p:nvGrpSpPr>
        <p:grpSpPr>
          <a:xfrm rot="-5400000">
            <a:off x="568483" y="7234334"/>
            <a:ext cx="829509" cy="1966473"/>
            <a:chOff x="0" y="0"/>
            <a:chExt cx="2354580" cy="5581882"/>
          </a:xfrm>
        </p:grpSpPr>
        <p:sp>
          <p:nvSpPr>
            <p:cNvPr id="43" name="Freeform 2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4" name="Group 22"/>
          <p:cNvGrpSpPr/>
          <p:nvPr/>
        </p:nvGrpSpPr>
        <p:grpSpPr>
          <a:xfrm rot="-5400000">
            <a:off x="568483" y="6339692"/>
            <a:ext cx="829509" cy="1966473"/>
            <a:chOff x="0" y="0"/>
            <a:chExt cx="2354580" cy="5581882"/>
          </a:xfrm>
        </p:grpSpPr>
        <p:sp>
          <p:nvSpPr>
            <p:cNvPr id="45" name="Freeform 2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46" name="TextBox 32"/>
          <p:cNvSpPr txBox="1"/>
          <p:nvPr/>
        </p:nvSpPr>
        <p:spPr>
          <a:xfrm>
            <a:off x="1332541" y="6197240"/>
            <a:ext cx="4870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uk-UA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32"/>
          <p:cNvSpPr txBox="1"/>
          <p:nvPr/>
        </p:nvSpPr>
        <p:spPr>
          <a:xfrm>
            <a:off x="1332541" y="7084769"/>
            <a:ext cx="4870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uk-UA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1332575" y="7951947"/>
            <a:ext cx="4870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uk-UA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32"/>
          <p:cNvSpPr txBox="1"/>
          <p:nvPr/>
        </p:nvSpPr>
        <p:spPr>
          <a:xfrm>
            <a:off x="1369132" y="8827275"/>
            <a:ext cx="4870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uk-UA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33"/>
          <p:cNvSpPr txBox="1"/>
          <p:nvPr/>
        </p:nvSpPr>
        <p:spPr>
          <a:xfrm>
            <a:off x="2212671" y="6133189"/>
            <a:ext cx="89262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зовнішніми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структурами</a:t>
            </a:r>
          </a:p>
        </p:txBody>
      </p:sp>
      <p:sp>
        <p:nvSpPr>
          <p:cNvPr id="52" name="TextBox 33"/>
          <p:cNvSpPr txBox="1"/>
          <p:nvPr/>
        </p:nvSpPr>
        <p:spPr>
          <a:xfrm>
            <a:off x="2240819" y="7061264"/>
            <a:ext cx="89262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Цільові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en-US" sz="3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33"/>
          <p:cNvSpPr txBox="1"/>
          <p:nvPr/>
        </p:nvSpPr>
        <p:spPr>
          <a:xfrm>
            <a:off x="2189266" y="9621846"/>
            <a:ext cx="89262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endParaRPr lang="en-US" sz="3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33"/>
          <p:cNvSpPr txBox="1"/>
          <p:nvPr/>
        </p:nvSpPr>
        <p:spPr>
          <a:xfrm>
            <a:off x="2240819" y="5298291"/>
            <a:ext cx="89262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Агітаційно-рекламний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ідеологічний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endParaRPr lang="en-US" sz="3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33"/>
          <p:cNvSpPr txBox="1"/>
          <p:nvPr/>
        </p:nvSpPr>
        <p:spPr>
          <a:xfrm>
            <a:off x="2166780" y="4432390"/>
            <a:ext cx="89262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Організаційно-масовий</a:t>
            </a:r>
            <a:r>
              <a:rPr lang="ru-RU" sz="3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endParaRPr lang="en-US" sz="3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05" y="9617252"/>
            <a:ext cx="1969179" cy="829128"/>
          </a:xfrm>
          <a:prstGeom prst="rect">
            <a:avLst/>
          </a:prstGeom>
        </p:spPr>
      </p:pic>
      <p:sp>
        <p:nvSpPr>
          <p:cNvPr id="50" name="TextBox 32"/>
          <p:cNvSpPr txBox="1"/>
          <p:nvPr/>
        </p:nvSpPr>
        <p:spPr>
          <a:xfrm>
            <a:off x="1342168" y="9828909"/>
            <a:ext cx="4870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uk-UA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347144" y="3549737"/>
            <a:ext cx="4870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0"/>
          <p:cNvSpPr txBox="1"/>
          <p:nvPr/>
        </p:nvSpPr>
        <p:spPr>
          <a:xfrm>
            <a:off x="1336251" y="2653032"/>
            <a:ext cx="4870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uk-UA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33"/>
          <p:cNvSpPr txBox="1"/>
          <p:nvPr/>
        </p:nvSpPr>
        <p:spPr>
          <a:xfrm>
            <a:off x="2240818" y="8855098"/>
            <a:ext cx="89262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dirty="0" err="1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3000" dirty="0" smtClean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endParaRPr lang="en-US" sz="3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580822" y="-292307"/>
            <a:ext cx="3090723" cy="3090723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1412966" y="-124452"/>
            <a:ext cx="2755011" cy="275501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8100000">
            <a:off x="16778099" y="-292307"/>
            <a:ext cx="3090723" cy="3090723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16945955" y="-124452"/>
            <a:ext cx="2755011" cy="275501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486900" y="3001736"/>
            <a:ext cx="8801100" cy="7258050"/>
            <a:chOff x="0" y="0"/>
            <a:chExt cx="3210665" cy="26477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886" y="3028950"/>
            <a:ext cx="8801100" cy="7258050"/>
            <a:chOff x="0" y="0"/>
            <a:chExt cx="3210665" cy="26477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887450" y="3438525"/>
            <a:ext cx="3981450" cy="6438900"/>
            <a:chOff x="0" y="0"/>
            <a:chExt cx="5308600" cy="858520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l="3624" r="3624"/>
            <a:stretch>
              <a:fillRect/>
            </a:stretch>
          </p:blipFill>
          <p:spPr>
            <a:xfrm>
              <a:off x="0" y="0"/>
              <a:ext cx="5308600" cy="8585200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4901706" y="3438525"/>
            <a:ext cx="3480293" cy="6438900"/>
            <a:chOff x="0" y="0"/>
            <a:chExt cx="5308600" cy="8585200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 l="64791" t="13099" b="1515"/>
            <a:stretch>
              <a:fillRect/>
            </a:stretch>
          </p:blipFill>
          <p:spPr>
            <a:xfrm>
              <a:off x="0" y="0"/>
              <a:ext cx="5308600" cy="8585200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>
            <a:off x="1480498" y="1076853"/>
            <a:ext cx="15327005" cy="98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Функції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en-US" sz="6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630229" y="3429454"/>
            <a:ext cx="4072578" cy="664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інформаційно-аналітичного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соціологічних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паспортизація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округів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округу;</a:t>
            </a:r>
          </a:p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агітаційної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рейтинг кандидата;</a:t>
            </a:r>
          </a:p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напрямками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52400" y="3337698"/>
            <a:ext cx="4564663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підбору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тактики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контроль за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передвиборної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тактики 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контроль,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передвиборчого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штабу;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коаліцій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580822" y="-292307"/>
            <a:ext cx="3090723" cy="3090723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1412966" y="-124452"/>
            <a:ext cx="2755011" cy="275501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8100000">
            <a:off x="16778099" y="-292307"/>
            <a:ext cx="3090723" cy="3090723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16945955" y="-124452"/>
            <a:ext cx="2755011" cy="275501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049370" y="3001736"/>
            <a:ext cx="9238630" cy="7258050"/>
            <a:chOff x="0" y="0"/>
            <a:chExt cx="3210665" cy="26477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886" y="3028950"/>
            <a:ext cx="8801100" cy="7258050"/>
            <a:chOff x="0" y="0"/>
            <a:chExt cx="3210665" cy="26477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480498" y="1076853"/>
            <a:ext cx="15327005" cy="98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Функції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6000" dirty="0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2B4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endParaRPr lang="en-US" sz="6000" dirty="0">
              <a:solidFill>
                <a:srgbClr val="2B4A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238630" y="3201141"/>
            <a:ext cx="874457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агітаційно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-рекламного (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ідеологічного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endParaRPr lang="ru-RU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тактики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кандидата/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тиражування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агітаційно-пропагандистських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з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агентствами,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продакшенами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друкарнями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робота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прес-служби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ЗМІ;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висвітлення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діджитал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-реклама;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зв'язків кандидата, у тому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висвітлення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приймалень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ЗМІ 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вуличній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рекламі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контрпропагандистської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активістів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тиражування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наочної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(значки, майки, ручки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штабу,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довірених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стандартним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набором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2400" y="3337698"/>
            <a:ext cx="4564663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/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організаційно-масового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endParaRPr lang="ru-R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робота з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агітаторами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оперативний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нижчестоящими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штабами</a:t>
            </a:r>
          </a:p>
          <a:p>
            <a:pPr indent="457200"/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поквартирної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агітації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дверей до дверей»),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телефонної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агітації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(робота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call-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центру),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пікетів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прихильників</a:t>
            </a:r>
            <a:endParaRPr lang="ru-R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агітаційних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endParaRPr lang="ru-R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зустрічей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виборцями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масові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(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мітинги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активом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прихильників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indent="457200"/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робота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приймалень</a:t>
            </a:r>
            <a:endParaRPr lang="ru-R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штабів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агітаційної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endParaRPr lang="ru-R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контроль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голосування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підбір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комісій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спостерігачів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день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голосування</a:t>
            </a:r>
            <a:endParaRPr lang="ru-R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методичне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нижчих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штабів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endParaRPr lang="ru-R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062" y="3337698"/>
            <a:ext cx="3969737" cy="677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2867</Words>
  <Application>Microsoft Office PowerPoint</Application>
  <PresentationFormat>Произвольный</PresentationFormat>
  <Paragraphs>218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Times New Roman</vt:lpstr>
      <vt:lpstr>Poppins ExtraBold Bold</vt:lpstr>
      <vt:lpstr>Arial</vt:lpstr>
      <vt:lpstr>Lato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Professional Company Business Proposal Presentation</dc:title>
  <dc:creator>Адмін</dc:creator>
  <cp:lastModifiedBy>Учетная запись Майкрософт</cp:lastModifiedBy>
  <cp:revision>20</cp:revision>
  <dcterms:created xsi:type="dcterms:W3CDTF">2006-08-16T00:00:00Z</dcterms:created>
  <dcterms:modified xsi:type="dcterms:W3CDTF">2024-10-24T10:42:43Z</dcterms:modified>
  <dc:identifier>DAFf-oyJMx8</dc:identifier>
</cp:coreProperties>
</file>