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7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4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9792" y="908720"/>
            <a:ext cx="6172200" cy="1894362"/>
          </a:xfrm>
        </p:spPr>
        <p:txBody>
          <a:bodyPr/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</a:t>
            </a:r>
            <a:r>
              <a:rPr lang="uk-UA" sz="3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ʼ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васолі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65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2784" y="260648"/>
            <a:ext cx="813690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uk-UA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</a:t>
            </a:r>
            <a:r>
              <a:rPr lang="uk-UA" sz="2400" b="1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ʼ</a:t>
            </a:r>
            <a:r>
              <a:rPr lang="uk-UA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квасолі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Допосівний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хвороб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квасолю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через 3-4 роки.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квасолі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поряд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бобовими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культурами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багаторічними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бобовими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травами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минулорічними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полями,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збудників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квасолі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озимі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цукрові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буряки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обробіток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удобрення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високоякісно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Вирощувати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Багаторічні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коренепаросткові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кореневищні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бур’яни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знищити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восени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агротехнічних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гербіцидів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квасолі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удобрення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фосфорно-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добрив.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добрива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вносити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зяблеву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загортанню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гною,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принаджує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паросткову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муху.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засипати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добре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очищене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відкаліброване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підсушене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вологості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14%,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збудників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квасолевого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зерноїда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Заражене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квасолевим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зерноїдом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фумігують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проморожують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мінус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48 год.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утримують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мінусових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температурах (не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мінус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3-4°С)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тижні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Перед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сівбою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завчасно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протруюють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дозволеними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препаратами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Вітавакс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 ФФ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в.с.к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(2,5 л/т); Максим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FS, 25%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т.к.с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(1,0 л/т);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Фундазол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50%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з.п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(2,0 кг/т). </a:t>
            </a:r>
          </a:p>
        </p:txBody>
      </p:sp>
    </p:spTree>
    <p:extLst>
      <p:ext uri="{BB962C8B-B14F-4D97-AF65-F5344CB8AC3E}">
        <p14:creationId xmlns:p14="http://schemas.microsoft.com/office/powerpoint/2010/main" val="225665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04664"/>
            <a:ext cx="69847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день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сівби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протруєне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бактеріальними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препаратами.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Сівбу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квасолі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строки, у добре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підготовлений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збудниками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однорічних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однодольних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дводольних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бур’янів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передпосівну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культивацію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вносять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гербіцид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Трефлан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48%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(1,5-2,0 л/га)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Трифлурекс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48%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(1,5-2,0 л/га)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негайним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загортанням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обприскують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препаратами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Гезагард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50%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(2,0 л/га);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Півот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10%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в.р.к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(0,5 л/га);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Селефіт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50%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(3,0 л/га).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сходах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квасолі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довгоносики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піщаний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мідляк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ЕПШ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попелиць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обприскують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інсектицидами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66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Золон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35%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(1,4 л/га);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25%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(0,07 кг/га); Карате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5%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мк.с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(0,125 л/га);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Ф’юрі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10%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(0,07-0,1 л/га);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Фастак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10%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(0,15 л/га). 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353487"/>
            <a:ext cx="4767436" cy="2229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644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04664"/>
            <a:ext cx="792088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цвітіння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 на початку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цвітіння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квасолі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позакореневе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підживлення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розчином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аміачної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селітри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(10 кг/500 л води на 1 га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ЕПШ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квасолевого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зерноїда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розчину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добрив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інсектициди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Золон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35%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(1,4 л/га);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25%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(0,07 кг/га).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антракнозу,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іржі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борошнистої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гнилей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цвітінням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початку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обприскують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фунгіцидами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Квадріс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25%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(0,8 л/га)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Рекс Т, 12,5%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(0,5-1,0 л/га).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Насіннєві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систематично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прополюють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вірусними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вірусними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насіннєві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Післязбиральний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хворобами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стислі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строки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врожаю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калібрування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кондицій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квасолевого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зерноїда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802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/>
          </a:bodyPr>
          <a:lstStyle/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908720"/>
            <a:ext cx="7467600" cy="4873752"/>
          </a:xfrm>
        </p:spPr>
        <p:txBody>
          <a:bodyPr>
            <a:normAutofit/>
          </a:bodyPr>
          <a:lstStyle/>
          <a:p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1.Шкідники </a:t>
            </a:r>
            <a:r>
              <a:rPr lang="uk-UA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квалосі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Хвороби квасолі.</a:t>
            </a:r>
          </a:p>
          <a:p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Контроль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</a:t>
            </a:r>
            <a:r>
              <a:rPr lang="uk-UA" sz="1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ʼ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19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3262" y="35705"/>
            <a:ext cx="413472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через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збору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урожаю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квасолі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перевірці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побачити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плачевну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картину: все зерно в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дірках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ньому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повзають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жучки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завдовжки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2-3,5 мм,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світло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темно-бурого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кольору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чорним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черевцем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квасолі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квасолевий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зерноїд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Acanthoscelides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obsoletus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Say)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Зверху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жука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вкрите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жовтуватими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волосками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плямами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світло-сірих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волосків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Личинки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видовжено-овальні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дугоподібно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зігнуті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Щупальця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червонувато-жовті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Донедавна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вважалося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квасолевий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зерноїд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зерносховищах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зараз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на складах,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зимує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5705"/>
            <a:ext cx="2870039" cy="287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128858"/>
            <a:ext cx="2870039" cy="2829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565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188640"/>
            <a:ext cx="3012815" cy="1958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188640"/>
            <a:ext cx="525658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Білокрилка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неймовірно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плодовита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комаха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Личинки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ростуть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 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дорослими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особинами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2-3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тижні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циклу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Личинки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сіруватого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кольору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ледь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помітні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перших порах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активно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листу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пошуках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їжі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нерухомими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імаго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дорослої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комахи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мм,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жовтий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риса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роблять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білокрилку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помітною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зеленого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1025" y="3707191"/>
            <a:ext cx="79613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Личинки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дорослі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білокрилки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живляться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соком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проколюючи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оболонку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комаха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садових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зростаюча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колонія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лічені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послабити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привести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загибелі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Супутником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білокрилки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грибки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віруси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комахи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Ослаблені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нападом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першу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заражаються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сажистий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грибком.</a:t>
            </a:r>
          </a:p>
          <a:p>
            <a:pPr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білокрилкою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в'януть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скручуються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жовтіють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опадають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перестають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скидають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плоди і гинуть.</a:t>
            </a:r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546" y="2348880"/>
            <a:ext cx="3305944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244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8"/>
            <a:ext cx="799288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дрібних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практично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городніх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садових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культурах.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висмоктують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пагонів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скручування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засихання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погано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втрачаємо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чималеньку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врожаю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життєдіяльності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цукристі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Накопичуючись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пагонів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перешкоджають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нормальному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диханню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солодка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плівка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живильним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грибків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вірусів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загибелі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плодових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городніх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декоративних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Активізуватися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попелиця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самого початку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весни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Попелиця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послаблює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знищує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молодий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приріст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пагонів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кущах і деревах,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обліплені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попелицею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бутони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розкритися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Змучені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попелицею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легко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загинути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279593"/>
            <a:ext cx="4202832" cy="2364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095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0"/>
            <a:ext cx="856895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бактеріальна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плямистість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бактеріальний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надземні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листках.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з’являються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світло-жовті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хлоротичні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округлі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дрібні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Згодом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розростаються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великими,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округлими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довгастими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маслянистими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бурого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буро-коричневого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забарвлення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жовтою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облямівкою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жовтіє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відмирає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опадає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Збудником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Xanthomonas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axonopodis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pv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phaseoli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Vauterin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сухе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спекотне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квасолі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районах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зволоження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інфекції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неперегнилі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рештки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оболонці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життєздатність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4–7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бактеріозу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в’яненні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відмиранні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стебел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недорозвиненості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насіннєвих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квасолі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урожаю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квасолі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20–35%.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509120"/>
            <a:ext cx="6749480" cy="2145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909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8"/>
            <a:ext cx="78488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Кутаста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бактеріальна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плямистість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надземних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листках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квасолі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дрібні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червоно-коричневі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кутасті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маслянисті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зональної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хлоротичної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плямистості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діаметр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2–3 мм),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погоду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вкриваються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молочно-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ексудатом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стеблах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мокрих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вдавлених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смуг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часом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інколи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перехвати. На бобах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розпливчасті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згодом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підсихають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маслянистого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сильного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жовто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-бурого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кольору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часто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зморщується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Збудником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Pseudomonas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savastanoi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pv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phaseolicola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Gardan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інфекції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неперегнилі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рештки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3–5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464043"/>
            <a:ext cx="4114428" cy="199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110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48" y="260648"/>
            <a:ext cx="619268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Іржаво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-бура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плямистість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в’янення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в’яненням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загибеллю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дорослих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ростуть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карликовими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осипання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відмирання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пагонів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надламування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стебел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листках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з’являються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зелені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коричневі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Тканина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засихає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розтріскується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уздовж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жилок листка.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нечіткі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острівців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тканини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стеблах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помітні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почервоніння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зрізі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коричневе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Збудником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Corynebacterium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flaccumfaciens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pv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flaccumfaciens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Dowson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Патоген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чотирьох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Отрада, Перлина, Щедра.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в’яненні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загибелі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зрідження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врожайності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3–4 ц/га.</a:t>
            </a:r>
          </a:p>
          <a:p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511" y="4869160"/>
            <a:ext cx="3981822" cy="1692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201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26221"/>
            <a:ext cx="770485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квасолі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заходи, в першу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невідчутного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радикальним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квасолі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високопродуктивних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польовою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хвороб, у 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районованих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Богема,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Вердигон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Готика, Дар, Кларк,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Царівна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заходом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сівозміни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висіванням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квасолі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тому ж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4–5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вирощування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Такими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озимі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колосові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картопля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цукрові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буряки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кукурудза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льон-довгунець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збудників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Насіннєві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ближче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км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сівозміни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ізоляції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стримуванні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квасолі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квасолі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легкі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чорноземи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нейтральною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розчину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(рН 6,5–7,5).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кислих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заболочених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легких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піщаних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ростуть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погано, сильно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іржаво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-бурою та бурою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бактеріальною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плямистостями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фузаріозом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кореневими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гнилями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9408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68</TotalTime>
  <Words>1204</Words>
  <Application>Microsoft Office PowerPoint</Application>
  <PresentationFormat>Экран (4:3)</PresentationFormat>
  <Paragraphs>39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Calibri Light</vt:lpstr>
      <vt:lpstr>Century Schoolbook</vt:lpstr>
      <vt:lpstr>Times New Roman</vt:lpstr>
      <vt:lpstr>Wingdings</vt:lpstr>
      <vt:lpstr>Wingdings 2</vt:lpstr>
      <vt:lpstr>Эркер</vt:lpstr>
      <vt:lpstr>Контроль здоровʼя квасолі</vt:lpstr>
      <vt:lpstr>План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BOSS</dc:creator>
  <cp:lastModifiedBy>Admin</cp:lastModifiedBy>
  <cp:revision>7</cp:revision>
  <dcterms:created xsi:type="dcterms:W3CDTF">2023-06-19T19:25:15Z</dcterms:created>
  <dcterms:modified xsi:type="dcterms:W3CDTF">2025-09-24T00:28:07Z</dcterms:modified>
</cp:coreProperties>
</file>