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908720"/>
            <a:ext cx="6172200" cy="1894362"/>
          </a:xfrm>
        </p:spPr>
        <p:txBody>
          <a:bodyPr/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васолі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84" y="260648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квасолі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Допосівний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через 3-4 роки.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культурами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травами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минулорічними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коренепаросткові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кореневищні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бур’яни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гербіцидів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фосфорно-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зяблеву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гною,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паросткову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муху.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відкаліброване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підсушене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14%,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зерноїда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квасолевим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зерноїдом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фумігують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проморожують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год.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температурах (не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3-4°С)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Вітавакс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ФФ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в.с.к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(2,5 л/т); Максим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FS, 25%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(1,0 л/т);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(2,0 кг/т). </a:t>
            </a:r>
          </a:p>
        </p:txBody>
      </p:sp>
    </p:spTree>
    <p:extLst>
      <p:ext uri="{BB962C8B-B14F-4D97-AF65-F5344CB8AC3E}">
        <p14:creationId xmlns:p14="http://schemas.microsoft.com/office/powerpoint/2010/main" val="2256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протруєне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строки, у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однодольних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дводольних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бур’янів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передпосівну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гербіцид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Трефлан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48%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(1,5-2,0 л/га)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Трифлурекс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48%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(1,5-2,0 л/га)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Гезагард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(2,0 л/га);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в.р.к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(0,5 л/га);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Селефіт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(3,0 л/га).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сходах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довгоносики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мідляк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ЕПШ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(1,4 л/га);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(0,07 кг/га); Карате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(0,125 л/га);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Ф’юрі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(0,07-0,1 л/га);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(0,15 л/га).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53487"/>
            <a:ext cx="4767436" cy="22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позакореневе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підживлення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аміачної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кг/500 л води на 1 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ЕПШ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зерноїда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(1,4 л/га);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(0,07 кг/га).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антракнозу,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фунгіцидами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(0,8 л/га)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Рекс Т, 12,5%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(0,5-1,0 л/га).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Післязбиральний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калібрування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зерноїда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0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1.Шкідники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квалосі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Хвороби квасолі.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Контроль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62" y="35705"/>
            <a:ext cx="41347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урожаю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плачевну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картину: все зерно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повзають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жучки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2-3,5 мм,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темно-бурого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черевцем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квасолевий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зерноїд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Acanthoscelides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obsoletus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волосками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світло-сірих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Личинки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видовжено-овальні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дугоподібно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Щупальця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червонувато-жовті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Донедавна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зерноїд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зерносховищах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зараз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складах,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05"/>
            <a:ext cx="2870039" cy="28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8858"/>
            <a:ext cx="2870039" cy="282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6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8640"/>
            <a:ext cx="3012815" cy="19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Білокрилка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плодовита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Личинки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2-3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сіруватого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перших порах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активно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листу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імаго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білокрилку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1025" y="3707191"/>
            <a:ext cx="7961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білокрилки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проколюючи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привести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білокрилки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грибки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сажистий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грибком.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білокрилкою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в'януть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скручуються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плоди і гинуть.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46" y="2348880"/>
            <a:ext cx="3305944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висмоктують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чималеньку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солодка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кущах і деревах,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обліплені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попелицею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79593"/>
            <a:ext cx="4202832" cy="236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листках.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світло-жовті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розростаються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довгастими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маслянистими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буро-коричневого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облямівкою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відмирає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Xanthomonas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axonopodis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phaseoli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Vauterin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спекотне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районах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неперегнилі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4–7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відмиранні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урожаю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20–35%.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6749480" cy="21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Кутаста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листках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червоно-коричневі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2–3 мм),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ексудатом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перехвати. На бобах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розпливчасті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підсихають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маслянистого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-бурого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зморщується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savastanoi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phaseolicola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неперегнилі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3–5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4043"/>
            <a:ext cx="4114428" cy="199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48" y="260648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Іржаво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осипання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листках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Тканина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засихає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розтріскується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жилок листка.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нечіткі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почервоніння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flaccumfaciens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flaccumfaciens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Отрада, Перлина, Щедра.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3–4 ц/га.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11" y="4869160"/>
            <a:ext cx="3981822" cy="16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0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6221"/>
            <a:ext cx="77048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в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високопродуктивних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хвороб,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Богема,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Вердигон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Готика, Дар, Кларк,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заходом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висіванням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тому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4–5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Такими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льон-довгунець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км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чорноземи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нейтральною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(рН 6,5–7,5).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погано,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іржаво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-бурою та бурою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фузаріозом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40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1204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 Light</vt:lpstr>
      <vt:lpstr>Century Schoolbook</vt:lpstr>
      <vt:lpstr>Times New Roman</vt:lpstr>
      <vt:lpstr>Wingdings</vt:lpstr>
      <vt:lpstr>Wingdings 2</vt:lpstr>
      <vt:lpstr>Эркер</vt:lpstr>
      <vt:lpstr>Контроль здоровʼя квасолі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Admin</cp:lastModifiedBy>
  <cp:revision>7</cp:revision>
  <dcterms:created xsi:type="dcterms:W3CDTF">2023-06-19T19:25:15Z</dcterms:created>
  <dcterms:modified xsi:type="dcterms:W3CDTF">2025-09-24T00:28:07Z</dcterms:modified>
</cp:coreProperties>
</file>