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19.09.2023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Кейс на тему "Культурні аспекти в міжнародному маркетингу: Випуск продукту на ринок Японії"</a:t>
            </a:r>
            <a:endParaRPr lang="uk-UA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Ви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є маркетинговим директором компанії, яка виробляє здорові харчові продукти, і ви плануєте вийти на японський ринок. Ваш продукт є великим успіхом в інших країнах, але Японія має унікальні культурні особливості та харчові пристрасті.</a:t>
            </a:r>
          </a:p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Аналіз ринку Японії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: Дослідіть японський ринок харчових продуктів. Розібратися у споживчих уподобаннях, культурних звичаях і особливостях японського споживача.</a:t>
            </a:r>
          </a:p>
          <a:p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Культурна адаптація продукту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: Розробіть стратегію культурної адаптації вашого продукту для японського ринку. Які зміни потрібно внести в продукт, його упаковку, найменування, смак та інші характеристики?</a:t>
            </a:r>
          </a:p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Міжкультурні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аспекти комунікації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: Розгляньте аспекти міжкультурної комунікації. Як ви будете спілкуватися з японською аудиторією, яка має свої власні нюанси в сприйнятті повідомлень?</a:t>
            </a:r>
          </a:p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для обговорення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зміни в продукті та підходах до маркетингу було важливо зробити для адаптації до японського ринку?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Як ви вирішили питання міжкультурної комунікації в маркетинговій кампанії?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можливі ризики і виклики ви б врахували при впровадженні продукту на японському ринку з точки зору культурних аспектів?</a:t>
            </a:r>
          </a:p>
          <a:p>
            <a:pPr marL="0" indent="0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6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5968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Вплив глобалізації на міжнародний маркетинг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 глобалізація впливає на конкуренцію на міжнародних ринках і що це означає для маркетингових стратегій компаній?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переваги та виклики представляє глобалізація для рекламних кампаній на міжнародних ринках?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Які аспекти міжкультурної комунікації важливі для успішного міжнародного маркетингу в умовах глобалізації?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Як глобалізація впливає на підходи до ціноутворення та цінову стратегію на міжнародних ринках?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0760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251</Words>
  <Application>Microsoft Office PowerPoint</Application>
  <PresentationFormat>Екран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Валка</vt:lpstr>
      <vt:lpstr>Презентація PowerPoint</vt:lpstr>
      <vt:lpstr>Вплив глобалізації на міжнародний маркетинг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Вибір міжнародного ринку: Виберіть один із країн або регіонів, на який компанія планує розширити свою діяльність. Обгрунтуйте свій вибір на підставі аналізу ринку, його розміру, потенційних конкурентів та можливостей для компанії. Аналіз ринку: Проведіть детальний аналіз вибраного ринку, включаючи соціокультурні, економічні, політичні, правові, технологічні та інші аспекти, які можуть вплинути на вашу стратегію. Цільова аудиторія: Визначте цільову аудиторію для вашого продукту та розробіть докладний профіль споживача, включаючи їх потреби, переваги, звички та способи споживання. Розробка маркетингової стратегії: Розробіть комплексну маркетингову стратегію, яка включатиме такі аспекти як продуктова стратегія, ціноутворення, просування і розподіл. Зверніть увагу на адаптацію стратегії до місцевих особливостей обраного ринку. Презентація і обговорення: Підготуйте презентацію вашої маркетингової стратегії та представте її перед викладачем та співстудентами. Обговоріть стратегію та відповідайте на питання. </dc:title>
  <dc:creator>Sara Yasmeen (Wipro Technologies)</dc:creator>
  <cp:lastModifiedBy>User</cp:lastModifiedBy>
  <cp:revision>4</cp:revision>
  <dcterms:created xsi:type="dcterms:W3CDTF">2010-02-23T11:30:32Z</dcterms:created>
  <dcterms:modified xsi:type="dcterms:W3CDTF">2023-09-19T08:13:29Z</dcterms:modified>
</cp:coreProperties>
</file>