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 сполучна ліні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9" name="Пі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sp>
        <p:nvSpPr>
          <p:cNvPr id="16" name="Місце для дати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19.09.2023</a:t>
            </a:fld>
            <a:endParaRPr lang="uk-UA"/>
          </a:p>
        </p:txBody>
      </p:sp>
      <p:sp>
        <p:nvSpPr>
          <p:cNvPr id="2" name="Місце для нижнього колонтитула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5" name="Місце для номера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19.09.2023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19.09.2023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27" name="Місце для вмісту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25" name="Місце для дати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19.09.2023</a:t>
            </a:fld>
            <a:endParaRPr lang="uk-UA"/>
          </a:p>
        </p:txBody>
      </p:sp>
      <p:sp>
        <p:nvSpPr>
          <p:cNvPr id="19" name="Місце для нижнього колонтитула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uk-UA"/>
          </a:p>
        </p:txBody>
      </p:sp>
      <p:sp>
        <p:nvSpPr>
          <p:cNvPr id="16" name="Місце для номера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 сполучна ліні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Місце для тексту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19" name="Місце для дати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19.09.2023</a:t>
            </a:fld>
            <a:endParaRPr lang="uk-UA"/>
          </a:p>
        </p:txBody>
      </p:sp>
      <p:sp>
        <p:nvSpPr>
          <p:cNvPr id="11" name="Місце для нижнього колонтитула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6" name="Місце для номера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4" name="Місце для вмісту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13" name="Місце для вмісту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21" name="Місце для дати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19.09.2023</a:t>
            </a:fld>
            <a:endParaRPr lang="uk-UA"/>
          </a:p>
        </p:txBody>
      </p:sp>
      <p:sp>
        <p:nvSpPr>
          <p:cNvPr id="10" name="Місце для нижнього колонтитула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1" name="Місце для номера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3" name="Місце для тексту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25" name="Місце для тексту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28" name="Місце для вмісту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10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19.09.2023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  <p:sp>
        <p:nvSpPr>
          <p:cNvPr id="11" name="Пряма сполучна ліні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2" name="Місце для дати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19.09.2023</a:t>
            </a:fld>
            <a:endParaRPr lang="uk-UA"/>
          </a:p>
        </p:txBody>
      </p:sp>
      <p:sp>
        <p:nvSpPr>
          <p:cNvPr id="21" name="Місце для нижнього колонтитула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19.09.2023</a:t>
            </a:fld>
            <a:endParaRPr lang="uk-UA"/>
          </a:p>
        </p:txBody>
      </p:sp>
      <p:sp>
        <p:nvSpPr>
          <p:cNvPr id="24" name="Місце для нижнього колонтитула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 сполучна ліні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26" name="Місце для тексту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14" name="Місце для вмісту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25" name="Місце для дати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19.09.2023</a:t>
            </a:fld>
            <a:endParaRPr lang="uk-UA"/>
          </a:p>
        </p:txBody>
      </p:sp>
      <p:sp>
        <p:nvSpPr>
          <p:cNvPr id="29" name="Місце для нижнього колонтитула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Місце для зображення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uk-UA" smtClean="0"/>
              <a:t>Клацніть піктограму, щоб додати зображення</a:t>
            </a:r>
            <a:endParaRPr kumimoji="0" lang="en-US" dirty="0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19.09.2023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1" name="Місце для номера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26" name="Місце для тексту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 сполучна ліні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Місце для тексту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11" name="Місце для дати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90A66AE-81F5-474A-B74B-EE41E9320F19}" type="datetimeFigureOut">
              <a:rPr lang="uk-UA" smtClean="0"/>
              <a:t>19.09.2023</a:t>
            </a:fld>
            <a:endParaRPr lang="uk-UA"/>
          </a:p>
        </p:txBody>
      </p:sp>
      <p:sp>
        <p:nvSpPr>
          <p:cNvPr id="28" name="Місце для нижнього колонтитула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  <p:sp>
        <p:nvSpPr>
          <p:cNvPr id="10" name="Місце для заголовка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9" name="Пряма сполучна ліні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 сполучна ліні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7504" y="188640"/>
            <a:ext cx="8928992" cy="640871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uk-UA" sz="1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Кейс на тему "Культурні аспекти в міжнародному маркетингу: Випуск продукту на ринок Японії"</a:t>
            </a:r>
            <a:endParaRPr lang="uk-UA" sz="1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uk-UA" sz="1800" b="1" dirty="0" smtClean="0">
                <a:latin typeface="Times New Roman" pitchFamily="18" charset="0"/>
                <a:cs typeface="Times New Roman" pitchFamily="18" charset="0"/>
              </a:rPr>
              <a:t>Ситуація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: Ви </a:t>
            </a: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є маркетинговим директором компанії, яка виробляє здорові харчові продукти, і ви плануєте вийти на японський ринок. Ваш продукт є великим успіхом в інших країнах, але Японія має унікальні культурні особливості та харчові пристрасті.</a:t>
            </a:r>
          </a:p>
          <a:p>
            <a:r>
              <a:rPr lang="uk-UA" sz="1800" b="1" dirty="0"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uk-UA" sz="1800" b="1" dirty="0">
                <a:latin typeface="Times New Roman" pitchFamily="18" charset="0"/>
                <a:cs typeface="Times New Roman" pitchFamily="18" charset="0"/>
              </a:rPr>
              <a:t>Аналіз ринку Японії</a:t>
            </a: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: Дослідіть японський ринок харчових продуктів. Розібратися у споживчих уподобаннях, культурних звичаях і особливостях японського споживача.</a:t>
            </a:r>
          </a:p>
          <a:p>
            <a:r>
              <a:rPr lang="uk-UA" sz="1800" b="1" dirty="0">
                <a:latin typeface="Times New Roman" pitchFamily="18" charset="0"/>
                <a:cs typeface="Times New Roman" pitchFamily="18" charset="0"/>
              </a:rPr>
              <a:t>Культурна адаптація продукту</a:t>
            </a: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: Розробіть стратегію культурної адаптації вашого продукту для японського ринку. Які зміни потрібно внести в продукт, його упаковку, найменування, смак та інші характеристики?</a:t>
            </a:r>
          </a:p>
          <a:p>
            <a:r>
              <a:rPr lang="uk-UA" sz="1800" b="1" dirty="0" smtClean="0">
                <a:latin typeface="Times New Roman" pitchFamily="18" charset="0"/>
                <a:cs typeface="Times New Roman" pitchFamily="18" charset="0"/>
              </a:rPr>
              <a:t>Міжкультурні </a:t>
            </a:r>
            <a:r>
              <a:rPr lang="uk-UA" sz="1800" b="1" dirty="0">
                <a:latin typeface="Times New Roman" pitchFamily="18" charset="0"/>
                <a:cs typeface="Times New Roman" pitchFamily="18" charset="0"/>
              </a:rPr>
              <a:t>аспекти комунікації</a:t>
            </a: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: Розгляньте аспекти міжкультурної комунікації. Як ви будете спілкуватися з японською аудиторією, яка має свої власні нюанси в сприйнятті повідомлень?</a:t>
            </a:r>
          </a:p>
          <a:p>
            <a:r>
              <a:rPr lang="uk-UA" sz="1800" b="1" dirty="0" smtClean="0">
                <a:latin typeface="Times New Roman" pitchFamily="18" charset="0"/>
                <a:cs typeface="Times New Roman" pitchFamily="18" charset="0"/>
              </a:rPr>
              <a:t>Питання </a:t>
            </a:r>
            <a:r>
              <a:rPr lang="uk-UA" sz="1800" b="1" dirty="0">
                <a:latin typeface="Times New Roman" pitchFamily="18" charset="0"/>
                <a:cs typeface="Times New Roman" pitchFamily="18" charset="0"/>
              </a:rPr>
              <a:t>для обговорення</a:t>
            </a: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Які </a:t>
            </a: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зміни в продукті та підходах до маркетингу було важливо зробити для адаптації до японського ринку?</a:t>
            </a:r>
          </a:p>
          <a:p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Як ви вирішили питання міжкультурної комунікації в маркетинговій кампанії?</a:t>
            </a:r>
          </a:p>
          <a:p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Які </a:t>
            </a: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можливі ризики і виклики ви б врахували при впровадженні продукту на японському ринку з точки зору культурних аспектів?</a:t>
            </a:r>
          </a:p>
          <a:p>
            <a:pPr marL="0" indent="0">
              <a:buNone/>
            </a:pPr>
            <a:endParaRPr lang="uk-UA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2967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332656"/>
            <a:ext cx="8659688" cy="1080120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Вплив глобалізації на міжнародний маркетинг</a:t>
            </a:r>
            <a:endParaRPr lang="uk-UA" b="1" dirty="0">
              <a:solidFill>
                <a:srgbClr val="FF000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360000" algn="just">
              <a:lnSpc>
                <a:spcPct val="120000"/>
              </a:lnSpc>
              <a:spcBef>
                <a:spcPts val="0"/>
              </a:spcBef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Як глобалізація впливає на конкуренцію на міжнародних ринках і що це означає для маркетингових стратегій компаній?</a:t>
            </a:r>
          </a:p>
          <a:p>
            <a:pPr marL="0" indent="360000" algn="just">
              <a:lnSpc>
                <a:spcPct val="120000"/>
              </a:lnSpc>
              <a:spcBef>
                <a:spcPts val="0"/>
              </a:spcBef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Які переваги та виклики представляє глобалізація для рекламних кампаній на міжнародних ринках?</a:t>
            </a:r>
          </a:p>
          <a:p>
            <a:pPr marL="0" indent="360000" algn="just">
              <a:lnSpc>
                <a:spcPct val="120000"/>
              </a:lnSpc>
              <a:spcBef>
                <a:spcPts val="0"/>
              </a:spcBef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Які аспекти міжкультурної комунікації важливі для успішного міжнародного маркетингу в умовах глобалізації?</a:t>
            </a:r>
          </a:p>
          <a:p>
            <a:pPr marL="0" indent="360000" algn="just">
              <a:lnSpc>
                <a:spcPct val="120000"/>
              </a:lnSpc>
              <a:spcBef>
                <a:spcPts val="0"/>
              </a:spcBef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Як глобалізація впливає на підходи до ціноутворення та цінову стратегію на міжнародних ринках?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707605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алка">
  <a:themeElements>
    <a:clrScheme name="Валка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Валка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алка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19</TotalTime>
  <Words>251</Words>
  <Application>Microsoft Office PowerPoint</Application>
  <PresentationFormat>Екран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</vt:i4>
      </vt:variant>
    </vt:vector>
  </HeadingPairs>
  <TitlesOfParts>
    <vt:vector size="3" baseType="lpstr">
      <vt:lpstr>Валка</vt:lpstr>
      <vt:lpstr>Презентація PowerPoint</vt:lpstr>
      <vt:lpstr>Вплив глобалізації на міжнародний маркетинг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Вибір міжнародного ринку: Виберіть один із країн або регіонів, на який компанія планує розширити свою діяльність. Обгрунтуйте свій вибір на підставі аналізу ринку, його розміру, потенційних конкурентів та можливостей для компанії. Аналіз ринку: Проведіть детальний аналіз вибраного ринку, включаючи соціокультурні, економічні, політичні, правові, технологічні та інші аспекти, які можуть вплинути на вашу стратегію. Цільова аудиторія: Визначте цільову аудиторію для вашого продукту та розробіть докладний профіль споживача, включаючи їх потреби, переваги, звички та способи споживання. Розробка маркетингової стратегії: Розробіть комплексну маркетингову стратегію, яка включатиме такі аспекти як продуктова стратегія, ціноутворення, просування і розподіл. Зверніть увагу на адаптацію стратегії до місцевих особливостей обраного ринку. Презентація і обговорення: Підготуйте презентацію вашої маркетингової стратегії та представте її перед викладачем та співстудентами. Обговоріть стратегію та відповідайте на питання. </dc:title>
  <dc:creator>Sara Yasmeen (Wipro Technologies)</dc:creator>
  <cp:lastModifiedBy>User</cp:lastModifiedBy>
  <cp:revision>4</cp:revision>
  <dcterms:created xsi:type="dcterms:W3CDTF">2010-02-23T11:30:32Z</dcterms:created>
  <dcterms:modified xsi:type="dcterms:W3CDTF">2023-09-19T08:13:29Z</dcterms:modified>
</cp:coreProperties>
</file>