
<file path=[Content_Types].xml><?xml version="1.0" encoding="utf-8"?>
<Types xmlns="http://schemas.openxmlformats.org/package/2006/content-types">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12"/>
  </p:notesMasterIdLst>
  <p:sldIdLst>
    <p:sldId id="310" r:id="rId2"/>
    <p:sldId id="916" r:id="rId3"/>
    <p:sldId id="933" r:id="rId4"/>
    <p:sldId id="934" r:id="rId5"/>
    <p:sldId id="917" r:id="rId6"/>
    <p:sldId id="935" r:id="rId7"/>
    <p:sldId id="918" r:id="rId8"/>
    <p:sldId id="936" r:id="rId9"/>
    <p:sldId id="937" r:id="rId10"/>
    <p:sldId id="914" r:id="rId11"/>
  </p:sldIdLst>
  <p:sldSz cx="9144000" cy="6858000" type="screen4x3"/>
  <p:notesSz cx="6735763" cy="9869488"/>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1933"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E7FD"/>
    <a:srgbClr val="C1D9F3"/>
    <a:srgbClr val="CDD9FC"/>
    <a:srgbClr val="D1DAE4"/>
    <a:srgbClr val="A7BDF6"/>
    <a:srgbClr val="1D528D"/>
    <a:srgbClr val="91AAEC"/>
    <a:srgbClr val="144378"/>
    <a:srgbClr val="3186E3"/>
    <a:srgbClr val="0F2E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Помір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Помір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Помір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Світли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E25E649-3F16-4E02-A733-19D2CDBF48F0}" styleName="Помір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A111915-BE36-4E01-A7E5-04B1672EAD32}" styleName="Світлий стиль 2 – акцент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Світлий стиль 2 – акцент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D083AE6-46FA-4A59-8FB0-9F97EB10719F}" styleName="Світлий стиль 3 – акцент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7DF18680-E054-41AD-8BC1-D1AEF772440D}" styleName="Помір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Помір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5758FB7-9AC5-4552-8A53-C91805E547FA}" styleName="Стиль із теми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Помір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27F97BB-C833-4FB7-BDE5-3F7075034690}" styleName="Стиль із теми 2 – акцент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Помірний стиль 3 – акцент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FABFCF23-3B69-468F-B69F-88F6DE6A72F2}" styleName="Помірний стиль 1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616DA210-FB5B-4158-B5E0-FEB733F419BA}" styleName="Світли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Без стилю та сітки таблиці">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Світлий стиль 1 – акцент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7AC3CCA-C797-4891-BE02-D94E43425B78}" styleName="Помір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75DCB02-9BB8-47FD-8907-85C794F793BA}" styleName="Стиль із теми 1 – акцент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012ECD-51FC-41F1-AA8D-1B2483CD663E}" styleName="Світли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DBED569-4797-4DF1-A0F4-6AAB3CD982D8}" styleName="Світлий стиль 3 – акцент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2326" autoAdjust="0"/>
  </p:normalViewPr>
  <p:slideViewPr>
    <p:cSldViewPr>
      <p:cViewPr>
        <p:scale>
          <a:sx n="92" d="100"/>
          <a:sy n="92" d="100"/>
        </p:scale>
        <p:origin x="-1356" y="186"/>
      </p:cViewPr>
      <p:guideLst>
        <p:guide orient="horz" pos="1933"/>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9413" cy="495300"/>
          </a:xfrm>
          <a:prstGeom prst="rect">
            <a:avLst/>
          </a:prstGeom>
        </p:spPr>
        <p:txBody>
          <a:bodyPr vert="horz" lIns="90779" tIns="45389" rIns="90779" bIns="45389" rtlCol="0"/>
          <a:lstStyle>
            <a:lvl1pPr algn="l" eaLnBrk="1" hangingPunct="1">
              <a:defRPr sz="1200">
                <a:latin typeface="Arial" pitchFamily="34" charset="0"/>
                <a:cs typeface="Arial" pitchFamily="34" charset="0"/>
              </a:defRPr>
            </a:lvl1pPr>
          </a:lstStyle>
          <a:p>
            <a:pPr>
              <a:defRPr/>
            </a:pPr>
            <a:endParaRPr lang="ru-RU"/>
          </a:p>
        </p:txBody>
      </p:sp>
      <p:sp>
        <p:nvSpPr>
          <p:cNvPr id="3" name="Дата 2"/>
          <p:cNvSpPr>
            <a:spLocks noGrp="1"/>
          </p:cNvSpPr>
          <p:nvPr>
            <p:ph type="dt" idx="1"/>
          </p:nvPr>
        </p:nvSpPr>
        <p:spPr>
          <a:xfrm>
            <a:off x="3814763" y="0"/>
            <a:ext cx="2919412" cy="495300"/>
          </a:xfrm>
          <a:prstGeom prst="rect">
            <a:avLst/>
          </a:prstGeom>
        </p:spPr>
        <p:txBody>
          <a:bodyPr vert="horz" lIns="90779" tIns="45389" rIns="90779" bIns="45389" rtlCol="0"/>
          <a:lstStyle>
            <a:lvl1pPr algn="r" eaLnBrk="1" hangingPunct="1">
              <a:defRPr sz="1200">
                <a:latin typeface="Arial" pitchFamily="34" charset="0"/>
                <a:cs typeface="Arial" pitchFamily="34" charset="0"/>
              </a:defRPr>
            </a:lvl1pPr>
          </a:lstStyle>
          <a:p>
            <a:pPr>
              <a:defRPr/>
            </a:pPr>
            <a:fld id="{2E6D5D5E-4555-4EF0-8AEE-7A76AEF5CAEB}" type="datetimeFigureOut">
              <a:rPr lang="ru-RU"/>
              <a:pPr>
                <a:defRPr/>
              </a:pPr>
              <a:t>28.03.2025</a:t>
            </a:fld>
            <a:endParaRPr lang="ru-RU"/>
          </a:p>
        </p:txBody>
      </p:sp>
      <p:sp>
        <p:nvSpPr>
          <p:cNvPr id="4" name="Образ слайда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0779" tIns="45389" rIns="90779" bIns="45389" rtlCol="0" anchor="ctr"/>
          <a:lstStyle/>
          <a:p>
            <a:pPr lvl="0"/>
            <a:endParaRPr lang="ru-RU" noProof="0" smtClean="0"/>
          </a:p>
        </p:txBody>
      </p:sp>
      <p:sp>
        <p:nvSpPr>
          <p:cNvPr id="5" name="Заметки 4"/>
          <p:cNvSpPr>
            <a:spLocks noGrp="1"/>
          </p:cNvSpPr>
          <p:nvPr>
            <p:ph type="body" sz="quarter" idx="3"/>
          </p:nvPr>
        </p:nvSpPr>
        <p:spPr>
          <a:xfrm>
            <a:off x="673100" y="4687888"/>
            <a:ext cx="5389563" cy="4441825"/>
          </a:xfrm>
          <a:prstGeom prst="rect">
            <a:avLst/>
          </a:prstGeom>
        </p:spPr>
        <p:txBody>
          <a:bodyPr vert="horz" lIns="90779" tIns="45389" rIns="90779" bIns="45389"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372600"/>
            <a:ext cx="2919413" cy="495300"/>
          </a:xfrm>
          <a:prstGeom prst="rect">
            <a:avLst/>
          </a:prstGeom>
        </p:spPr>
        <p:txBody>
          <a:bodyPr vert="horz" lIns="90779" tIns="45389" rIns="90779" bIns="45389" rtlCol="0" anchor="b"/>
          <a:lstStyle>
            <a:lvl1pPr algn="l" eaLnBrk="1" hangingPunct="1">
              <a:defRPr sz="1200">
                <a:latin typeface="Arial" pitchFamily="34" charset="0"/>
                <a:cs typeface="Arial" pitchFamily="34" charset="0"/>
              </a:defRPr>
            </a:lvl1pPr>
          </a:lstStyle>
          <a:p>
            <a:pPr>
              <a:defRPr/>
            </a:pPr>
            <a:endParaRPr lang="ru-RU"/>
          </a:p>
        </p:txBody>
      </p:sp>
      <p:sp>
        <p:nvSpPr>
          <p:cNvPr id="7" name="Номер слайда 6"/>
          <p:cNvSpPr>
            <a:spLocks noGrp="1"/>
          </p:cNvSpPr>
          <p:nvPr>
            <p:ph type="sldNum" sz="quarter" idx="5"/>
          </p:nvPr>
        </p:nvSpPr>
        <p:spPr>
          <a:xfrm>
            <a:off x="3814763" y="9372600"/>
            <a:ext cx="2919412" cy="495300"/>
          </a:xfrm>
          <a:prstGeom prst="rect">
            <a:avLst/>
          </a:prstGeom>
        </p:spPr>
        <p:txBody>
          <a:bodyPr vert="horz" wrap="square" lIns="90779" tIns="45389" rIns="90779" bIns="45389" numCol="1" anchor="b" anchorCtr="0" compatLnSpc="1">
            <a:prstTxWarp prst="textNoShape">
              <a:avLst/>
            </a:prstTxWarp>
          </a:bodyPr>
          <a:lstStyle>
            <a:lvl1pPr algn="r" eaLnBrk="1" hangingPunct="1">
              <a:defRPr sz="1200"/>
            </a:lvl1pPr>
          </a:lstStyle>
          <a:p>
            <a:pPr>
              <a:defRPr/>
            </a:pPr>
            <a:fld id="{848B4526-B03E-4040-B591-F581FA3225D8}" type="slidenum">
              <a:rPr lang="ru-RU" altLang="uk-UA"/>
              <a:pPr>
                <a:defRPr/>
              </a:pPr>
              <a:t>‹#›</a:t>
            </a:fld>
            <a:endParaRPr lang="ru-RU" altLang="uk-UA"/>
          </a:p>
        </p:txBody>
      </p:sp>
    </p:spTree>
    <p:extLst>
      <p:ext uri="{BB962C8B-B14F-4D97-AF65-F5344CB8AC3E}">
        <p14:creationId xmlns:p14="http://schemas.microsoft.com/office/powerpoint/2010/main" val="25801870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Місце для зображення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Місце для нотаток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uk-UA" altLang="uk-UA" smtClean="0"/>
          </a:p>
        </p:txBody>
      </p:sp>
      <p:sp>
        <p:nvSpPr>
          <p:cNvPr id="18436" name="Місце для номера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A05ABA2-E792-4668-BF0F-AA519D8506F7}" type="slidenum">
              <a:rPr lang="ru-RU" altLang="uk-UA" smtClean="0"/>
              <a:pPr/>
              <a:t>2</a:t>
            </a:fld>
            <a:endParaRPr lang="ru-RU" altLang="uk-UA" smtClean="0"/>
          </a:p>
        </p:txBody>
      </p:sp>
    </p:spTree>
    <p:extLst>
      <p:ext uri="{BB962C8B-B14F-4D97-AF65-F5344CB8AC3E}">
        <p14:creationId xmlns:p14="http://schemas.microsoft.com/office/powerpoint/2010/main" val="611955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FB5924B7-1AF8-422D-9ECD-83655AD77063}" type="datetimeFigureOut">
              <a:rPr lang="ru-RU"/>
              <a:pPr>
                <a:defRPr/>
              </a:pPr>
              <a:t>28.03.2025</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355E69EE-5AEE-4D61-BEB5-FFBA04B6B967}" type="slidenum">
              <a:rPr lang="ru-RU" altLang="uk-UA"/>
              <a:pPr>
                <a:defRPr/>
              </a:pPr>
              <a:t>‹#›</a:t>
            </a:fld>
            <a:endParaRPr lang="ru-RU" altLang="uk-UA"/>
          </a:p>
        </p:txBody>
      </p:sp>
    </p:spTree>
    <p:extLst>
      <p:ext uri="{BB962C8B-B14F-4D97-AF65-F5344CB8AC3E}">
        <p14:creationId xmlns:p14="http://schemas.microsoft.com/office/powerpoint/2010/main" val="394881985"/>
      </p:ext>
    </p:extLst>
  </p:cSld>
  <p:clrMapOvr>
    <a:masterClrMapping/>
  </p:clrMapOvr>
  <p:transition>
    <p:strips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28600"/>
            <a:ext cx="2057400" cy="6096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28600"/>
            <a:ext cx="6019800" cy="6096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D876A1B-F1FC-4F9D-8735-539F3387C86B}" type="datetimeFigureOut">
              <a:rPr lang="ru-RU"/>
              <a:pPr>
                <a:defRPr/>
              </a:pPr>
              <a:t>28.03.2025</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344234D-8F3B-4B36-88F3-FF6DA08768BF}" type="slidenum">
              <a:rPr lang="ru-RU" altLang="uk-UA"/>
              <a:pPr>
                <a:defRPr/>
              </a:pPr>
              <a:t>‹#›</a:t>
            </a:fld>
            <a:endParaRPr lang="ru-RU" altLang="uk-UA"/>
          </a:p>
        </p:txBody>
      </p:sp>
    </p:spTree>
    <p:extLst>
      <p:ext uri="{BB962C8B-B14F-4D97-AF65-F5344CB8AC3E}">
        <p14:creationId xmlns:p14="http://schemas.microsoft.com/office/powerpoint/2010/main" val="1320398685"/>
      </p:ext>
    </p:extLst>
  </p:cSld>
  <p:clrMapOvr>
    <a:masterClrMapping/>
  </p:clrMapOvr>
  <p:transition>
    <p:strips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7391400" cy="563563"/>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228725"/>
            <a:ext cx="8229600" cy="5095875"/>
          </a:xfrm>
        </p:spPr>
        <p:txBody>
          <a:bodyPr/>
          <a:lstStyle/>
          <a:p>
            <a:pPr lvl="0"/>
            <a:r>
              <a:rPr lang="ru-RU" noProof="0" smtClean="0"/>
              <a:t>Вставка таблицы</a:t>
            </a:r>
            <a:endParaRPr lang="ru-RU" noProof="0"/>
          </a:p>
        </p:txBody>
      </p:sp>
      <p:sp>
        <p:nvSpPr>
          <p:cNvPr id="4" name="Rectangle 4"/>
          <p:cNvSpPr>
            <a:spLocks noGrp="1" noChangeArrowheads="1"/>
          </p:cNvSpPr>
          <p:nvPr>
            <p:ph type="dt" sz="half" idx="10"/>
          </p:nvPr>
        </p:nvSpPr>
        <p:spPr>
          <a:ln/>
        </p:spPr>
        <p:txBody>
          <a:bodyPr/>
          <a:lstStyle>
            <a:lvl1pPr>
              <a:defRPr/>
            </a:lvl1pPr>
          </a:lstStyle>
          <a:p>
            <a:pPr>
              <a:defRPr/>
            </a:pPr>
            <a:fld id="{F8AC7B96-2133-482B-9A49-FB33CA307888}" type="datetimeFigureOut">
              <a:rPr lang="ru-RU"/>
              <a:pPr>
                <a:defRPr/>
              </a:pPr>
              <a:t>28.03.2025</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02C8EAAE-AAF7-4598-9176-0E6337A1B095}" type="slidenum">
              <a:rPr lang="ru-RU" altLang="uk-UA"/>
              <a:pPr>
                <a:defRPr/>
              </a:pPr>
              <a:t>‹#›</a:t>
            </a:fld>
            <a:endParaRPr lang="ru-RU" altLang="uk-UA"/>
          </a:p>
        </p:txBody>
      </p:sp>
    </p:spTree>
    <p:extLst>
      <p:ext uri="{BB962C8B-B14F-4D97-AF65-F5344CB8AC3E}">
        <p14:creationId xmlns:p14="http://schemas.microsoft.com/office/powerpoint/2010/main" val="2638147353"/>
      </p:ext>
    </p:extLst>
  </p:cSld>
  <p:clrMapOvr>
    <a:masterClrMapping/>
  </p:clrMapOvr>
  <p:transition>
    <p:strips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fld id="{1935189F-810A-42BE-A600-29357F47429B}" type="datetimeFigureOut">
              <a:rPr lang="ru-RU"/>
              <a:pPr>
                <a:defRPr/>
              </a:pPr>
              <a:t>28.03.2025</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EE7726E3-ADF1-4069-9592-3BBB5420D5B9}" type="slidenum">
              <a:rPr lang="ru-RU" altLang="uk-UA"/>
              <a:pPr>
                <a:defRPr/>
              </a:pPr>
              <a:t>‹#›</a:t>
            </a:fld>
            <a:endParaRPr lang="ru-RU" altLang="uk-UA"/>
          </a:p>
        </p:txBody>
      </p:sp>
    </p:spTree>
    <p:extLst>
      <p:ext uri="{BB962C8B-B14F-4D97-AF65-F5344CB8AC3E}">
        <p14:creationId xmlns:p14="http://schemas.microsoft.com/office/powerpoint/2010/main" val="1989942812"/>
      </p:ext>
    </p:extLst>
  </p:cSld>
  <p:clrMapOvr>
    <a:masterClrMapping/>
  </p:clrMapOvr>
  <p:transition>
    <p:strips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fld id="{84B748A7-4F09-4AD6-96DC-558999BC23B1}" type="datetimeFigureOut">
              <a:rPr lang="ru-RU"/>
              <a:pPr>
                <a:defRPr/>
              </a:pPr>
              <a:t>28.03.2025</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59AF2022-9459-4DBC-9158-8503C78619C1}" type="slidenum">
              <a:rPr lang="ru-RU" altLang="uk-UA"/>
              <a:pPr>
                <a:defRPr/>
              </a:pPr>
              <a:t>‹#›</a:t>
            </a:fld>
            <a:endParaRPr lang="ru-RU" altLang="uk-UA"/>
          </a:p>
        </p:txBody>
      </p:sp>
    </p:spTree>
    <p:extLst>
      <p:ext uri="{BB962C8B-B14F-4D97-AF65-F5344CB8AC3E}">
        <p14:creationId xmlns:p14="http://schemas.microsoft.com/office/powerpoint/2010/main" val="2292335475"/>
      </p:ext>
    </p:extLst>
  </p:cSld>
  <p:clrMapOvr>
    <a:masterClrMapping/>
  </p:clrMapOvr>
  <p:transition>
    <p:strips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fld id="{5533E7F4-FAEE-413D-A6F2-5D6E657EA765}" type="datetimeFigureOut">
              <a:rPr lang="ru-RU"/>
              <a:pPr>
                <a:defRPr/>
              </a:pPr>
              <a:t>28.03.2025</a:t>
            </a:fld>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49121591-235F-4382-8E52-81C71355E20E}" type="slidenum">
              <a:rPr lang="ru-RU" altLang="uk-UA"/>
              <a:pPr>
                <a:defRPr/>
              </a:pPr>
              <a:t>‹#›</a:t>
            </a:fld>
            <a:endParaRPr lang="ru-RU" altLang="uk-UA"/>
          </a:p>
        </p:txBody>
      </p:sp>
    </p:spTree>
    <p:extLst>
      <p:ext uri="{BB962C8B-B14F-4D97-AF65-F5344CB8AC3E}">
        <p14:creationId xmlns:p14="http://schemas.microsoft.com/office/powerpoint/2010/main" val="752994240"/>
      </p:ext>
    </p:extLst>
  </p:cSld>
  <p:clrMapOvr>
    <a:masterClrMapping/>
  </p:clrMapOvr>
  <p:transition>
    <p:strips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fld id="{F6F7033B-C7C1-4090-A704-DAC5E94A6E6E}" type="datetimeFigureOut">
              <a:rPr lang="ru-RU"/>
              <a:pPr>
                <a:defRPr/>
              </a:pPr>
              <a:t>28.03.2025</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C3BDE7FE-B45A-4EDD-9D51-7705D656E2CE}" type="slidenum">
              <a:rPr lang="ru-RU" altLang="uk-UA"/>
              <a:pPr>
                <a:defRPr/>
              </a:pPr>
              <a:t>‹#›</a:t>
            </a:fld>
            <a:endParaRPr lang="ru-RU" altLang="uk-UA"/>
          </a:p>
        </p:txBody>
      </p:sp>
    </p:spTree>
    <p:extLst>
      <p:ext uri="{BB962C8B-B14F-4D97-AF65-F5344CB8AC3E}">
        <p14:creationId xmlns:p14="http://schemas.microsoft.com/office/powerpoint/2010/main" val="3043509584"/>
      </p:ext>
    </p:extLst>
  </p:cSld>
  <p:clrMapOvr>
    <a:masterClrMapping/>
  </p:clrMapOvr>
  <p:transition>
    <p:strips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7E4D45D7-FA28-4CC1-B37C-FEB8251F7273}" type="datetimeFigureOut">
              <a:rPr lang="ru-RU"/>
              <a:pPr>
                <a:defRPr/>
              </a:pPr>
              <a:t>28.03.2025</a:t>
            </a:fld>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1CA0A99C-F9F3-454D-B324-30F05E80CAA3}" type="slidenum">
              <a:rPr lang="ru-RU" altLang="uk-UA"/>
              <a:pPr>
                <a:defRPr/>
              </a:pPr>
              <a:t>‹#›</a:t>
            </a:fld>
            <a:endParaRPr lang="ru-RU" altLang="uk-UA"/>
          </a:p>
        </p:txBody>
      </p:sp>
    </p:spTree>
    <p:extLst>
      <p:ext uri="{BB962C8B-B14F-4D97-AF65-F5344CB8AC3E}">
        <p14:creationId xmlns:p14="http://schemas.microsoft.com/office/powerpoint/2010/main" val="476136659"/>
      </p:ext>
    </p:extLst>
  </p:cSld>
  <p:clrMapOvr>
    <a:masterClrMapping/>
  </p:clrMapOvr>
  <p:transition>
    <p:strips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E5BD4F03-9FAF-45E7-91E4-F69D2ED9C5E2}" type="datetimeFigureOut">
              <a:rPr lang="ru-RU"/>
              <a:pPr>
                <a:defRPr/>
              </a:pPr>
              <a:t>28.03.2025</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E5AC1FA4-F55E-4F74-A03E-CEAB45C5171D}" type="slidenum">
              <a:rPr lang="ru-RU" altLang="uk-UA"/>
              <a:pPr>
                <a:defRPr/>
              </a:pPr>
              <a:t>‹#›</a:t>
            </a:fld>
            <a:endParaRPr lang="ru-RU" altLang="uk-UA"/>
          </a:p>
        </p:txBody>
      </p:sp>
    </p:spTree>
    <p:extLst>
      <p:ext uri="{BB962C8B-B14F-4D97-AF65-F5344CB8AC3E}">
        <p14:creationId xmlns:p14="http://schemas.microsoft.com/office/powerpoint/2010/main" val="3768877130"/>
      </p:ext>
    </p:extLst>
  </p:cSld>
  <p:clrMapOvr>
    <a:masterClrMapping/>
  </p:clrMapOvr>
  <p:transition>
    <p:strips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812F2DC2-AFC0-4FE3-BD3F-2815475F871F}" type="datetimeFigureOut">
              <a:rPr lang="ru-RU"/>
              <a:pPr>
                <a:defRPr/>
              </a:pPr>
              <a:t>28.03.2025</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833FF389-3B31-48CB-83E6-A38D2F71DEF5}" type="slidenum">
              <a:rPr lang="ru-RU" altLang="uk-UA"/>
              <a:pPr>
                <a:defRPr/>
              </a:pPr>
              <a:t>‹#›</a:t>
            </a:fld>
            <a:endParaRPr lang="ru-RU" altLang="uk-UA"/>
          </a:p>
        </p:txBody>
      </p:sp>
    </p:spTree>
    <p:extLst>
      <p:ext uri="{BB962C8B-B14F-4D97-AF65-F5344CB8AC3E}">
        <p14:creationId xmlns:p14="http://schemas.microsoft.com/office/powerpoint/2010/main" val="3573174158"/>
      </p:ext>
    </p:extLst>
  </p:cSld>
  <p:clrMapOvr>
    <a:masterClrMapping/>
  </p:clrMapOvr>
  <p:transition>
    <p:strips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9AF27D7-ACD6-4895-A554-A98199A5CD1A}" type="datetimeFigureOut">
              <a:rPr lang="ru-RU"/>
              <a:pPr>
                <a:defRPr/>
              </a:pPr>
              <a:t>28.03.2025</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B9BFC59C-E7A5-41ED-A33D-5E7C81EBCB6A}" type="slidenum">
              <a:rPr lang="ru-RU" altLang="uk-UA"/>
              <a:pPr>
                <a:defRPr/>
              </a:pPr>
              <a:t>‹#›</a:t>
            </a:fld>
            <a:endParaRPr lang="ru-RU" altLang="uk-UA"/>
          </a:p>
        </p:txBody>
      </p:sp>
    </p:spTree>
    <p:extLst>
      <p:ext uri="{BB962C8B-B14F-4D97-AF65-F5344CB8AC3E}">
        <p14:creationId xmlns:p14="http://schemas.microsoft.com/office/powerpoint/2010/main" val="558426494"/>
      </p:ext>
    </p:extLst>
  </p:cSld>
  <p:clrMapOvr>
    <a:masterClrMapping/>
  </p:clrMapOvr>
  <p:transition>
    <p:strips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gray">
          <a:xfrm>
            <a:off x="1588" y="4763"/>
            <a:ext cx="9144000" cy="931862"/>
          </a:xfrm>
          <a:prstGeom prst="rect">
            <a:avLst/>
          </a:prstGeom>
          <a:gradFill rotWithShape="1">
            <a:gsLst>
              <a:gs pos="0">
                <a:schemeClr val="hlink"/>
              </a:gs>
              <a:gs pos="50000">
                <a:schemeClr val="hlink">
                  <a:gamma/>
                  <a:tint val="0"/>
                  <a:invGamma/>
                </a:schemeClr>
              </a:gs>
              <a:gs pos="100000">
                <a:schemeClr val="hlink"/>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grpSp>
        <p:nvGrpSpPr>
          <p:cNvPr id="1027" name="Group 16"/>
          <p:cNvGrpSpPr>
            <a:grpSpLocks/>
          </p:cNvGrpSpPr>
          <p:nvPr/>
        </p:nvGrpSpPr>
        <p:grpSpPr bwMode="auto">
          <a:xfrm>
            <a:off x="-12700" y="0"/>
            <a:ext cx="9150350" cy="1012825"/>
            <a:chOff x="476" y="-638"/>
            <a:chExt cx="5764" cy="638"/>
          </a:xfrm>
        </p:grpSpPr>
        <p:sp>
          <p:nvSpPr>
            <p:cNvPr id="1035" name="Oval 17"/>
            <p:cNvSpPr>
              <a:spLocks noChangeArrowheads="1"/>
            </p:cNvSpPr>
            <p:nvPr userDrawn="1"/>
          </p:nvSpPr>
          <p:spPr bwMode="gray">
            <a:xfrm>
              <a:off x="555"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6" name="Oval 18"/>
            <p:cNvSpPr>
              <a:spLocks noChangeArrowheads="1"/>
            </p:cNvSpPr>
            <p:nvPr userDrawn="1"/>
          </p:nvSpPr>
          <p:spPr bwMode="gray">
            <a:xfrm>
              <a:off x="553"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7" name="Oval 19"/>
            <p:cNvSpPr>
              <a:spLocks noChangeArrowheads="1"/>
            </p:cNvSpPr>
            <p:nvPr userDrawn="1"/>
          </p:nvSpPr>
          <p:spPr bwMode="gray">
            <a:xfrm>
              <a:off x="843" y="-42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8" name="Oval 20"/>
            <p:cNvSpPr>
              <a:spLocks noChangeArrowheads="1"/>
            </p:cNvSpPr>
            <p:nvPr userDrawn="1"/>
          </p:nvSpPr>
          <p:spPr bwMode="gray">
            <a:xfrm>
              <a:off x="843" y="-13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2" name="Oval 21"/>
            <p:cNvSpPr>
              <a:spLocks noChangeArrowheads="1"/>
            </p:cNvSpPr>
            <p:nvPr userDrawn="1"/>
          </p:nvSpPr>
          <p:spPr bwMode="gray">
            <a:xfrm>
              <a:off x="1113"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0" name="Oval 22"/>
            <p:cNvSpPr>
              <a:spLocks noChangeArrowheads="1"/>
            </p:cNvSpPr>
            <p:nvPr userDrawn="1"/>
          </p:nvSpPr>
          <p:spPr bwMode="gray">
            <a:xfrm>
              <a:off x="1249"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1" name="Line 23"/>
            <p:cNvSpPr>
              <a:spLocks noChangeShapeType="1"/>
            </p:cNvSpPr>
            <p:nvPr userDrawn="1"/>
          </p:nvSpPr>
          <p:spPr bwMode="gray">
            <a:xfrm>
              <a:off x="577"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2" name="Line 24"/>
            <p:cNvSpPr>
              <a:spLocks noChangeShapeType="1"/>
            </p:cNvSpPr>
            <p:nvPr userDrawn="1"/>
          </p:nvSpPr>
          <p:spPr bwMode="gray">
            <a:xfrm>
              <a:off x="71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3" name="Line 25"/>
            <p:cNvSpPr>
              <a:spLocks noChangeShapeType="1"/>
            </p:cNvSpPr>
            <p:nvPr userDrawn="1"/>
          </p:nvSpPr>
          <p:spPr bwMode="gray">
            <a:xfrm>
              <a:off x="864"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4" name="Line 26"/>
            <p:cNvSpPr>
              <a:spLocks noChangeShapeType="1"/>
            </p:cNvSpPr>
            <p:nvPr userDrawn="1"/>
          </p:nvSpPr>
          <p:spPr bwMode="gray">
            <a:xfrm>
              <a:off x="1000"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5" name="Line 27"/>
            <p:cNvSpPr>
              <a:spLocks noChangeShapeType="1"/>
            </p:cNvSpPr>
            <p:nvPr userDrawn="1"/>
          </p:nvSpPr>
          <p:spPr bwMode="gray">
            <a:xfrm>
              <a:off x="1136"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6" name="Line 28"/>
            <p:cNvSpPr>
              <a:spLocks noChangeShapeType="1"/>
            </p:cNvSpPr>
            <p:nvPr userDrawn="1"/>
          </p:nvSpPr>
          <p:spPr bwMode="gray">
            <a:xfrm>
              <a:off x="1272" y="-635"/>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7" name="Line 29"/>
            <p:cNvSpPr>
              <a:spLocks noChangeShapeType="1"/>
            </p:cNvSpPr>
            <p:nvPr userDrawn="1"/>
          </p:nvSpPr>
          <p:spPr bwMode="gray">
            <a:xfrm>
              <a:off x="1414"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8" name="Line 30"/>
            <p:cNvSpPr>
              <a:spLocks noChangeShapeType="1"/>
            </p:cNvSpPr>
            <p:nvPr userDrawn="1"/>
          </p:nvSpPr>
          <p:spPr bwMode="gray">
            <a:xfrm>
              <a:off x="1565"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9" name="Line 31"/>
            <p:cNvSpPr>
              <a:spLocks noChangeShapeType="1"/>
            </p:cNvSpPr>
            <p:nvPr userDrawn="1"/>
          </p:nvSpPr>
          <p:spPr bwMode="gray">
            <a:xfrm>
              <a:off x="1701"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0" name="Line 32"/>
            <p:cNvSpPr>
              <a:spLocks noChangeShapeType="1"/>
            </p:cNvSpPr>
            <p:nvPr userDrawn="1"/>
          </p:nvSpPr>
          <p:spPr bwMode="gray">
            <a:xfrm>
              <a:off x="1837"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1" name="Line 33"/>
            <p:cNvSpPr>
              <a:spLocks noChangeShapeType="1"/>
            </p:cNvSpPr>
            <p:nvPr userDrawn="1"/>
          </p:nvSpPr>
          <p:spPr bwMode="gray">
            <a:xfrm>
              <a:off x="1973"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2" name="Line 34"/>
            <p:cNvSpPr>
              <a:spLocks noChangeShapeType="1"/>
            </p:cNvSpPr>
            <p:nvPr userDrawn="1"/>
          </p:nvSpPr>
          <p:spPr bwMode="gray">
            <a:xfrm>
              <a:off x="210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3" name="Oval 35"/>
            <p:cNvSpPr>
              <a:spLocks noChangeArrowheads="1"/>
            </p:cNvSpPr>
            <p:nvPr userDrawn="1"/>
          </p:nvSpPr>
          <p:spPr bwMode="gray">
            <a:xfrm>
              <a:off x="1392"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4" name="Oval 36"/>
            <p:cNvSpPr>
              <a:spLocks noChangeArrowheads="1"/>
            </p:cNvSpPr>
            <p:nvPr userDrawn="1"/>
          </p:nvSpPr>
          <p:spPr bwMode="gray">
            <a:xfrm>
              <a:off x="1390" y="-542"/>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5" name="Oval 37"/>
            <p:cNvSpPr>
              <a:spLocks noChangeArrowheads="1"/>
            </p:cNvSpPr>
            <p:nvPr userDrawn="1"/>
          </p:nvSpPr>
          <p:spPr bwMode="gray">
            <a:xfrm>
              <a:off x="1680"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6" name="Oval 38"/>
            <p:cNvSpPr>
              <a:spLocks noChangeArrowheads="1"/>
            </p:cNvSpPr>
            <p:nvPr userDrawn="1"/>
          </p:nvSpPr>
          <p:spPr bwMode="gray">
            <a:xfrm>
              <a:off x="1680" y="-54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7" name="Oval 39"/>
            <p:cNvSpPr>
              <a:spLocks noChangeArrowheads="1"/>
            </p:cNvSpPr>
            <p:nvPr userDrawn="1"/>
          </p:nvSpPr>
          <p:spPr bwMode="gray">
            <a:xfrm>
              <a:off x="1950" y="-28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8" name="Oval 40"/>
            <p:cNvSpPr>
              <a:spLocks noChangeArrowheads="1"/>
            </p:cNvSpPr>
            <p:nvPr userDrawn="1"/>
          </p:nvSpPr>
          <p:spPr bwMode="gray">
            <a:xfrm>
              <a:off x="2086" y="-1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9" name="Oval 41"/>
            <p:cNvSpPr>
              <a:spLocks noChangeArrowheads="1"/>
            </p:cNvSpPr>
            <p:nvPr userDrawn="1"/>
          </p:nvSpPr>
          <p:spPr bwMode="gray">
            <a:xfrm>
              <a:off x="2224"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0" name="Oval 42"/>
            <p:cNvSpPr>
              <a:spLocks noChangeArrowheads="1"/>
            </p:cNvSpPr>
            <p:nvPr userDrawn="1"/>
          </p:nvSpPr>
          <p:spPr bwMode="gray">
            <a:xfrm>
              <a:off x="2222"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1" name="Oval 43"/>
            <p:cNvSpPr>
              <a:spLocks noChangeArrowheads="1"/>
            </p:cNvSpPr>
            <p:nvPr userDrawn="1"/>
          </p:nvSpPr>
          <p:spPr bwMode="gray">
            <a:xfrm>
              <a:off x="2512"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2" name="Oval 44"/>
            <p:cNvSpPr>
              <a:spLocks noChangeArrowheads="1"/>
            </p:cNvSpPr>
            <p:nvPr userDrawn="1"/>
          </p:nvSpPr>
          <p:spPr bwMode="gray">
            <a:xfrm>
              <a:off x="2512" y="-15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3" name="Oval 45"/>
            <p:cNvSpPr>
              <a:spLocks noChangeArrowheads="1"/>
            </p:cNvSpPr>
            <p:nvPr userDrawn="1"/>
          </p:nvSpPr>
          <p:spPr bwMode="gray">
            <a:xfrm>
              <a:off x="2782"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4" name="Oval 46"/>
            <p:cNvSpPr>
              <a:spLocks noChangeArrowheads="1"/>
            </p:cNvSpPr>
            <p:nvPr userDrawn="1"/>
          </p:nvSpPr>
          <p:spPr bwMode="gray">
            <a:xfrm>
              <a:off x="2918"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65" name="Group 47"/>
            <p:cNvGrpSpPr>
              <a:grpSpLocks/>
            </p:cNvGrpSpPr>
            <p:nvPr userDrawn="1"/>
          </p:nvGrpSpPr>
          <p:grpSpPr bwMode="auto">
            <a:xfrm>
              <a:off x="2246" y="-638"/>
              <a:ext cx="1532" cy="635"/>
              <a:chOff x="-765" y="-1448"/>
              <a:chExt cx="1532" cy="2896"/>
            </a:xfrm>
          </p:grpSpPr>
          <p:sp>
            <p:nvSpPr>
              <p:cNvPr id="1111" name="Line 48"/>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2" name="Line 49"/>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3" name="Line 50"/>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4" name="Line 51"/>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5" name="Line 52"/>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6" name="Line 53"/>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7" name="Line 54"/>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8" name="Line 55"/>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9" name="Line 56"/>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0" name="Line 57"/>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1" name="Line 58"/>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2" name="Line 59"/>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66" name="Oval 60"/>
            <p:cNvSpPr>
              <a:spLocks noChangeArrowheads="1"/>
            </p:cNvSpPr>
            <p:nvPr userDrawn="1"/>
          </p:nvSpPr>
          <p:spPr bwMode="gray">
            <a:xfrm>
              <a:off x="3061" y="-41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7" name="Oval 61"/>
            <p:cNvSpPr>
              <a:spLocks noChangeArrowheads="1"/>
            </p:cNvSpPr>
            <p:nvPr userDrawn="1"/>
          </p:nvSpPr>
          <p:spPr bwMode="gray">
            <a:xfrm>
              <a:off x="3059"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8" name="Oval 62"/>
            <p:cNvSpPr>
              <a:spLocks noChangeArrowheads="1"/>
            </p:cNvSpPr>
            <p:nvPr userDrawn="1"/>
          </p:nvSpPr>
          <p:spPr bwMode="gray">
            <a:xfrm>
              <a:off x="3349" y="-41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9" name="Oval 63"/>
            <p:cNvSpPr>
              <a:spLocks noChangeArrowheads="1"/>
            </p:cNvSpPr>
            <p:nvPr userDrawn="1"/>
          </p:nvSpPr>
          <p:spPr bwMode="gray">
            <a:xfrm>
              <a:off x="3349"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0" name="Oval 64"/>
            <p:cNvSpPr>
              <a:spLocks noChangeArrowheads="1"/>
            </p:cNvSpPr>
            <p:nvPr userDrawn="1"/>
          </p:nvSpPr>
          <p:spPr bwMode="gray">
            <a:xfrm>
              <a:off x="3619"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1" name="Oval 65"/>
            <p:cNvSpPr>
              <a:spLocks noChangeArrowheads="1"/>
            </p:cNvSpPr>
            <p:nvPr userDrawn="1"/>
          </p:nvSpPr>
          <p:spPr bwMode="gray">
            <a:xfrm>
              <a:off x="3755"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2" name="Oval 66"/>
            <p:cNvSpPr>
              <a:spLocks noChangeArrowheads="1"/>
            </p:cNvSpPr>
            <p:nvPr userDrawn="1"/>
          </p:nvSpPr>
          <p:spPr bwMode="gray">
            <a:xfrm>
              <a:off x="3913" y="-27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3" name="Oval 67"/>
            <p:cNvSpPr>
              <a:spLocks noChangeArrowheads="1"/>
            </p:cNvSpPr>
            <p:nvPr userDrawn="1"/>
          </p:nvSpPr>
          <p:spPr bwMode="gray">
            <a:xfrm>
              <a:off x="3911"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4" name="Oval 68"/>
            <p:cNvSpPr>
              <a:spLocks noChangeArrowheads="1"/>
            </p:cNvSpPr>
            <p:nvPr userDrawn="1"/>
          </p:nvSpPr>
          <p:spPr bwMode="gray">
            <a:xfrm>
              <a:off x="4201" y="-45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5" name="Oval 69"/>
            <p:cNvSpPr>
              <a:spLocks noChangeArrowheads="1"/>
            </p:cNvSpPr>
            <p:nvPr userDrawn="1"/>
          </p:nvSpPr>
          <p:spPr bwMode="gray">
            <a:xfrm>
              <a:off x="4201" y="-1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6" name="Oval 70"/>
            <p:cNvSpPr>
              <a:spLocks noChangeArrowheads="1"/>
            </p:cNvSpPr>
            <p:nvPr userDrawn="1"/>
          </p:nvSpPr>
          <p:spPr bwMode="gray">
            <a:xfrm>
              <a:off x="4471" y="-29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7" name="Oval 71"/>
            <p:cNvSpPr>
              <a:spLocks noChangeArrowheads="1"/>
            </p:cNvSpPr>
            <p:nvPr userDrawn="1"/>
          </p:nvSpPr>
          <p:spPr bwMode="gray">
            <a:xfrm>
              <a:off x="4607"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78" name="Group 72"/>
            <p:cNvGrpSpPr>
              <a:grpSpLocks/>
            </p:cNvGrpSpPr>
            <p:nvPr userDrawn="1"/>
          </p:nvGrpSpPr>
          <p:grpSpPr bwMode="auto">
            <a:xfrm>
              <a:off x="3935" y="-638"/>
              <a:ext cx="1532" cy="635"/>
              <a:chOff x="-765" y="-1448"/>
              <a:chExt cx="1532" cy="2896"/>
            </a:xfrm>
          </p:grpSpPr>
          <p:sp>
            <p:nvSpPr>
              <p:cNvPr id="1099" name="Line 73"/>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0" name="Line 74"/>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1" name="Line 75"/>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2" name="Line 76"/>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3" name="Line 77"/>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4" name="Line 78"/>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5" name="Line 79"/>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6" name="Line 80"/>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7" name="Line 81"/>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8" name="Line 82"/>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9" name="Line 83"/>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0" name="Line 84"/>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79" name="Oval 85"/>
            <p:cNvSpPr>
              <a:spLocks noChangeArrowheads="1"/>
            </p:cNvSpPr>
            <p:nvPr userDrawn="1"/>
          </p:nvSpPr>
          <p:spPr bwMode="gray">
            <a:xfrm>
              <a:off x="4750" y="-36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0" name="Oval 86"/>
            <p:cNvSpPr>
              <a:spLocks noChangeArrowheads="1"/>
            </p:cNvSpPr>
            <p:nvPr userDrawn="1"/>
          </p:nvSpPr>
          <p:spPr bwMode="gray">
            <a:xfrm>
              <a:off x="4748"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1" name="Oval 87"/>
            <p:cNvSpPr>
              <a:spLocks noChangeArrowheads="1"/>
            </p:cNvSpPr>
            <p:nvPr userDrawn="1"/>
          </p:nvSpPr>
          <p:spPr bwMode="gray">
            <a:xfrm>
              <a:off x="5038" y="-42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2" name="Oval 88"/>
            <p:cNvSpPr>
              <a:spLocks noChangeArrowheads="1"/>
            </p:cNvSpPr>
            <p:nvPr userDrawn="1"/>
          </p:nvSpPr>
          <p:spPr bwMode="gray">
            <a:xfrm>
              <a:off x="5038"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3" name="Oval 89"/>
            <p:cNvSpPr>
              <a:spLocks noChangeArrowheads="1"/>
            </p:cNvSpPr>
            <p:nvPr userDrawn="1"/>
          </p:nvSpPr>
          <p:spPr bwMode="gray">
            <a:xfrm>
              <a:off x="5308"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4" name="Oval 90"/>
            <p:cNvSpPr>
              <a:spLocks noChangeArrowheads="1"/>
            </p:cNvSpPr>
            <p:nvPr userDrawn="1"/>
          </p:nvSpPr>
          <p:spPr bwMode="gray">
            <a:xfrm>
              <a:off x="5444"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5" name="Oval 91"/>
            <p:cNvSpPr>
              <a:spLocks noChangeArrowheads="1"/>
            </p:cNvSpPr>
            <p:nvPr userDrawn="1"/>
          </p:nvSpPr>
          <p:spPr bwMode="gray">
            <a:xfrm>
              <a:off x="5580" y="-28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6" name="Oval 92"/>
            <p:cNvSpPr>
              <a:spLocks noChangeArrowheads="1"/>
            </p:cNvSpPr>
            <p:nvPr userDrawn="1"/>
          </p:nvSpPr>
          <p:spPr bwMode="gray">
            <a:xfrm>
              <a:off x="5578" y="-5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7" name="Oval 93"/>
            <p:cNvSpPr>
              <a:spLocks noChangeArrowheads="1"/>
            </p:cNvSpPr>
            <p:nvPr userDrawn="1"/>
          </p:nvSpPr>
          <p:spPr bwMode="gray">
            <a:xfrm>
              <a:off x="5868" y="-42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8" name="Oval 94"/>
            <p:cNvSpPr>
              <a:spLocks noChangeArrowheads="1"/>
            </p:cNvSpPr>
            <p:nvPr userDrawn="1"/>
          </p:nvSpPr>
          <p:spPr bwMode="gray">
            <a:xfrm>
              <a:off x="5868" y="-15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9" name="Oval 95"/>
            <p:cNvSpPr>
              <a:spLocks noChangeArrowheads="1"/>
            </p:cNvSpPr>
            <p:nvPr userDrawn="1"/>
          </p:nvSpPr>
          <p:spPr bwMode="gray">
            <a:xfrm>
              <a:off x="6138" y="-28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90" name="Line 96"/>
            <p:cNvSpPr>
              <a:spLocks noChangeShapeType="1"/>
            </p:cNvSpPr>
            <p:nvPr userDrawn="1"/>
          </p:nvSpPr>
          <p:spPr bwMode="gray">
            <a:xfrm>
              <a:off x="5602"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1" name="Line 97"/>
            <p:cNvSpPr>
              <a:spLocks noChangeShapeType="1"/>
            </p:cNvSpPr>
            <p:nvPr userDrawn="1"/>
          </p:nvSpPr>
          <p:spPr bwMode="gray">
            <a:xfrm>
              <a:off x="5753"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2" name="Line 98"/>
            <p:cNvSpPr>
              <a:spLocks noChangeShapeType="1"/>
            </p:cNvSpPr>
            <p:nvPr userDrawn="1"/>
          </p:nvSpPr>
          <p:spPr bwMode="gray">
            <a:xfrm>
              <a:off x="5889"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3" name="Line 99"/>
            <p:cNvSpPr>
              <a:spLocks noChangeShapeType="1"/>
            </p:cNvSpPr>
            <p:nvPr userDrawn="1"/>
          </p:nvSpPr>
          <p:spPr bwMode="gray">
            <a:xfrm>
              <a:off x="6025"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4" name="Line 100"/>
            <p:cNvSpPr>
              <a:spLocks noChangeShapeType="1"/>
            </p:cNvSpPr>
            <p:nvPr userDrawn="1"/>
          </p:nvSpPr>
          <p:spPr bwMode="gray">
            <a:xfrm>
              <a:off x="6161"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5" name="Line 101"/>
            <p:cNvSpPr>
              <a:spLocks noChangeShapeType="1"/>
            </p:cNvSpPr>
            <p:nvPr userDrawn="1"/>
          </p:nvSpPr>
          <p:spPr bwMode="gray">
            <a:xfrm>
              <a:off x="476" y="-525"/>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6" name="Line 102"/>
            <p:cNvSpPr>
              <a:spLocks noChangeShapeType="1"/>
            </p:cNvSpPr>
            <p:nvPr userDrawn="1"/>
          </p:nvSpPr>
          <p:spPr bwMode="gray">
            <a:xfrm>
              <a:off x="477" y="-389"/>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7" name="Line 103"/>
            <p:cNvSpPr>
              <a:spLocks noChangeShapeType="1"/>
            </p:cNvSpPr>
            <p:nvPr userDrawn="1"/>
          </p:nvSpPr>
          <p:spPr bwMode="gray">
            <a:xfrm>
              <a:off x="478" y="-253"/>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8" name="Line 104"/>
            <p:cNvSpPr>
              <a:spLocks noChangeShapeType="1"/>
            </p:cNvSpPr>
            <p:nvPr userDrawn="1"/>
          </p:nvSpPr>
          <p:spPr bwMode="gray">
            <a:xfrm>
              <a:off x="480" y="-126"/>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129" name="Rectangle 105"/>
          <p:cNvSpPr>
            <a:spLocks noChangeArrowheads="1"/>
          </p:cNvSpPr>
          <p:nvPr/>
        </p:nvSpPr>
        <p:spPr bwMode="gray">
          <a:xfrm>
            <a:off x="0" y="800100"/>
            <a:ext cx="9144000" cy="301625"/>
          </a:xfrm>
          <a:prstGeom prst="rect">
            <a:avLst/>
          </a:prstGeom>
          <a:gradFill rotWithShape="1">
            <a:gsLst>
              <a:gs pos="0">
                <a:schemeClr val="tx1">
                  <a:gamma/>
                  <a:shade val="46275"/>
                  <a:invGamma/>
                </a:schemeClr>
              </a:gs>
              <a:gs pos="100000">
                <a:schemeClr val="tx1"/>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sp>
        <p:nvSpPr>
          <p:cNvPr id="1029" name="Oval 106" descr="06_original_w"/>
          <p:cNvSpPr>
            <a:spLocks noChangeArrowheads="1"/>
          </p:cNvSpPr>
          <p:nvPr/>
        </p:nvSpPr>
        <p:spPr bwMode="gray">
          <a:xfrm>
            <a:off x="7956550" y="404813"/>
            <a:ext cx="936625" cy="1008062"/>
          </a:xfrm>
          <a:prstGeom prst="ellipse">
            <a:avLst/>
          </a:prstGeom>
          <a:blipFill dpi="0" rotWithShape="1">
            <a:blip r:embed="rId13"/>
            <a:srcRect/>
            <a:stretch>
              <a:fillRect/>
            </a:stretch>
          </a:blipFill>
          <a:ln w="57150">
            <a:solidFill>
              <a:schemeClr val="tx1"/>
            </a:solidFill>
            <a:round/>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0" name="Rectangle 3"/>
          <p:cNvSpPr>
            <a:spLocks noGrp="1" noChangeArrowheads="1"/>
          </p:cNvSpPr>
          <p:nvPr>
            <p:ph type="body" idx="1"/>
          </p:nvPr>
        </p:nvSpPr>
        <p:spPr bwMode="auto">
          <a:xfrm>
            <a:off x="457200" y="1228725"/>
            <a:ext cx="8229600" cy="509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uk-UA" smtClean="0"/>
              <a:t>Образец текста</a:t>
            </a:r>
          </a:p>
          <a:p>
            <a:pPr lvl="1"/>
            <a:r>
              <a:rPr lang="en-US" altLang="uk-UA" smtClean="0"/>
              <a:t>Второй уровень</a:t>
            </a:r>
          </a:p>
          <a:p>
            <a:pPr lvl="2"/>
            <a:r>
              <a:rPr lang="en-US" altLang="uk-UA" smtClean="0"/>
              <a:t>Третий уровень</a:t>
            </a:r>
          </a:p>
          <a:p>
            <a:pPr lvl="3"/>
            <a:r>
              <a:rPr lang="en-US" altLang="uk-UA" smtClean="0"/>
              <a:t>Четвертый уровень</a:t>
            </a:r>
          </a:p>
          <a:p>
            <a:pPr lvl="4"/>
            <a:r>
              <a:rPr lang="en-US" altLang="uk-UA" smtClean="0"/>
              <a:t>Пятый уровень</a:t>
            </a:r>
          </a:p>
        </p:txBody>
      </p:sp>
      <p:sp>
        <p:nvSpPr>
          <p:cNvPr id="1028" name="Rectangle 4"/>
          <p:cNvSpPr>
            <a:spLocks noGrp="1" noChangeArrowheads="1"/>
          </p:cNvSpPr>
          <p:nvPr>
            <p:ph type="dt" sz="half" idx="2"/>
          </p:nvPr>
        </p:nvSpPr>
        <p:spPr bwMode="auto">
          <a:xfrm>
            <a:off x="457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b="0">
                <a:latin typeface="+mn-lt"/>
                <a:cs typeface="+mn-cs"/>
              </a:defRPr>
            </a:lvl1pPr>
          </a:lstStyle>
          <a:p>
            <a:pPr>
              <a:defRPr/>
            </a:pPr>
            <a:fld id="{A95AFC7E-0181-4ED6-9046-95DD480F976B}" type="datetimeFigureOut">
              <a:rPr lang="ru-RU"/>
              <a:pPr>
                <a:defRPr/>
              </a:pPr>
              <a:t>28.03.2025</a:t>
            </a:fld>
            <a:endParaRPr lang="ru-RU"/>
          </a:p>
        </p:txBody>
      </p:sp>
      <p:sp>
        <p:nvSpPr>
          <p:cNvPr id="3" name="Rectangle 5"/>
          <p:cNvSpPr>
            <a:spLocks noGrp="1" noChangeArrowheads="1"/>
          </p:cNvSpPr>
          <p:nvPr>
            <p:ph type="ftr" sz="quarter" idx="3"/>
          </p:nvPr>
        </p:nvSpPr>
        <p:spPr bwMode="auto">
          <a:xfrm>
            <a:off x="3124200" y="6400800"/>
            <a:ext cx="2895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b="0">
                <a:latin typeface="+mn-lt"/>
                <a:cs typeface="+mn-cs"/>
              </a:defRPr>
            </a:lvl1pPr>
          </a:lstStyle>
          <a:p>
            <a:pPr>
              <a:defRPr/>
            </a:pPr>
            <a:endParaRPr lang="ru-RU"/>
          </a:p>
        </p:txBody>
      </p:sp>
      <p:sp>
        <p:nvSpPr>
          <p:cNvPr id="4" name="Rectangle 6"/>
          <p:cNvSpPr>
            <a:spLocks noGrp="1" noChangeArrowheads="1"/>
          </p:cNvSpPr>
          <p:nvPr>
            <p:ph type="sldNum" sz="quarter" idx="4"/>
          </p:nvPr>
        </p:nvSpPr>
        <p:spPr bwMode="auto">
          <a:xfrm>
            <a:off x="6553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19EE5AEF-E962-4A57-8304-8F18007BB3C8}" type="slidenum">
              <a:rPr lang="ru-RU" altLang="uk-UA"/>
              <a:pPr>
                <a:defRPr/>
              </a:pPr>
              <a:t>‹#›</a:t>
            </a:fld>
            <a:endParaRPr lang="ru-RU" altLang="uk-UA"/>
          </a:p>
        </p:txBody>
      </p:sp>
      <p:sp>
        <p:nvSpPr>
          <p:cNvPr id="1034" name="Rectangle 2"/>
          <p:cNvSpPr>
            <a:spLocks noGrp="1" noChangeArrowheads="1"/>
          </p:cNvSpPr>
          <p:nvPr>
            <p:ph type="title"/>
          </p:nvPr>
        </p:nvSpPr>
        <p:spPr bwMode="black">
          <a:xfrm>
            <a:off x="457200" y="228600"/>
            <a:ext cx="7391400"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uk-UA" smtClean="0"/>
              <a:t>Образец заголовка</a:t>
            </a:r>
          </a:p>
        </p:txBody>
      </p:sp>
    </p:spTree>
  </p:cSld>
  <p:clrMap bg1="lt1" tx1="dk1" bg2="lt2" tx2="dk2" accent1="accent1" accent2="accent2" accent3="accent3" accent4="accent4" accent5="accent5" accent6="accent6" hlink="hlink" folHlink="folHlink"/>
  <p:sldLayoutIdLst>
    <p:sldLayoutId id="2147485275" r:id="rId1"/>
    <p:sldLayoutId id="2147485276" r:id="rId2"/>
    <p:sldLayoutId id="2147485277" r:id="rId3"/>
    <p:sldLayoutId id="2147485278" r:id="rId4"/>
    <p:sldLayoutId id="2147485279" r:id="rId5"/>
    <p:sldLayoutId id="2147485280" r:id="rId6"/>
    <p:sldLayoutId id="2147485281" r:id="rId7"/>
    <p:sldLayoutId id="2147485282" r:id="rId8"/>
    <p:sldLayoutId id="2147485283" r:id="rId9"/>
    <p:sldLayoutId id="2147485284" r:id="rId10"/>
    <p:sldLayoutId id="2147485285" r:id="rId11"/>
  </p:sldLayoutIdLst>
  <p:transition>
    <p:strips dir="ld"/>
  </p:transition>
  <p:txStyles>
    <p:titleStyle>
      <a:lvl1pPr algn="r" rtl="0" eaLnBrk="0" fontAlgn="base" hangingPunct="0">
        <a:spcBef>
          <a:spcPct val="0"/>
        </a:spcBef>
        <a:spcAft>
          <a:spcPct val="0"/>
        </a:spcAft>
        <a:defRPr sz="2800" b="1" i="1">
          <a:solidFill>
            <a:schemeClr val="tx1"/>
          </a:solidFill>
          <a:latin typeface="+mj-lt"/>
          <a:ea typeface="+mj-ea"/>
          <a:cs typeface="+mj-cs"/>
        </a:defRPr>
      </a:lvl1pPr>
      <a:lvl2pPr algn="r" rtl="0" eaLnBrk="0" fontAlgn="base" hangingPunct="0">
        <a:spcBef>
          <a:spcPct val="0"/>
        </a:spcBef>
        <a:spcAft>
          <a:spcPct val="0"/>
        </a:spcAft>
        <a:defRPr sz="2800" b="1" i="1">
          <a:solidFill>
            <a:schemeClr val="tx1"/>
          </a:solidFill>
          <a:latin typeface="Verdana" pitchFamily="34" charset="0"/>
        </a:defRPr>
      </a:lvl2pPr>
      <a:lvl3pPr algn="r" rtl="0" eaLnBrk="0" fontAlgn="base" hangingPunct="0">
        <a:spcBef>
          <a:spcPct val="0"/>
        </a:spcBef>
        <a:spcAft>
          <a:spcPct val="0"/>
        </a:spcAft>
        <a:defRPr sz="2800" b="1" i="1">
          <a:solidFill>
            <a:schemeClr val="tx1"/>
          </a:solidFill>
          <a:latin typeface="Verdana" pitchFamily="34" charset="0"/>
        </a:defRPr>
      </a:lvl3pPr>
      <a:lvl4pPr algn="r" rtl="0" eaLnBrk="0" fontAlgn="base" hangingPunct="0">
        <a:spcBef>
          <a:spcPct val="0"/>
        </a:spcBef>
        <a:spcAft>
          <a:spcPct val="0"/>
        </a:spcAft>
        <a:defRPr sz="2800" b="1" i="1">
          <a:solidFill>
            <a:schemeClr val="tx1"/>
          </a:solidFill>
          <a:latin typeface="Verdana" pitchFamily="34" charset="0"/>
        </a:defRPr>
      </a:lvl4pPr>
      <a:lvl5pPr algn="r" rtl="0" eaLnBrk="0" fontAlgn="base" hangingPunct="0">
        <a:spcBef>
          <a:spcPct val="0"/>
        </a:spcBef>
        <a:spcAft>
          <a:spcPct val="0"/>
        </a:spcAft>
        <a:defRPr sz="2800" b="1" i="1">
          <a:solidFill>
            <a:schemeClr val="tx1"/>
          </a:solidFill>
          <a:latin typeface="Verdana" pitchFamily="34" charset="0"/>
        </a:defRPr>
      </a:lvl5pPr>
      <a:lvl6pPr marL="457200" algn="r" rtl="0" eaLnBrk="1" fontAlgn="base" hangingPunct="1">
        <a:spcBef>
          <a:spcPct val="0"/>
        </a:spcBef>
        <a:spcAft>
          <a:spcPct val="0"/>
        </a:spcAft>
        <a:defRPr sz="2800" b="1" i="1">
          <a:solidFill>
            <a:schemeClr val="tx1"/>
          </a:solidFill>
          <a:latin typeface="Verdana" pitchFamily="34" charset="0"/>
        </a:defRPr>
      </a:lvl6pPr>
      <a:lvl7pPr marL="914400" algn="r" rtl="0" eaLnBrk="1" fontAlgn="base" hangingPunct="1">
        <a:spcBef>
          <a:spcPct val="0"/>
        </a:spcBef>
        <a:spcAft>
          <a:spcPct val="0"/>
        </a:spcAft>
        <a:defRPr sz="2800" b="1" i="1">
          <a:solidFill>
            <a:schemeClr val="tx1"/>
          </a:solidFill>
          <a:latin typeface="Verdana" pitchFamily="34" charset="0"/>
        </a:defRPr>
      </a:lvl7pPr>
      <a:lvl8pPr marL="1371600" algn="r" rtl="0" eaLnBrk="1" fontAlgn="base" hangingPunct="1">
        <a:spcBef>
          <a:spcPct val="0"/>
        </a:spcBef>
        <a:spcAft>
          <a:spcPct val="0"/>
        </a:spcAft>
        <a:defRPr sz="2800" b="1" i="1">
          <a:solidFill>
            <a:schemeClr val="tx1"/>
          </a:solidFill>
          <a:latin typeface="Verdana" pitchFamily="34" charset="0"/>
        </a:defRPr>
      </a:lvl8pPr>
      <a:lvl9pPr marL="1828800" algn="r" rtl="0" eaLnBrk="1" fontAlgn="base" hangingPunct="1">
        <a:spcBef>
          <a:spcPct val="0"/>
        </a:spcBef>
        <a:spcAft>
          <a:spcPct val="0"/>
        </a:spcAft>
        <a:defRPr sz="2800" b="1" i="1">
          <a:solidFill>
            <a:schemeClr val="tx1"/>
          </a:solidFill>
          <a:latin typeface="Verdana" pitchFamily="34"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764704"/>
            <a:ext cx="9144000" cy="4929187"/>
          </a:xfrm>
        </p:spPr>
        <p:txBody>
          <a:bodyPr/>
          <a:lstStyle/>
          <a:p>
            <a:pPr algn="ctr">
              <a:defRPr/>
            </a:pPr>
            <a:r>
              <a:rPr lang="uk-UA" sz="5400" i="0" dirty="0" smtClean="0">
                <a:solidFill>
                  <a:schemeClr val="accent4">
                    <a:lumMod val="50000"/>
                  </a:schemeClr>
                </a:solidFill>
                <a:latin typeface="Bookman Old Style" pitchFamily="18" charset="0"/>
              </a:rPr>
              <a:t>Тема </a:t>
            </a:r>
            <a:r>
              <a:rPr lang="uk-UA" sz="5400" i="0" dirty="0" smtClean="0">
                <a:solidFill>
                  <a:schemeClr val="accent4">
                    <a:lumMod val="50000"/>
                  </a:schemeClr>
                </a:solidFill>
                <a:latin typeface="Bookman Old Style" pitchFamily="18" charset="0"/>
              </a:rPr>
              <a:t>8.</a:t>
            </a:r>
            <a:r>
              <a:rPr lang="ru-RU" sz="4400" i="0" dirty="0">
                <a:latin typeface="Bookman Old Style" pitchFamily="18" charset="0"/>
              </a:rPr>
              <a:t/>
            </a:r>
            <a:br>
              <a:rPr lang="ru-RU" sz="4400" i="0" dirty="0">
                <a:latin typeface="Bookman Old Style" pitchFamily="18" charset="0"/>
              </a:rPr>
            </a:br>
            <a:r>
              <a:rPr lang="uk-UA" sz="4400" i="0" dirty="0" smtClean="0">
                <a:latin typeface="Bookman Old Style" pitchFamily="18" charset="0"/>
              </a:rPr>
              <a:t>Методика підготовки тез наукової доповіді та наукової статті</a:t>
            </a:r>
            <a:endParaRPr lang="ru-RU" sz="5400" i="0" dirty="0">
              <a:latin typeface="Bookman Old Style" pitchFamily="18" charset="0"/>
            </a:endParaRPr>
          </a:p>
        </p:txBody>
      </p:sp>
    </p:spTree>
  </p:cSld>
  <p:clrMapOvr>
    <a:masterClrMapping/>
  </p:clrMapOvr>
  <p:transition>
    <p:strips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lstStyle/>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spcBef>
                <a:spcPts val="0"/>
              </a:spcBef>
              <a:buFont typeface="Wingdings" panose="05000000000000000000" pitchFamily="2" charset="2"/>
              <a:buNone/>
              <a:defRPr/>
            </a:pPr>
            <a:r>
              <a:rPr lang="uk-UA" sz="8000" b="1" dirty="0" smtClean="0">
                <a:solidFill>
                  <a:schemeClr val="accent4">
                    <a:lumMod val="75000"/>
                  </a:schemeClr>
                </a:solidFill>
                <a:latin typeface="Bookman Old Style" panose="02050604050505020204" pitchFamily="18" charset="0"/>
              </a:rPr>
              <a:t>Дякую </a:t>
            </a:r>
          </a:p>
          <a:p>
            <a:pPr marL="0" indent="0" algn="ctr">
              <a:spcBef>
                <a:spcPts val="0"/>
              </a:spcBef>
              <a:buFont typeface="Wingdings" panose="05000000000000000000" pitchFamily="2" charset="2"/>
              <a:buNone/>
              <a:defRPr/>
            </a:pPr>
            <a:r>
              <a:rPr lang="uk-UA" sz="8000" b="1" dirty="0" smtClean="0">
                <a:solidFill>
                  <a:schemeClr val="accent4">
                    <a:lumMod val="75000"/>
                  </a:schemeClr>
                </a:solidFill>
                <a:latin typeface="Bookman Old Style" panose="02050604050505020204" pitchFamily="18" charset="0"/>
              </a:rPr>
              <a:t>за увагу! </a:t>
            </a:r>
            <a:endParaRPr lang="uk-UA" sz="8000" b="1" dirty="0">
              <a:solidFill>
                <a:schemeClr val="accent4">
                  <a:lumMod val="75000"/>
                </a:schemeClr>
              </a:solidFill>
              <a:latin typeface="Bookman Old Style" panose="02050604050505020204" pitchFamily="18" charset="0"/>
            </a:endParaRPr>
          </a:p>
        </p:txBody>
      </p:sp>
    </p:spTree>
  </p:cSld>
  <p:clrMapOvr>
    <a:masterClrMapping/>
  </p:clrMapOvr>
  <p:transition>
    <p:strips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60648"/>
            <a:ext cx="8353425" cy="563563"/>
          </a:xfrm>
        </p:spPr>
        <p:txBody>
          <a:bodyPr/>
          <a:lstStyle/>
          <a:p>
            <a:pPr algn="ctr">
              <a:defRPr/>
            </a:pPr>
            <a:r>
              <a:rPr lang="uk-UA" sz="3500" dirty="0" smtClean="0">
                <a:solidFill>
                  <a:schemeClr val="accent4">
                    <a:lumMod val="50000"/>
                  </a:schemeClr>
                </a:solidFill>
                <a:latin typeface="Bookman Old Style" panose="02050604050505020204" pitchFamily="18" charset="0"/>
              </a:rPr>
              <a:t>Питання лекції</a:t>
            </a:r>
            <a:endParaRPr lang="uk-UA" sz="3500" dirty="0">
              <a:solidFill>
                <a:schemeClr val="accent4">
                  <a:lumMod val="50000"/>
                </a:schemeClr>
              </a:solidFill>
              <a:latin typeface="Bookman Old Style" panose="02050604050505020204" pitchFamily="18" charset="0"/>
            </a:endParaRPr>
          </a:p>
        </p:txBody>
      </p:sp>
      <p:sp>
        <p:nvSpPr>
          <p:cNvPr id="3" name="Місце для вмісту 2"/>
          <p:cNvSpPr>
            <a:spLocks noGrp="1"/>
          </p:cNvSpPr>
          <p:nvPr>
            <p:ph idx="1"/>
          </p:nvPr>
        </p:nvSpPr>
        <p:spPr>
          <a:xfrm>
            <a:off x="26824" y="1268760"/>
            <a:ext cx="9117176" cy="5472608"/>
          </a:xfrm>
        </p:spPr>
        <p:txBody>
          <a:bodyPr/>
          <a:lstStyle/>
          <a:p>
            <a:pPr marL="0" indent="0" defTabSz="269875">
              <a:lnSpc>
                <a:spcPct val="90000"/>
              </a:lnSpc>
              <a:spcBef>
                <a:spcPts val="0"/>
              </a:spcBef>
              <a:spcAft>
                <a:spcPts val="1200"/>
              </a:spcAft>
              <a:buClr>
                <a:schemeClr val="accent1"/>
              </a:buClr>
              <a:buNone/>
              <a:defRPr/>
            </a:pPr>
            <a:r>
              <a:rPr lang="ru-RU" sz="3600" spc="-40" dirty="0" smtClean="0">
                <a:solidFill>
                  <a:schemeClr val="accent4">
                    <a:lumMod val="75000"/>
                  </a:schemeClr>
                </a:solidFill>
                <a:latin typeface="Bookman Old Style" panose="02050604050505020204" pitchFamily="18" charset="0"/>
              </a:rPr>
              <a:t>8.1</a:t>
            </a:r>
            <a:r>
              <a:rPr lang="ru-RU" sz="3600" spc="-40" dirty="0">
                <a:solidFill>
                  <a:schemeClr val="accent4">
                    <a:lumMod val="75000"/>
                  </a:schemeClr>
                </a:solidFill>
                <a:latin typeface="Bookman Old Style" panose="02050604050505020204" pitchFamily="18" charset="0"/>
              </a:rPr>
              <a:t>.	</a:t>
            </a:r>
            <a:r>
              <a:rPr lang="uk-UA" sz="3600" spc="-40" dirty="0" smtClean="0">
                <a:solidFill>
                  <a:schemeClr val="accent4">
                    <a:lumMod val="75000"/>
                  </a:schemeClr>
                </a:solidFill>
                <a:latin typeface="Bookman Old Style" panose="02050604050505020204" pitchFamily="18" charset="0"/>
              </a:rPr>
              <a:t>Загальні вимоги до тез наукової доповіді</a:t>
            </a:r>
          </a:p>
          <a:p>
            <a:pPr marL="0" indent="0" defTabSz="269875">
              <a:lnSpc>
                <a:spcPct val="90000"/>
              </a:lnSpc>
              <a:spcBef>
                <a:spcPts val="0"/>
              </a:spcBef>
              <a:spcAft>
                <a:spcPts val="1200"/>
              </a:spcAft>
              <a:buClr>
                <a:schemeClr val="accent1"/>
              </a:buClr>
              <a:buNone/>
              <a:defRPr/>
            </a:pPr>
            <a:r>
              <a:rPr lang="ru-RU" sz="3600" spc="-40" dirty="0" smtClean="0">
                <a:solidFill>
                  <a:schemeClr val="accent4">
                    <a:lumMod val="75000"/>
                  </a:schemeClr>
                </a:solidFill>
                <a:latin typeface="Bookman Old Style" panose="02050604050505020204" pitchFamily="18" charset="0"/>
              </a:rPr>
              <a:t>8.2</a:t>
            </a:r>
            <a:r>
              <a:rPr lang="ru-RU" sz="3600" spc="-40" dirty="0">
                <a:solidFill>
                  <a:schemeClr val="accent4">
                    <a:lumMod val="75000"/>
                  </a:schemeClr>
                </a:solidFill>
                <a:latin typeface="Bookman Old Style" panose="02050604050505020204" pitchFamily="18" charset="0"/>
              </a:rPr>
              <a:t>.	</a:t>
            </a:r>
            <a:r>
              <a:rPr lang="uk-UA" sz="3600" spc="-40" dirty="0" smtClean="0">
                <a:solidFill>
                  <a:schemeClr val="accent4">
                    <a:lumMod val="75000"/>
                  </a:schemeClr>
                </a:solidFill>
                <a:latin typeface="Bookman Old Style" panose="02050604050505020204" pitchFamily="18" charset="0"/>
              </a:rPr>
              <a:t>Типи тез, класифікація способів та алгоритм написання тез</a:t>
            </a:r>
          </a:p>
          <a:p>
            <a:pPr marL="0" indent="0" defTabSz="269875">
              <a:lnSpc>
                <a:spcPct val="90000"/>
              </a:lnSpc>
              <a:spcBef>
                <a:spcPts val="0"/>
              </a:spcBef>
              <a:spcAft>
                <a:spcPts val="1200"/>
              </a:spcAft>
              <a:buClr>
                <a:schemeClr val="accent1"/>
              </a:buClr>
              <a:buNone/>
              <a:defRPr/>
            </a:pPr>
            <a:r>
              <a:rPr lang="ru-RU" sz="3600" spc="-40" dirty="0" smtClean="0">
                <a:solidFill>
                  <a:schemeClr val="accent4">
                    <a:lumMod val="75000"/>
                  </a:schemeClr>
                </a:solidFill>
                <a:latin typeface="Bookman Old Style" panose="02050604050505020204" pitchFamily="18" charset="0"/>
              </a:rPr>
              <a:t>8.3</a:t>
            </a:r>
            <a:r>
              <a:rPr lang="ru-RU" sz="3600" spc="-40" dirty="0">
                <a:solidFill>
                  <a:schemeClr val="accent4">
                    <a:lumMod val="75000"/>
                  </a:schemeClr>
                </a:solidFill>
                <a:latin typeface="Bookman Old Style" panose="02050604050505020204" pitchFamily="18" charset="0"/>
              </a:rPr>
              <a:t>.	</a:t>
            </a:r>
            <a:r>
              <a:rPr lang="uk-UA" sz="3600" spc="-40" dirty="0" smtClean="0">
                <a:solidFill>
                  <a:schemeClr val="accent4">
                    <a:lumMod val="75000"/>
                  </a:schemeClr>
                </a:solidFill>
                <a:latin typeface="Bookman Old Style" panose="02050604050505020204" pitchFamily="18" charset="0"/>
              </a:rPr>
              <a:t>Приклад написання тез наукової доповіді у галузі бухгалтерського обліку</a:t>
            </a:r>
          </a:p>
          <a:p>
            <a:pPr marL="0" indent="0" defTabSz="269875">
              <a:lnSpc>
                <a:spcPct val="90000"/>
              </a:lnSpc>
              <a:spcBef>
                <a:spcPts val="0"/>
              </a:spcBef>
              <a:spcAft>
                <a:spcPts val="1200"/>
              </a:spcAft>
              <a:buClr>
                <a:schemeClr val="accent1"/>
              </a:buClr>
              <a:buNone/>
              <a:defRPr/>
            </a:pPr>
            <a:r>
              <a:rPr lang="uk-UA" sz="3600" spc="-40" dirty="0">
                <a:solidFill>
                  <a:schemeClr val="accent4">
                    <a:lumMod val="75000"/>
                  </a:schemeClr>
                </a:solidFill>
                <a:latin typeface="Bookman Old Style" panose="02050604050505020204" pitchFamily="18" charset="0"/>
              </a:rPr>
              <a:t>8</a:t>
            </a:r>
            <a:r>
              <a:rPr lang="uk-UA" sz="3600" spc="-40" dirty="0" smtClean="0">
                <a:solidFill>
                  <a:schemeClr val="accent4">
                    <a:lumMod val="75000"/>
                  </a:schemeClr>
                </a:solidFill>
                <a:latin typeface="Bookman Old Style" panose="02050604050505020204" pitchFamily="18" charset="0"/>
              </a:rPr>
              <a:t>.4</a:t>
            </a:r>
            <a:r>
              <a:rPr lang="uk-UA" sz="3600" spc="-40" dirty="0" smtClean="0">
                <a:solidFill>
                  <a:schemeClr val="accent4">
                    <a:lumMod val="75000"/>
                  </a:schemeClr>
                </a:solidFill>
                <a:latin typeface="Bookman Old Style" panose="02050604050505020204" pitchFamily="18" charset="0"/>
              </a:rPr>
              <a:t>. Методика підготовки доповіді на конференції</a:t>
            </a:r>
            <a:endParaRPr lang="ru-RU" sz="3600" spc="-40" dirty="0">
              <a:solidFill>
                <a:schemeClr val="accent4">
                  <a:lumMod val="75000"/>
                </a:schemeClr>
              </a:solidFill>
              <a:latin typeface="Bookman Old Style" panose="02050604050505020204" pitchFamily="18" charset="0"/>
            </a:endParaRPr>
          </a:p>
          <a:p>
            <a:pPr marL="0" indent="0" defTabSz="269875">
              <a:spcBef>
                <a:spcPts val="0"/>
              </a:spcBef>
              <a:spcAft>
                <a:spcPts val="1200"/>
              </a:spcAft>
              <a:buClr>
                <a:schemeClr val="accent1"/>
              </a:buClr>
              <a:buNone/>
              <a:defRPr/>
            </a:pPr>
            <a:endParaRPr lang="ru-RU" sz="3600" spc="-40" dirty="0">
              <a:solidFill>
                <a:schemeClr val="accent4">
                  <a:lumMod val="75000"/>
                </a:schemeClr>
              </a:solidFill>
              <a:latin typeface="Bookman Old Style" panose="02050604050505020204" pitchFamily="18" charset="0"/>
            </a:endParaRPr>
          </a:p>
          <a:p>
            <a:pPr marL="0" indent="0" defTabSz="390525">
              <a:spcBef>
                <a:spcPts val="0"/>
              </a:spcBef>
              <a:spcAft>
                <a:spcPts val="1200"/>
              </a:spcAft>
              <a:buClr>
                <a:schemeClr val="accent1"/>
              </a:buClr>
              <a:buNone/>
              <a:defRPr/>
            </a:pPr>
            <a:endParaRPr lang="ru-RU" sz="3600" spc="-40" dirty="0">
              <a:solidFill>
                <a:schemeClr val="accent4">
                  <a:lumMod val="75000"/>
                </a:schemeClr>
              </a:solidFill>
              <a:latin typeface="Bookman Old Style" panose="02050604050505020204" pitchFamily="18" charset="0"/>
            </a:endParaRPr>
          </a:p>
          <a:p>
            <a:pPr marL="0" indent="0">
              <a:spcBef>
                <a:spcPts val="0"/>
              </a:spcBef>
              <a:spcAft>
                <a:spcPts val="1200"/>
              </a:spcAft>
              <a:buClr>
                <a:schemeClr val="accent1"/>
              </a:buClr>
              <a:buFont typeface="Wingdings" panose="05000000000000000000" pitchFamily="2" charset="2"/>
              <a:buNone/>
              <a:defRPr/>
            </a:pPr>
            <a:endParaRPr lang="uk-UA" sz="3600" spc="-40" dirty="0" smtClean="0">
              <a:solidFill>
                <a:schemeClr val="accent4">
                  <a:lumMod val="75000"/>
                </a:schemeClr>
              </a:solidFill>
              <a:latin typeface="Bookman Old Style" panose="02050604050505020204" pitchFamily="18" charset="0"/>
            </a:endParaRPr>
          </a:p>
        </p:txBody>
      </p:sp>
    </p:spTree>
  </p:cSld>
  <p:clrMapOvr>
    <a:masterClrMapping/>
  </p:clrMapOvr>
  <p:transition>
    <p:strips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 name="Сполучна лінія уступом 22"/>
          <p:cNvCxnSpPr>
            <a:stCxn id="7" idx="1"/>
            <a:endCxn id="8" idx="1"/>
          </p:cNvCxnSpPr>
          <p:nvPr/>
        </p:nvCxnSpPr>
        <p:spPr bwMode="auto">
          <a:xfrm rot="10800000" flipV="1">
            <a:off x="1061865" y="4537865"/>
            <a:ext cx="1850503" cy="822328"/>
          </a:xfrm>
          <a:prstGeom prst="bentConnector3">
            <a:avLst>
              <a:gd name="adj1" fmla="val 143757"/>
            </a:avLst>
          </a:prstGeom>
          <a:ln>
            <a:headEnd type="none" w="med" len="med"/>
            <a:tailEnd type="triangle"/>
          </a:ln>
        </p:spPr>
        <p:style>
          <a:lnRef idx="2">
            <a:schemeClr val="dk1"/>
          </a:lnRef>
          <a:fillRef idx="0">
            <a:schemeClr val="dk1"/>
          </a:fillRef>
          <a:effectRef idx="1">
            <a:schemeClr val="dk1"/>
          </a:effectRef>
          <a:fontRef idx="minor">
            <a:schemeClr val="tx1"/>
          </a:fontRef>
        </p:style>
      </p:cxnSp>
      <p:cxnSp>
        <p:nvCxnSpPr>
          <p:cNvPr id="10" name="Сполучна лінія уступом 9"/>
          <p:cNvCxnSpPr>
            <a:stCxn id="3" idx="1"/>
            <a:endCxn id="4" idx="1"/>
          </p:cNvCxnSpPr>
          <p:nvPr/>
        </p:nvCxnSpPr>
        <p:spPr bwMode="auto">
          <a:xfrm rot="10800000" flipH="1" flipV="1">
            <a:off x="89756" y="1497628"/>
            <a:ext cx="972108" cy="689623"/>
          </a:xfrm>
          <a:prstGeom prst="bentConnector3">
            <a:avLst>
              <a:gd name="adj1" fmla="val 16471"/>
            </a:avLst>
          </a:prstGeom>
          <a:ln>
            <a:headEnd type="none" w="med" len="med"/>
            <a:tailEnd type="triangle"/>
          </a:ln>
        </p:spPr>
        <p:style>
          <a:lnRef idx="2">
            <a:schemeClr val="dk1"/>
          </a:lnRef>
          <a:fillRef idx="0">
            <a:schemeClr val="dk1"/>
          </a:fillRef>
          <a:effectRef idx="1">
            <a:schemeClr val="dk1"/>
          </a:effectRef>
          <a:fontRef idx="minor">
            <a:schemeClr val="tx1"/>
          </a:fontRef>
        </p:style>
      </p:cxnSp>
      <p:sp>
        <p:nvSpPr>
          <p:cNvPr id="4" name="Округлений прямокутник 3"/>
          <p:cNvSpPr/>
          <p:nvPr/>
        </p:nvSpPr>
        <p:spPr bwMode="auto">
          <a:xfrm>
            <a:off x="1061864" y="1891451"/>
            <a:ext cx="7992380" cy="591601"/>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r>
              <a:rPr lang="uk-UA" sz="2000" dirty="0">
                <a:latin typeface="Bookman Old Style" panose="02050604050505020204" pitchFamily="18" charset="0"/>
              </a:rPr>
              <a:t>Ознайомити учасників конференції із змістом тез доповіді, щоб вони могли</a:t>
            </a:r>
          </a:p>
        </p:txBody>
      </p:sp>
      <p:sp>
        <p:nvSpPr>
          <p:cNvPr id="5" name="Округлений прямокутник 4"/>
          <p:cNvSpPr/>
          <p:nvPr/>
        </p:nvSpPr>
        <p:spPr bwMode="auto">
          <a:xfrm>
            <a:off x="2915816" y="2612402"/>
            <a:ext cx="6117145" cy="711554"/>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eaLnBrk="1" hangingPunct="1"/>
            <a:r>
              <a:rPr lang="uk-UA" sz="2000" dirty="0">
                <a:latin typeface="Bookman Old Style" panose="02050604050505020204" pitchFamily="18" charset="0"/>
              </a:rPr>
              <a:t>Виділити для себе найцікавіші моменти доповіді, теми і </a:t>
            </a:r>
            <a:r>
              <a:rPr lang="uk-UA" sz="2000" dirty="0" smtClean="0">
                <a:latin typeface="Bookman Old Style" panose="02050604050505020204" pitchFamily="18" charset="0"/>
              </a:rPr>
              <a:t>проблеми</a:t>
            </a:r>
            <a:endParaRPr lang="uk-UA" sz="2000" dirty="0">
              <a:latin typeface="Bookman Old Style" panose="02050604050505020204" pitchFamily="18" charset="0"/>
            </a:endParaRPr>
          </a:p>
        </p:txBody>
      </p:sp>
      <p:sp>
        <p:nvSpPr>
          <p:cNvPr id="6" name="Округлений прямокутник 5"/>
          <p:cNvSpPr/>
          <p:nvPr/>
        </p:nvSpPr>
        <p:spPr bwMode="auto">
          <a:xfrm>
            <a:off x="2912367" y="3477933"/>
            <a:ext cx="6120594" cy="688944"/>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eaLnBrk="1" hangingPunct="1"/>
            <a:r>
              <a:rPr lang="uk-UA" sz="2000" dirty="0">
                <a:latin typeface="Bookman Old Style" panose="02050604050505020204" pitchFamily="18" charset="0"/>
              </a:rPr>
              <a:t>Прогнозувати можливості дискусії і свою участь у </a:t>
            </a:r>
            <a:r>
              <a:rPr lang="uk-UA" sz="2000" dirty="0" smtClean="0">
                <a:latin typeface="Bookman Old Style" panose="02050604050505020204" pitchFamily="18" charset="0"/>
              </a:rPr>
              <a:t>ній</a:t>
            </a:r>
            <a:endParaRPr lang="uk-UA" sz="2000" dirty="0">
              <a:latin typeface="Bookman Old Style" panose="02050604050505020204" pitchFamily="18" charset="0"/>
            </a:endParaRPr>
          </a:p>
        </p:txBody>
      </p:sp>
      <p:sp>
        <p:nvSpPr>
          <p:cNvPr id="7" name="Округлений прямокутник 6"/>
          <p:cNvSpPr/>
          <p:nvPr/>
        </p:nvSpPr>
        <p:spPr bwMode="auto">
          <a:xfrm>
            <a:off x="2912367" y="4301651"/>
            <a:ext cx="6120594" cy="472428"/>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eaLnBrk="1" hangingPunct="1"/>
            <a:r>
              <a:rPr lang="ru-RU" sz="2000" dirty="0" err="1">
                <a:solidFill>
                  <a:schemeClr val="tx1"/>
                </a:solidFill>
                <a:latin typeface="Bookman Old Style" panose="02050604050505020204" pitchFamily="18" charset="0"/>
                <a:cs typeface="Times New Roman" panose="02020603050405020304" pitchFamily="18" charset="0"/>
              </a:rPr>
              <a:t>Спланувати</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зустрічі</a:t>
            </a:r>
            <a:r>
              <a:rPr lang="ru-RU" sz="2000" dirty="0">
                <a:solidFill>
                  <a:schemeClr val="tx1"/>
                </a:solidFill>
                <a:latin typeface="Bookman Old Style" panose="02050604050505020204" pitchFamily="18" charset="0"/>
                <a:cs typeface="Times New Roman" panose="02020603050405020304" pitchFamily="18" charset="0"/>
              </a:rPr>
              <a:t> з </a:t>
            </a:r>
            <a:r>
              <a:rPr lang="ru-RU" sz="2000" dirty="0" err="1">
                <a:solidFill>
                  <a:schemeClr val="tx1"/>
                </a:solidFill>
                <a:latin typeface="Bookman Old Style" panose="02050604050505020204" pitchFamily="18" charset="0"/>
                <a:cs typeface="Times New Roman" panose="02020603050405020304" pitchFamily="18" charset="0"/>
              </a:rPr>
              <a:t>колегами</a:t>
            </a:r>
            <a:r>
              <a:rPr lang="ru-RU" sz="2000" dirty="0">
                <a:solidFill>
                  <a:schemeClr val="tx1"/>
                </a:solidFill>
                <a:latin typeface="Bookman Old Style" panose="02050604050505020204" pitchFamily="18" charset="0"/>
                <a:cs typeface="Times New Roman" panose="02020603050405020304" pitchFamily="18" charset="0"/>
              </a:rPr>
              <a:t> і </a:t>
            </a:r>
            <a:r>
              <a:rPr lang="ru-RU" sz="2000" dirty="0" err="1">
                <a:solidFill>
                  <a:schemeClr val="tx1"/>
                </a:solidFill>
                <a:latin typeface="Bookman Old Style" panose="02050604050505020204" pitchFamily="18" charset="0"/>
                <a:cs typeface="Times New Roman" panose="02020603050405020304" pitchFamily="18" charset="0"/>
              </a:rPr>
              <a:t>т.д</a:t>
            </a:r>
            <a:endParaRPr kumimoji="0" lang="uk-UA" sz="2000" i="0" u="none" strike="noStrike" cap="none" normalizeH="0" baseline="0" dirty="0" smtClean="0">
              <a:ln>
                <a:noFill/>
              </a:ln>
              <a:solidFill>
                <a:schemeClr val="tx1"/>
              </a:solidFill>
              <a:effectLst/>
              <a:latin typeface="Bookman Old Style" panose="02050604050505020204" pitchFamily="18" charset="0"/>
              <a:cs typeface="Times New Roman" panose="02020603050405020304" pitchFamily="18" charset="0"/>
            </a:endParaRPr>
          </a:p>
        </p:txBody>
      </p:sp>
      <p:sp>
        <p:nvSpPr>
          <p:cNvPr id="8" name="Округлений прямокутник 7"/>
          <p:cNvSpPr/>
          <p:nvPr/>
        </p:nvSpPr>
        <p:spPr bwMode="auto">
          <a:xfrm>
            <a:off x="1061864" y="4915122"/>
            <a:ext cx="7971097" cy="890142"/>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just" eaLnBrk="1" hangingPunct="1"/>
            <a:r>
              <a:rPr lang="ru-RU" sz="2000" dirty="0">
                <a:solidFill>
                  <a:schemeClr val="tx1"/>
                </a:solidFill>
                <a:latin typeface="Bookman Old Style" panose="02050604050505020204" pitchFamily="18" charset="0"/>
                <a:cs typeface="Times New Roman" panose="02020603050405020304" pitchFamily="18" charset="0"/>
              </a:rPr>
              <a:t>Донести в </a:t>
            </a:r>
            <a:r>
              <a:rPr lang="ru-RU" sz="2000" dirty="0" err="1">
                <a:solidFill>
                  <a:schemeClr val="tx1"/>
                </a:solidFill>
                <a:latin typeface="Bookman Old Style" panose="02050604050505020204" pitchFamily="18" charset="0"/>
                <a:cs typeface="Times New Roman" panose="02020603050405020304" pitchFamily="18" charset="0"/>
              </a:rPr>
              <a:t>доступній</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формі</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інформацію</a:t>
            </a:r>
            <a:r>
              <a:rPr lang="ru-RU" sz="2000" dirty="0">
                <a:solidFill>
                  <a:schemeClr val="tx1"/>
                </a:solidFill>
                <a:latin typeface="Bookman Old Style" panose="02050604050505020204" pitchFamily="18" charset="0"/>
                <a:cs typeface="Times New Roman" panose="02020603050405020304" pitchFamily="18" charset="0"/>
              </a:rPr>
              <a:t> про </a:t>
            </a:r>
            <a:r>
              <a:rPr lang="ru-RU" sz="2000" dirty="0" err="1">
                <a:solidFill>
                  <a:schemeClr val="tx1"/>
                </a:solidFill>
                <a:latin typeface="Bookman Old Style" panose="02050604050505020204" pitchFamily="18" charset="0"/>
                <a:cs typeface="Times New Roman" panose="02020603050405020304" pitchFamily="18" charset="0"/>
              </a:rPr>
              <a:t>свої</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дослідження</a:t>
            </a:r>
            <a:r>
              <a:rPr lang="ru-RU" sz="2000" dirty="0">
                <a:solidFill>
                  <a:schemeClr val="tx1"/>
                </a:solidFill>
                <a:latin typeface="Bookman Old Style" panose="02050604050505020204" pitchFamily="18" charset="0"/>
                <a:cs typeface="Times New Roman" panose="02020603050405020304" pitchFamily="18" charset="0"/>
              </a:rPr>
              <a:t> до тих </a:t>
            </a:r>
            <a:r>
              <a:rPr lang="ru-RU" sz="2000" dirty="0" err="1">
                <a:solidFill>
                  <a:schemeClr val="tx1"/>
                </a:solidFill>
                <a:latin typeface="Bookman Old Style" panose="02050604050505020204" pitchFamily="18" charset="0"/>
                <a:cs typeface="Times New Roman" panose="02020603050405020304" pitchFamily="18" charset="0"/>
              </a:rPr>
              <a:t>учасників</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які</a:t>
            </a:r>
            <a:r>
              <a:rPr lang="ru-RU" sz="2000" dirty="0">
                <a:solidFill>
                  <a:schemeClr val="tx1"/>
                </a:solidFill>
                <a:latin typeface="Bookman Old Style" panose="02050604050505020204" pitchFamily="18" charset="0"/>
                <a:cs typeface="Times New Roman" panose="02020603050405020304" pitchFamily="18" charset="0"/>
              </a:rPr>
              <a:t> з </a:t>
            </a:r>
            <a:r>
              <a:rPr lang="ru-RU" sz="2000" dirty="0" err="1">
                <a:solidFill>
                  <a:schemeClr val="tx1"/>
                </a:solidFill>
                <a:latin typeface="Bookman Old Style" panose="02050604050505020204" pitchFamily="18" charset="0"/>
                <a:cs typeface="Times New Roman" panose="02020603050405020304" pitchFamily="18" charset="0"/>
              </a:rPr>
              <a:t>різних</a:t>
            </a:r>
            <a:r>
              <a:rPr lang="ru-RU" sz="2000" dirty="0">
                <a:solidFill>
                  <a:schemeClr val="tx1"/>
                </a:solidFill>
                <a:latin typeface="Bookman Old Style" panose="02050604050505020204" pitchFamily="18" charset="0"/>
                <a:cs typeface="Times New Roman" panose="02020603050405020304" pitchFamily="18" charset="0"/>
              </a:rPr>
              <a:t> причин не </a:t>
            </a:r>
            <a:r>
              <a:rPr lang="ru-RU" sz="2000" dirty="0" err="1">
                <a:solidFill>
                  <a:schemeClr val="tx1"/>
                </a:solidFill>
                <a:latin typeface="Bookman Old Style" panose="02050604050505020204" pitchFamily="18" charset="0"/>
                <a:cs typeface="Times New Roman" panose="02020603050405020304" pitchFamily="18" charset="0"/>
              </a:rPr>
              <a:t>зможуть</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виступити</a:t>
            </a:r>
            <a:endParaRPr kumimoji="0" lang="uk-UA" sz="2000" i="0" u="none" strike="noStrike" cap="none" normalizeH="0" baseline="0" dirty="0" smtClean="0">
              <a:ln>
                <a:noFill/>
              </a:ln>
              <a:solidFill>
                <a:schemeClr val="tx1"/>
              </a:solidFill>
              <a:effectLst/>
              <a:latin typeface="Bookman Old Style" panose="02050604050505020204" pitchFamily="18" charset="0"/>
              <a:cs typeface="Times New Roman" panose="02020603050405020304" pitchFamily="18" charset="0"/>
            </a:endParaRPr>
          </a:p>
        </p:txBody>
      </p:sp>
      <p:cxnSp>
        <p:nvCxnSpPr>
          <p:cNvPr id="16" name="Сполучна лінія уступом 15"/>
          <p:cNvCxnSpPr>
            <a:stCxn id="4" idx="1"/>
            <a:endCxn id="5" idx="1"/>
          </p:cNvCxnSpPr>
          <p:nvPr/>
        </p:nvCxnSpPr>
        <p:spPr bwMode="auto">
          <a:xfrm rot="10800000" flipH="1" flipV="1">
            <a:off x="1061864" y="2187251"/>
            <a:ext cx="1853952" cy="780927"/>
          </a:xfrm>
          <a:prstGeom prst="bentConnector3">
            <a:avLst>
              <a:gd name="adj1" fmla="val -43821"/>
            </a:avLst>
          </a:prstGeom>
          <a:ln>
            <a:headEnd type="none" w="med" len="med"/>
            <a:tailEnd type="triangle"/>
          </a:ln>
        </p:spPr>
        <p:style>
          <a:lnRef idx="2">
            <a:schemeClr val="dk1"/>
          </a:lnRef>
          <a:fillRef idx="0">
            <a:schemeClr val="dk1"/>
          </a:fillRef>
          <a:effectRef idx="1">
            <a:schemeClr val="dk1"/>
          </a:effectRef>
          <a:fontRef idx="minor">
            <a:schemeClr val="tx1"/>
          </a:fontRef>
        </p:style>
      </p:cxnSp>
      <p:cxnSp>
        <p:nvCxnSpPr>
          <p:cNvPr id="18" name="Сполучна лінія уступом 17"/>
          <p:cNvCxnSpPr>
            <a:stCxn id="6" idx="1"/>
            <a:endCxn id="7" idx="1"/>
          </p:cNvCxnSpPr>
          <p:nvPr/>
        </p:nvCxnSpPr>
        <p:spPr bwMode="auto">
          <a:xfrm rot="10800000" flipV="1">
            <a:off x="2912367" y="3822405"/>
            <a:ext cx="12700" cy="715460"/>
          </a:xfrm>
          <a:prstGeom prst="bentConnector3">
            <a:avLst>
              <a:gd name="adj1" fmla="val 21062748"/>
            </a:avLst>
          </a:prstGeom>
          <a:ln>
            <a:headEnd type="none" w="med" len="med"/>
            <a:tailEnd type="triangle"/>
          </a:ln>
        </p:spPr>
        <p:style>
          <a:lnRef idx="2">
            <a:schemeClr val="dk1"/>
          </a:lnRef>
          <a:fillRef idx="0">
            <a:schemeClr val="dk1"/>
          </a:fillRef>
          <a:effectRef idx="1">
            <a:schemeClr val="dk1"/>
          </a:effectRef>
          <a:fontRef idx="minor">
            <a:schemeClr val="tx1"/>
          </a:fontRef>
        </p:style>
      </p:cxnSp>
      <p:cxnSp>
        <p:nvCxnSpPr>
          <p:cNvPr id="20" name="Сполучна лінія уступом 19"/>
          <p:cNvCxnSpPr>
            <a:stCxn id="5" idx="1"/>
            <a:endCxn id="6" idx="1"/>
          </p:cNvCxnSpPr>
          <p:nvPr/>
        </p:nvCxnSpPr>
        <p:spPr bwMode="auto">
          <a:xfrm rot="10800000" flipV="1">
            <a:off x="2912368" y="2968179"/>
            <a:ext cx="3449" cy="854226"/>
          </a:xfrm>
          <a:prstGeom prst="bentConnector3">
            <a:avLst>
              <a:gd name="adj1" fmla="val 77279327"/>
            </a:avLst>
          </a:prstGeom>
          <a:ln>
            <a:headEnd type="none" w="med" len="med"/>
            <a:tailEnd type="triangle"/>
          </a:ln>
        </p:spPr>
        <p:style>
          <a:lnRef idx="2">
            <a:schemeClr val="dk1"/>
          </a:lnRef>
          <a:fillRef idx="0">
            <a:schemeClr val="dk1"/>
          </a:fillRef>
          <a:effectRef idx="1">
            <a:schemeClr val="dk1"/>
          </a:effectRef>
          <a:fontRef idx="minor">
            <a:schemeClr val="tx1"/>
          </a:fontRef>
        </p:style>
      </p:cxnSp>
      <p:sp>
        <p:nvSpPr>
          <p:cNvPr id="9" name="Прямокутник 8"/>
          <p:cNvSpPr/>
          <p:nvPr/>
        </p:nvSpPr>
        <p:spPr>
          <a:xfrm>
            <a:off x="0" y="14094"/>
            <a:ext cx="9144000" cy="707886"/>
          </a:xfrm>
          <a:prstGeom prst="rect">
            <a:avLst/>
          </a:prstGeom>
        </p:spPr>
        <p:txBody>
          <a:bodyPr wrap="square">
            <a:spAutoFit/>
          </a:bodyPr>
          <a:lstStyle/>
          <a:p>
            <a:pPr algn="ctr"/>
            <a:r>
              <a:rPr lang="ru-RU" sz="4000" dirty="0" err="1" smtClean="0">
                <a:latin typeface="Bookman Old Style" panose="02050604050505020204" pitchFamily="18" charset="0"/>
              </a:rPr>
              <a:t>Призначення</a:t>
            </a:r>
            <a:r>
              <a:rPr lang="ru-RU" sz="4000" dirty="0" smtClean="0">
                <a:latin typeface="Bookman Old Style" panose="02050604050505020204" pitchFamily="18" charset="0"/>
              </a:rPr>
              <a:t> тез</a:t>
            </a:r>
            <a:endParaRPr lang="uk-UA" sz="4000" dirty="0">
              <a:latin typeface="Bookman Old Style" panose="02050604050505020204" pitchFamily="18" charset="0"/>
            </a:endParaRPr>
          </a:p>
        </p:txBody>
      </p:sp>
      <p:sp>
        <p:nvSpPr>
          <p:cNvPr id="14" name="Округлений прямокутник 13"/>
          <p:cNvSpPr/>
          <p:nvPr/>
        </p:nvSpPr>
        <p:spPr bwMode="auto">
          <a:xfrm>
            <a:off x="1061863" y="5920174"/>
            <a:ext cx="7971097" cy="890142"/>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just" eaLnBrk="1" hangingPunct="1"/>
            <a:r>
              <a:rPr lang="ru-RU" sz="2000" dirty="0" err="1">
                <a:solidFill>
                  <a:schemeClr val="tx1"/>
                </a:solidFill>
                <a:latin typeface="Bookman Old Style" panose="02050604050505020204" pitchFamily="18" charset="0"/>
                <a:cs typeface="Times New Roman" panose="02020603050405020304" pitchFamily="18" charset="0"/>
              </a:rPr>
              <a:t>Оприлюднити</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результати</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наукової</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роботи</a:t>
            </a:r>
            <a:r>
              <a:rPr lang="ru-RU" sz="2000" dirty="0">
                <a:solidFill>
                  <a:schemeClr val="tx1"/>
                </a:solidFill>
                <a:latin typeface="Bookman Old Style" panose="02050604050505020204" pitchFamily="18" charset="0"/>
                <a:cs typeface="Times New Roman" panose="02020603050405020304" pitchFamily="18" charset="0"/>
              </a:rPr>
              <a:t> та </a:t>
            </a:r>
            <a:r>
              <a:rPr lang="ru-RU" sz="2000" dirty="0" err="1">
                <a:solidFill>
                  <a:schemeClr val="tx1"/>
                </a:solidFill>
                <a:latin typeface="Bookman Old Style" panose="02050604050505020204" pitchFamily="18" charset="0"/>
                <a:cs typeface="Times New Roman" panose="02020603050405020304" pitchFamily="18" charset="0"/>
              </a:rPr>
              <a:t>зробити</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її</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надбанням</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фахівців</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зацікавлених</a:t>
            </a:r>
            <a:r>
              <a:rPr lang="ru-RU" sz="2000" dirty="0">
                <a:solidFill>
                  <a:schemeClr val="tx1"/>
                </a:solidFill>
                <a:latin typeface="Bookman Old Style" panose="02050604050505020204" pitchFamily="18" charset="0"/>
                <a:cs typeface="Times New Roman" panose="02020603050405020304" pitchFamily="18" charset="0"/>
              </a:rPr>
              <a:t> в </a:t>
            </a:r>
            <a:r>
              <a:rPr lang="ru-RU" sz="2000" dirty="0" err="1">
                <a:solidFill>
                  <a:schemeClr val="tx1"/>
                </a:solidFill>
                <a:latin typeface="Bookman Old Style" panose="02050604050505020204" pitchFamily="18" charset="0"/>
                <a:cs typeface="Times New Roman" panose="02020603050405020304" pitchFamily="18" charset="0"/>
              </a:rPr>
              <a:t>отриманні</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відповідної</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інформації</a:t>
            </a:r>
            <a:endParaRPr kumimoji="0" lang="uk-UA" sz="2000" i="0" u="none" strike="noStrike" cap="none" normalizeH="0" baseline="0" dirty="0" smtClean="0">
              <a:ln>
                <a:noFill/>
              </a:ln>
              <a:solidFill>
                <a:schemeClr val="tx1"/>
              </a:solidFill>
              <a:effectLst/>
              <a:latin typeface="Bookman Old Style" panose="02050604050505020204" pitchFamily="18" charset="0"/>
              <a:cs typeface="Times New Roman" panose="02020603050405020304" pitchFamily="18" charset="0"/>
            </a:endParaRPr>
          </a:p>
        </p:txBody>
      </p:sp>
      <p:cxnSp>
        <p:nvCxnSpPr>
          <p:cNvPr id="24" name="Сполучна лінія уступом 23"/>
          <p:cNvCxnSpPr>
            <a:stCxn id="7" idx="1"/>
            <a:endCxn id="14" idx="1"/>
          </p:cNvCxnSpPr>
          <p:nvPr/>
        </p:nvCxnSpPr>
        <p:spPr bwMode="auto">
          <a:xfrm rot="10800000" flipV="1">
            <a:off x="1061863" y="4537865"/>
            <a:ext cx="1850504" cy="1827380"/>
          </a:xfrm>
          <a:prstGeom prst="bentConnector3">
            <a:avLst>
              <a:gd name="adj1" fmla="val 143756"/>
            </a:avLst>
          </a:prstGeom>
          <a:ln>
            <a:headEnd type="none" w="med" len="med"/>
            <a:tailEnd type="triangle"/>
          </a:ln>
        </p:spPr>
        <p:style>
          <a:lnRef idx="2">
            <a:schemeClr val="dk1"/>
          </a:lnRef>
          <a:fillRef idx="0">
            <a:schemeClr val="dk1"/>
          </a:fillRef>
          <a:effectRef idx="1">
            <a:schemeClr val="dk1"/>
          </a:effectRef>
          <a:fontRef idx="minor">
            <a:schemeClr val="tx1"/>
          </a:fontRef>
        </p:style>
      </p:cxnSp>
      <p:sp>
        <p:nvSpPr>
          <p:cNvPr id="3" name="Округлений прямокутник 2"/>
          <p:cNvSpPr/>
          <p:nvPr/>
        </p:nvSpPr>
        <p:spPr bwMode="auto">
          <a:xfrm>
            <a:off x="89756" y="1244719"/>
            <a:ext cx="8964488" cy="505820"/>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800" b="1" i="0" u="none" strike="noStrike" cap="none" normalizeH="0" baseline="0" dirty="0" smtClean="0">
                <a:ln>
                  <a:noFill/>
                </a:ln>
                <a:solidFill>
                  <a:schemeClr val="tx1"/>
                </a:solidFill>
                <a:effectLst/>
                <a:latin typeface="Bookman Old Style" panose="02050604050505020204" pitchFamily="18" charset="0"/>
                <a:cs typeface="Times New Roman" panose="02020603050405020304" pitchFamily="18" charset="0"/>
              </a:rPr>
              <a:t>Призначення тез</a:t>
            </a:r>
          </a:p>
        </p:txBody>
      </p:sp>
      <p:cxnSp>
        <p:nvCxnSpPr>
          <p:cNvPr id="67" name="Пряма зі стрілкою 66"/>
          <p:cNvCxnSpPr/>
          <p:nvPr/>
        </p:nvCxnSpPr>
        <p:spPr bwMode="auto">
          <a:xfrm>
            <a:off x="251520" y="6309320"/>
            <a:ext cx="0" cy="445071"/>
          </a:xfrm>
          <a:prstGeom prst="straightConnector1">
            <a:avLst/>
          </a:prstGeom>
          <a:ln>
            <a:headEnd type="none" w="med" len="med"/>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870139581"/>
      </p:ext>
    </p:extLst>
  </p:cSld>
  <p:clrMapOvr>
    <a:masterClrMapping/>
  </p:clrMapOvr>
  <p:transition>
    <p:strips dir="l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 name="Сполучна лінія уступом 22"/>
          <p:cNvCxnSpPr>
            <a:stCxn id="5" idx="1"/>
            <a:endCxn id="7" idx="1"/>
          </p:cNvCxnSpPr>
          <p:nvPr/>
        </p:nvCxnSpPr>
        <p:spPr bwMode="auto">
          <a:xfrm rot="10800000" flipH="1" flipV="1">
            <a:off x="1061863" y="2581108"/>
            <a:ext cx="12700" cy="2373124"/>
          </a:xfrm>
          <a:prstGeom prst="bentConnector3">
            <a:avLst>
              <a:gd name="adj1" fmla="val -6348984"/>
            </a:avLst>
          </a:prstGeom>
          <a:ln>
            <a:headEnd type="none" w="med" len="med"/>
            <a:tailEnd type="triangle"/>
          </a:ln>
        </p:spPr>
        <p:style>
          <a:lnRef idx="2">
            <a:schemeClr val="dk1"/>
          </a:lnRef>
          <a:fillRef idx="0">
            <a:schemeClr val="dk1"/>
          </a:fillRef>
          <a:effectRef idx="1">
            <a:schemeClr val="dk1"/>
          </a:effectRef>
          <a:fontRef idx="minor">
            <a:schemeClr val="tx1"/>
          </a:fontRef>
        </p:style>
      </p:cxnSp>
      <p:cxnSp>
        <p:nvCxnSpPr>
          <p:cNvPr id="10" name="Сполучна лінія уступом 9"/>
          <p:cNvCxnSpPr>
            <a:endCxn id="4" idx="1"/>
          </p:cNvCxnSpPr>
          <p:nvPr/>
        </p:nvCxnSpPr>
        <p:spPr bwMode="auto">
          <a:xfrm rot="16200000" flipH="1">
            <a:off x="241011" y="905782"/>
            <a:ext cx="831360" cy="810343"/>
          </a:xfrm>
          <a:prstGeom prst="bentConnector2">
            <a:avLst/>
          </a:prstGeom>
          <a:ln>
            <a:headEnd type="none" w="med" len="med"/>
            <a:tailEnd type="triangle"/>
          </a:ln>
        </p:spPr>
        <p:style>
          <a:lnRef idx="2">
            <a:schemeClr val="dk1"/>
          </a:lnRef>
          <a:fillRef idx="0">
            <a:schemeClr val="dk1"/>
          </a:fillRef>
          <a:effectRef idx="1">
            <a:schemeClr val="dk1"/>
          </a:effectRef>
          <a:fontRef idx="minor">
            <a:schemeClr val="tx1"/>
          </a:fontRef>
        </p:style>
      </p:cxnSp>
      <p:sp>
        <p:nvSpPr>
          <p:cNvPr id="4" name="Округлений прямокутник 3"/>
          <p:cNvSpPr/>
          <p:nvPr/>
        </p:nvSpPr>
        <p:spPr bwMode="auto">
          <a:xfrm>
            <a:off x="1061863" y="1430833"/>
            <a:ext cx="7992380" cy="591601"/>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r>
              <a:rPr lang="ru-RU" sz="2000" dirty="0" err="1">
                <a:latin typeface="Bookman Old Style" panose="02050604050505020204" pitchFamily="18" charset="0"/>
              </a:rPr>
              <a:t>Встановити</a:t>
            </a:r>
            <a:r>
              <a:rPr lang="ru-RU" sz="2000" dirty="0">
                <a:latin typeface="Bookman Old Style" panose="02050604050505020204" pitchFamily="18" charset="0"/>
              </a:rPr>
              <a:t> </a:t>
            </a:r>
            <a:r>
              <a:rPr lang="ru-RU" sz="2000" dirty="0" err="1">
                <a:latin typeface="Bookman Old Style" panose="02050604050505020204" pitchFamily="18" charset="0"/>
              </a:rPr>
              <a:t>пріоритет</a:t>
            </a:r>
            <a:r>
              <a:rPr lang="ru-RU" sz="2000" dirty="0">
                <a:latin typeface="Bookman Old Style" panose="02050604050505020204" pitchFamily="18" charset="0"/>
              </a:rPr>
              <a:t> автора (дата </a:t>
            </a:r>
            <a:r>
              <a:rPr lang="ru-RU" sz="2000" dirty="0" err="1">
                <a:latin typeface="Bookman Old Style" panose="02050604050505020204" pitchFamily="18" charset="0"/>
              </a:rPr>
              <a:t>підписання</a:t>
            </a:r>
            <a:r>
              <a:rPr lang="ru-RU" sz="2000" dirty="0">
                <a:latin typeface="Bookman Old Style" panose="02050604050505020204" pitchFamily="18" charset="0"/>
              </a:rPr>
              <a:t> </a:t>
            </a:r>
            <a:r>
              <a:rPr lang="ru-RU" sz="2000" dirty="0" err="1">
                <a:latin typeface="Bookman Old Style" panose="02050604050505020204" pitchFamily="18" charset="0"/>
              </a:rPr>
              <a:t>публікації</a:t>
            </a:r>
            <a:r>
              <a:rPr lang="ru-RU" sz="2000" dirty="0">
                <a:latin typeface="Bookman Old Style" panose="02050604050505020204" pitchFamily="18" charset="0"/>
              </a:rPr>
              <a:t> до </a:t>
            </a:r>
            <a:r>
              <a:rPr lang="ru-RU" sz="2000" dirty="0" err="1">
                <a:latin typeface="Bookman Old Style" panose="02050604050505020204" pitchFamily="18" charset="0"/>
              </a:rPr>
              <a:t>друку</a:t>
            </a:r>
            <a:r>
              <a:rPr lang="ru-RU" sz="2000" dirty="0">
                <a:latin typeface="Bookman Old Style" panose="02050604050505020204" pitchFamily="18" charset="0"/>
              </a:rPr>
              <a:t> – </a:t>
            </a:r>
            <a:r>
              <a:rPr lang="ru-RU" sz="2000" dirty="0" err="1">
                <a:latin typeface="Bookman Old Style" panose="02050604050505020204" pitchFamily="18" charset="0"/>
              </a:rPr>
              <a:t>це</a:t>
            </a:r>
            <a:r>
              <a:rPr lang="ru-RU" sz="2000" dirty="0">
                <a:latin typeface="Bookman Old Style" panose="02050604050505020204" pitchFamily="18" charset="0"/>
              </a:rPr>
              <a:t> дата </a:t>
            </a:r>
            <a:r>
              <a:rPr lang="ru-RU" sz="2000" dirty="0" err="1">
                <a:latin typeface="Bookman Old Style" panose="02050604050505020204" pitchFamily="18" charset="0"/>
              </a:rPr>
              <a:t>пріоритету</a:t>
            </a:r>
            <a:r>
              <a:rPr lang="ru-RU" sz="2000" dirty="0">
                <a:latin typeface="Bookman Old Style" panose="02050604050505020204" pitchFamily="18" charset="0"/>
              </a:rPr>
              <a:t> </a:t>
            </a:r>
            <a:r>
              <a:rPr lang="ru-RU" sz="2000" dirty="0" err="1">
                <a:latin typeface="Bookman Old Style" panose="02050604050505020204" pitchFamily="18" charset="0"/>
              </a:rPr>
              <a:t>науковця</a:t>
            </a:r>
            <a:r>
              <a:rPr lang="ru-RU" sz="2000" dirty="0">
                <a:latin typeface="Bookman Old Style" panose="02050604050505020204" pitchFamily="18" charset="0"/>
              </a:rPr>
              <a:t>)</a:t>
            </a:r>
            <a:endParaRPr lang="uk-UA" sz="2000" dirty="0">
              <a:latin typeface="Bookman Old Style" panose="02050604050505020204" pitchFamily="18" charset="0"/>
            </a:endParaRPr>
          </a:p>
        </p:txBody>
      </p:sp>
      <p:sp>
        <p:nvSpPr>
          <p:cNvPr id="5" name="Округлений прямокутник 4"/>
          <p:cNvSpPr/>
          <p:nvPr/>
        </p:nvSpPr>
        <p:spPr bwMode="auto">
          <a:xfrm>
            <a:off x="1061863" y="2225331"/>
            <a:ext cx="7971098" cy="711554"/>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eaLnBrk="1" hangingPunct="1"/>
            <a:r>
              <a:rPr lang="ru-RU" sz="2000" dirty="0" err="1">
                <a:latin typeface="Bookman Old Style" panose="02050604050505020204" pitchFamily="18" charset="0"/>
              </a:rPr>
              <a:t>Засвідчити</a:t>
            </a:r>
            <a:r>
              <a:rPr lang="ru-RU" sz="2000" dirty="0">
                <a:latin typeface="Bookman Old Style" panose="02050604050505020204" pitchFamily="18" charset="0"/>
              </a:rPr>
              <a:t> </a:t>
            </a:r>
            <a:r>
              <a:rPr lang="ru-RU" sz="2000" dirty="0" err="1">
                <a:latin typeface="Bookman Old Style" panose="02050604050505020204" pitchFamily="18" charset="0"/>
              </a:rPr>
              <a:t>особистий</a:t>
            </a:r>
            <a:r>
              <a:rPr lang="ru-RU" sz="2000" dirty="0">
                <a:latin typeface="Bookman Old Style" panose="02050604050505020204" pitchFamily="18" charset="0"/>
              </a:rPr>
              <a:t> </a:t>
            </a:r>
            <a:r>
              <a:rPr lang="ru-RU" sz="2000" dirty="0" err="1">
                <a:latin typeface="Bookman Old Style" panose="02050604050505020204" pitchFamily="18" charset="0"/>
              </a:rPr>
              <a:t>внесок</a:t>
            </a:r>
            <a:r>
              <a:rPr lang="ru-RU" sz="2000" dirty="0">
                <a:latin typeface="Bookman Old Style" panose="02050604050505020204" pitchFamily="18" charset="0"/>
              </a:rPr>
              <a:t> як </a:t>
            </a:r>
            <a:r>
              <a:rPr lang="ru-RU" sz="2000" dirty="0" err="1">
                <a:latin typeface="Bookman Old Style" panose="02050604050505020204" pitchFamily="18" charset="0"/>
              </a:rPr>
              <a:t>дослідника</a:t>
            </a:r>
            <a:r>
              <a:rPr lang="ru-RU" sz="2000" dirty="0">
                <a:latin typeface="Bookman Old Style" panose="02050604050505020204" pitchFamily="18" charset="0"/>
              </a:rPr>
              <a:t> у </a:t>
            </a:r>
            <a:r>
              <a:rPr lang="ru-RU" sz="2000" dirty="0" err="1">
                <a:latin typeface="Bookman Old Style" panose="02050604050505020204" pitchFamily="18" charset="0"/>
              </a:rPr>
              <a:t>розробку</a:t>
            </a:r>
            <a:r>
              <a:rPr lang="ru-RU" sz="2000" dirty="0">
                <a:latin typeface="Bookman Old Style" panose="02050604050505020204" pitchFamily="18" charset="0"/>
              </a:rPr>
              <a:t> </a:t>
            </a:r>
            <a:r>
              <a:rPr lang="ru-RU" sz="2000" dirty="0" err="1">
                <a:latin typeface="Bookman Old Style" panose="02050604050505020204" pitchFamily="18" charset="0"/>
              </a:rPr>
              <a:t>наукової</a:t>
            </a:r>
            <a:r>
              <a:rPr lang="ru-RU" sz="2000" dirty="0">
                <a:latin typeface="Bookman Old Style" panose="02050604050505020204" pitchFamily="18" charset="0"/>
              </a:rPr>
              <a:t> </a:t>
            </a:r>
            <a:r>
              <a:rPr lang="ru-RU" sz="2000" dirty="0" err="1">
                <a:latin typeface="Bookman Old Style" panose="02050604050505020204" pitchFamily="18" charset="0"/>
              </a:rPr>
              <a:t>проблеми</a:t>
            </a:r>
            <a:endParaRPr lang="uk-UA" sz="2000" dirty="0">
              <a:latin typeface="Bookman Old Style" panose="02050604050505020204" pitchFamily="18" charset="0"/>
            </a:endParaRPr>
          </a:p>
        </p:txBody>
      </p:sp>
      <p:sp>
        <p:nvSpPr>
          <p:cNvPr id="6" name="Округлений прямокутник 5"/>
          <p:cNvSpPr/>
          <p:nvPr/>
        </p:nvSpPr>
        <p:spPr bwMode="auto">
          <a:xfrm>
            <a:off x="1061862" y="3087440"/>
            <a:ext cx="7971099" cy="1343090"/>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eaLnBrk="1" hangingPunct="1"/>
            <a:r>
              <a:rPr lang="uk-UA" sz="2000" dirty="0">
                <a:latin typeface="Bookman Old Style" panose="02050604050505020204" pitchFamily="18" charset="0"/>
              </a:rPr>
              <a:t>Підтвердити достовірність основних результатів і висновки наукової роботи, її новизну і рівень (оскільки після виходу у світ публікація стає об'єктом вивчення й оцінювання широкої наукової громадськості)</a:t>
            </a:r>
          </a:p>
        </p:txBody>
      </p:sp>
      <p:sp>
        <p:nvSpPr>
          <p:cNvPr id="7" name="Округлений прямокутник 6"/>
          <p:cNvSpPr/>
          <p:nvPr/>
        </p:nvSpPr>
        <p:spPr bwMode="auto">
          <a:xfrm>
            <a:off x="1074563" y="4607256"/>
            <a:ext cx="7958398" cy="693952"/>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eaLnBrk="1" hangingPunct="1"/>
            <a:r>
              <a:rPr lang="ru-RU" sz="2000" dirty="0" err="1">
                <a:solidFill>
                  <a:schemeClr val="tx1"/>
                </a:solidFill>
                <a:latin typeface="Bookman Old Style" panose="02050604050505020204" pitchFamily="18" charset="0"/>
                <a:cs typeface="Times New Roman" panose="02020603050405020304" pitchFamily="18" charset="0"/>
              </a:rPr>
              <a:t>Підтвердити</a:t>
            </a:r>
            <a:r>
              <a:rPr lang="ru-RU" sz="2000" dirty="0">
                <a:solidFill>
                  <a:schemeClr val="tx1"/>
                </a:solidFill>
                <a:latin typeface="Bookman Old Style" panose="02050604050505020204" pitchFamily="18" charset="0"/>
                <a:cs typeface="Times New Roman" panose="02020603050405020304" pitchFamily="18" charset="0"/>
              </a:rPr>
              <a:t> факт </a:t>
            </a:r>
            <a:r>
              <a:rPr lang="ru-RU" sz="2000" dirty="0" err="1">
                <a:solidFill>
                  <a:schemeClr val="tx1"/>
                </a:solidFill>
                <a:latin typeface="Bookman Old Style" panose="02050604050505020204" pitchFamily="18" charset="0"/>
                <a:cs typeface="Times New Roman" panose="02020603050405020304" pitchFamily="18" charset="0"/>
              </a:rPr>
              <a:t>апробації</a:t>
            </a:r>
            <a:r>
              <a:rPr lang="ru-RU" sz="2000" dirty="0">
                <a:solidFill>
                  <a:schemeClr val="tx1"/>
                </a:solidFill>
                <a:latin typeface="Bookman Old Style" panose="02050604050505020204" pitchFamily="18" charset="0"/>
                <a:cs typeface="Times New Roman" panose="02020603050405020304" pitchFamily="18" charset="0"/>
              </a:rPr>
              <a:t> та </a:t>
            </a:r>
            <a:r>
              <a:rPr lang="ru-RU" sz="2000" dirty="0" err="1">
                <a:solidFill>
                  <a:schemeClr val="tx1"/>
                </a:solidFill>
                <a:latin typeface="Bookman Old Style" panose="02050604050505020204" pitchFamily="18" charset="0"/>
                <a:cs typeface="Times New Roman" panose="02020603050405020304" pitchFamily="18" charset="0"/>
              </a:rPr>
              <a:t>впровадження</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результатів</a:t>
            </a:r>
            <a:r>
              <a:rPr lang="ru-RU" sz="2000" dirty="0">
                <a:solidFill>
                  <a:schemeClr val="tx1"/>
                </a:solidFill>
                <a:latin typeface="Bookman Old Style" panose="02050604050505020204" pitchFamily="18" charset="0"/>
                <a:cs typeface="Times New Roman" panose="02020603050405020304" pitchFamily="18" charset="0"/>
              </a:rPr>
              <a:t> і </a:t>
            </a:r>
            <a:r>
              <a:rPr lang="ru-RU" sz="2000" dirty="0" err="1">
                <a:solidFill>
                  <a:schemeClr val="tx1"/>
                </a:solidFill>
                <a:latin typeface="Bookman Old Style" panose="02050604050505020204" pitchFamily="18" charset="0"/>
                <a:cs typeface="Times New Roman" panose="02020603050405020304" pitchFamily="18" charset="0"/>
              </a:rPr>
              <a:t>висновків</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наукової</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праці</a:t>
            </a:r>
            <a:endParaRPr kumimoji="0" lang="uk-UA" sz="2000" i="0" u="none" strike="noStrike" cap="none" normalizeH="0" baseline="0" dirty="0" smtClean="0">
              <a:ln>
                <a:noFill/>
              </a:ln>
              <a:solidFill>
                <a:schemeClr val="tx1"/>
              </a:solidFill>
              <a:effectLst/>
              <a:latin typeface="Bookman Old Style" panose="02050604050505020204" pitchFamily="18" charset="0"/>
              <a:cs typeface="Times New Roman" panose="02020603050405020304" pitchFamily="18" charset="0"/>
            </a:endParaRPr>
          </a:p>
        </p:txBody>
      </p:sp>
      <p:sp>
        <p:nvSpPr>
          <p:cNvPr id="8" name="Округлений прямокутник 7"/>
          <p:cNvSpPr/>
          <p:nvPr/>
        </p:nvSpPr>
        <p:spPr bwMode="auto">
          <a:xfrm>
            <a:off x="1068212" y="5512906"/>
            <a:ext cx="7971097" cy="890142"/>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just" eaLnBrk="1" hangingPunct="1"/>
            <a:r>
              <a:rPr lang="ru-RU" sz="2000" dirty="0" err="1">
                <a:solidFill>
                  <a:schemeClr val="tx1"/>
                </a:solidFill>
                <a:latin typeface="Bookman Old Style" panose="02050604050505020204" pitchFamily="18" charset="0"/>
                <a:cs typeface="Times New Roman" panose="02020603050405020304" pitchFamily="18" charset="0"/>
              </a:rPr>
              <a:t>Відобразити</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основний</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зміст</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наукової</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праці</a:t>
            </a:r>
            <a:r>
              <a:rPr lang="ru-RU" sz="2000" dirty="0">
                <a:solidFill>
                  <a:schemeClr val="tx1"/>
                </a:solidFill>
                <a:latin typeface="Bookman Old Style" panose="02050604050505020204" pitchFamily="18" charset="0"/>
                <a:cs typeface="Times New Roman" panose="02020603050405020304" pitchFamily="18" charset="0"/>
              </a:rPr>
              <a:t> та </a:t>
            </a:r>
            <a:r>
              <a:rPr lang="ru-RU" sz="2000" dirty="0" err="1">
                <a:solidFill>
                  <a:schemeClr val="tx1"/>
                </a:solidFill>
                <a:latin typeface="Bookman Old Style" panose="02050604050505020204" pitchFamily="18" charset="0"/>
                <a:cs typeface="Times New Roman" panose="02020603050405020304" pitchFamily="18" charset="0"/>
              </a:rPr>
              <a:t>завершеність</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певного</a:t>
            </a:r>
            <a:r>
              <a:rPr lang="ru-RU" sz="2000" dirty="0">
                <a:solidFill>
                  <a:schemeClr val="tx1"/>
                </a:solidFill>
                <a:latin typeface="Bookman Old Style" panose="02050604050505020204" pitchFamily="18" charset="0"/>
                <a:cs typeface="Times New Roman" panose="02020603050405020304" pitchFamily="18" charset="0"/>
              </a:rPr>
              <a:t> стану </a:t>
            </a:r>
            <a:r>
              <a:rPr lang="ru-RU" sz="2000" dirty="0" err="1">
                <a:solidFill>
                  <a:schemeClr val="tx1"/>
                </a:solidFill>
                <a:latin typeface="Bookman Old Style" panose="02050604050505020204" pitchFamily="18" charset="0"/>
                <a:cs typeface="Times New Roman" panose="02020603050405020304" pitchFamily="18" charset="0"/>
              </a:rPr>
              <a:t>дослідження</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або</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роботи</a:t>
            </a:r>
            <a:r>
              <a:rPr lang="ru-RU" sz="2000" dirty="0">
                <a:solidFill>
                  <a:schemeClr val="tx1"/>
                </a:solidFill>
                <a:latin typeface="Bookman Old Style" panose="02050604050505020204" pitchFamily="18" charset="0"/>
                <a:cs typeface="Times New Roman" panose="02020603050405020304" pitchFamily="18" charset="0"/>
              </a:rPr>
              <a:t> в </a:t>
            </a:r>
            <a:r>
              <a:rPr lang="ru-RU" sz="2000" dirty="0" err="1">
                <a:solidFill>
                  <a:schemeClr val="tx1"/>
                </a:solidFill>
                <a:latin typeface="Bookman Old Style" panose="02050604050505020204" pitchFamily="18" charset="0"/>
                <a:cs typeface="Times New Roman" panose="02020603050405020304" pitchFamily="18" charset="0"/>
              </a:rPr>
              <a:t>цілому</a:t>
            </a:r>
            <a:endParaRPr kumimoji="0" lang="uk-UA" sz="2000" i="0" u="none" strike="noStrike" cap="none" normalizeH="0" baseline="0" dirty="0" smtClean="0">
              <a:ln>
                <a:noFill/>
              </a:ln>
              <a:solidFill>
                <a:schemeClr val="tx1"/>
              </a:solidFill>
              <a:effectLst/>
              <a:latin typeface="Bookman Old Style" panose="02050604050505020204" pitchFamily="18" charset="0"/>
              <a:cs typeface="Times New Roman" panose="02020603050405020304" pitchFamily="18" charset="0"/>
            </a:endParaRPr>
          </a:p>
        </p:txBody>
      </p:sp>
      <p:cxnSp>
        <p:nvCxnSpPr>
          <p:cNvPr id="16" name="Сполучна лінія уступом 15"/>
          <p:cNvCxnSpPr>
            <a:stCxn id="4" idx="1"/>
            <a:endCxn id="5" idx="1"/>
          </p:cNvCxnSpPr>
          <p:nvPr/>
        </p:nvCxnSpPr>
        <p:spPr bwMode="auto">
          <a:xfrm rot="10800000" flipV="1">
            <a:off x="1061863" y="1726634"/>
            <a:ext cx="12700" cy="854474"/>
          </a:xfrm>
          <a:prstGeom prst="bentConnector3">
            <a:avLst>
              <a:gd name="adj1" fmla="val 6481520"/>
            </a:avLst>
          </a:prstGeom>
          <a:ln>
            <a:headEnd type="none" w="med" len="med"/>
            <a:tailEnd type="triangle"/>
          </a:ln>
        </p:spPr>
        <p:style>
          <a:lnRef idx="2">
            <a:schemeClr val="dk1"/>
          </a:lnRef>
          <a:fillRef idx="0">
            <a:schemeClr val="dk1"/>
          </a:fillRef>
          <a:effectRef idx="1">
            <a:schemeClr val="dk1"/>
          </a:effectRef>
          <a:fontRef idx="minor">
            <a:schemeClr val="tx1"/>
          </a:fontRef>
        </p:style>
      </p:cxnSp>
      <p:sp>
        <p:nvSpPr>
          <p:cNvPr id="9" name="Прямокутник 8"/>
          <p:cNvSpPr/>
          <p:nvPr/>
        </p:nvSpPr>
        <p:spPr>
          <a:xfrm>
            <a:off x="0" y="14094"/>
            <a:ext cx="9144000" cy="707886"/>
          </a:xfrm>
          <a:prstGeom prst="rect">
            <a:avLst/>
          </a:prstGeom>
        </p:spPr>
        <p:txBody>
          <a:bodyPr wrap="square">
            <a:spAutoFit/>
          </a:bodyPr>
          <a:lstStyle/>
          <a:p>
            <a:pPr algn="ctr"/>
            <a:r>
              <a:rPr lang="ru-RU" sz="4000" dirty="0" err="1" smtClean="0">
                <a:latin typeface="Bookman Old Style" panose="02050604050505020204" pitchFamily="18" charset="0"/>
              </a:rPr>
              <a:t>Призначення</a:t>
            </a:r>
            <a:r>
              <a:rPr lang="ru-RU" sz="4000" dirty="0" smtClean="0">
                <a:latin typeface="Bookman Old Style" panose="02050604050505020204" pitchFamily="18" charset="0"/>
              </a:rPr>
              <a:t> тез</a:t>
            </a:r>
            <a:endParaRPr lang="uk-UA" sz="4000" dirty="0">
              <a:latin typeface="Bookman Old Style" panose="02050604050505020204" pitchFamily="18" charset="0"/>
            </a:endParaRPr>
          </a:p>
        </p:txBody>
      </p:sp>
      <p:cxnSp>
        <p:nvCxnSpPr>
          <p:cNvPr id="46" name="Сполучна лінія уступом 45"/>
          <p:cNvCxnSpPr>
            <a:stCxn id="7" idx="1"/>
            <a:endCxn id="8" idx="1"/>
          </p:cNvCxnSpPr>
          <p:nvPr/>
        </p:nvCxnSpPr>
        <p:spPr bwMode="auto">
          <a:xfrm rot="10800000" flipV="1">
            <a:off x="1068213" y="4954231"/>
            <a:ext cx="6351" cy="1003745"/>
          </a:xfrm>
          <a:prstGeom prst="bentConnector3">
            <a:avLst>
              <a:gd name="adj1" fmla="val 12955125"/>
            </a:avLst>
          </a:prstGeom>
          <a:ln>
            <a:headEnd type="none" w="med" len="med"/>
            <a:tailEnd type="triangle"/>
          </a:ln>
        </p:spPr>
        <p:style>
          <a:lnRef idx="2">
            <a:schemeClr val="dk1"/>
          </a:lnRef>
          <a:fillRef idx="0">
            <a:schemeClr val="dk1"/>
          </a:fillRef>
          <a:effectRef idx="1">
            <a:schemeClr val="dk1"/>
          </a:effectRef>
          <a:fontRef idx="minor">
            <a:schemeClr val="tx1"/>
          </a:fontRef>
        </p:style>
      </p:cxnSp>
      <p:cxnSp>
        <p:nvCxnSpPr>
          <p:cNvPr id="55" name="Пряма зі стрілкою 54"/>
          <p:cNvCxnSpPr>
            <a:endCxn id="6" idx="1"/>
          </p:cNvCxnSpPr>
          <p:nvPr/>
        </p:nvCxnSpPr>
        <p:spPr bwMode="auto">
          <a:xfrm>
            <a:off x="251519" y="3758985"/>
            <a:ext cx="810343" cy="0"/>
          </a:xfrm>
          <a:prstGeom prst="straightConnector1">
            <a:avLst/>
          </a:prstGeom>
          <a:ln>
            <a:headEnd type="none" w="med" len="med"/>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566218547"/>
      </p:ext>
    </p:extLst>
  </p:cSld>
  <p:clrMapOvr>
    <a:masterClrMapping/>
  </p:clrMapOvr>
  <p:transition>
    <p:strips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0" y="-99392"/>
            <a:ext cx="9144000" cy="954107"/>
          </a:xfrm>
          <a:prstGeom prst="rect">
            <a:avLst/>
          </a:prstGeom>
        </p:spPr>
        <p:txBody>
          <a:bodyPr wrap="square">
            <a:spAutoFit/>
          </a:bodyPr>
          <a:lstStyle/>
          <a:p>
            <a:pPr algn="ctr"/>
            <a:r>
              <a:rPr lang="ru-RU" sz="2800" dirty="0" err="1">
                <a:latin typeface="Bookman Old Style" panose="02050604050505020204" pitchFamily="18" charset="0"/>
              </a:rPr>
              <a:t>Типи</a:t>
            </a:r>
            <a:r>
              <a:rPr lang="ru-RU" sz="2800" dirty="0">
                <a:latin typeface="Bookman Old Style" panose="02050604050505020204" pitchFamily="18" charset="0"/>
              </a:rPr>
              <a:t> </a:t>
            </a:r>
            <a:r>
              <a:rPr lang="ru-RU" sz="2800" dirty="0" err="1">
                <a:latin typeface="Bookman Old Style" panose="02050604050505020204" pitchFamily="18" charset="0"/>
              </a:rPr>
              <a:t>видань</a:t>
            </a:r>
            <a:r>
              <a:rPr lang="ru-RU" sz="2800" dirty="0">
                <a:latin typeface="Bookman Old Style" panose="02050604050505020204" pitchFamily="18" charset="0"/>
              </a:rPr>
              <a:t>,  де </a:t>
            </a:r>
            <a:r>
              <a:rPr lang="ru-RU" sz="2800" dirty="0" err="1">
                <a:latin typeface="Bookman Old Style" panose="02050604050505020204" pitchFamily="18" charset="0"/>
              </a:rPr>
              <a:t>публікуються</a:t>
            </a:r>
            <a:r>
              <a:rPr lang="ru-RU" sz="2800" dirty="0">
                <a:latin typeface="Bookman Old Style" panose="02050604050505020204" pitchFamily="18" charset="0"/>
              </a:rPr>
              <a:t> </a:t>
            </a:r>
            <a:r>
              <a:rPr lang="ru-RU" sz="2800" dirty="0" err="1">
                <a:latin typeface="Bookman Old Style" panose="02050604050505020204" pitchFamily="18" charset="0"/>
              </a:rPr>
              <a:t>тези</a:t>
            </a:r>
            <a:r>
              <a:rPr lang="ru-RU" sz="2800" dirty="0">
                <a:latin typeface="Bookman Old Style" panose="02050604050505020204" pitchFamily="18" charset="0"/>
              </a:rPr>
              <a:t> </a:t>
            </a:r>
            <a:r>
              <a:rPr lang="ru-RU" sz="2800" dirty="0" err="1">
                <a:latin typeface="Bookman Old Style" panose="02050604050505020204" pitchFamily="18" charset="0"/>
              </a:rPr>
              <a:t>наукової</a:t>
            </a:r>
            <a:r>
              <a:rPr lang="ru-RU" sz="2800" dirty="0">
                <a:latin typeface="Bookman Old Style" panose="02050604050505020204" pitchFamily="18" charset="0"/>
              </a:rPr>
              <a:t> </a:t>
            </a:r>
            <a:r>
              <a:rPr lang="ru-RU" sz="2800" dirty="0" err="1">
                <a:latin typeface="Bookman Old Style" panose="02050604050505020204" pitchFamily="18" charset="0"/>
              </a:rPr>
              <a:t>доповіді</a:t>
            </a:r>
            <a:endParaRPr lang="uk-UA" sz="2800" dirty="0">
              <a:latin typeface="Bookman Old Style" panose="02050604050505020204" pitchFamily="18" charset="0"/>
            </a:endParaRPr>
          </a:p>
        </p:txBody>
      </p:sp>
      <p:sp>
        <p:nvSpPr>
          <p:cNvPr id="5" name="Округлений прямокутник 4"/>
          <p:cNvSpPr/>
          <p:nvPr/>
        </p:nvSpPr>
        <p:spPr bwMode="auto">
          <a:xfrm>
            <a:off x="251520" y="1988840"/>
            <a:ext cx="8712968" cy="576064"/>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sz="3200" b="1" dirty="0" smtClean="0">
                <a:solidFill>
                  <a:schemeClr val="tx1"/>
                </a:solidFill>
                <a:latin typeface="Bookman Old Style" panose="02050604050505020204" pitchFamily="18" charset="0"/>
              </a:rPr>
              <a:t>Типи видань</a:t>
            </a:r>
            <a:endParaRPr kumimoji="0" lang="uk-UA" sz="3200" b="1" i="0" u="none" strike="noStrike" cap="none" normalizeH="0" baseline="0" dirty="0" smtClean="0">
              <a:ln>
                <a:noFill/>
              </a:ln>
              <a:solidFill>
                <a:schemeClr val="tx1"/>
              </a:solidFill>
              <a:effectLst/>
              <a:latin typeface="Bookman Old Style" panose="02050604050505020204" pitchFamily="18" charset="0"/>
            </a:endParaRPr>
          </a:p>
        </p:txBody>
      </p:sp>
      <p:sp>
        <p:nvSpPr>
          <p:cNvPr id="6" name="Округлений прямокутник 5"/>
          <p:cNvSpPr/>
          <p:nvPr/>
        </p:nvSpPr>
        <p:spPr bwMode="auto">
          <a:xfrm>
            <a:off x="283568" y="3431735"/>
            <a:ext cx="2696343" cy="1296144"/>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i="0" u="none" strike="noStrike" cap="none" normalizeH="0" baseline="0" dirty="0" smtClean="0">
                <a:ln>
                  <a:noFill/>
                </a:ln>
                <a:solidFill>
                  <a:schemeClr val="tx1"/>
                </a:solidFill>
                <a:effectLst/>
                <a:latin typeface="Bookman Old Style" panose="02050604050505020204" pitchFamily="18" charset="0"/>
              </a:rPr>
              <a:t>Збірник праць конференцій</a:t>
            </a:r>
          </a:p>
        </p:txBody>
      </p:sp>
      <p:sp>
        <p:nvSpPr>
          <p:cNvPr id="7" name="Округлений прямокутник 6"/>
          <p:cNvSpPr/>
          <p:nvPr/>
        </p:nvSpPr>
        <p:spPr bwMode="auto">
          <a:xfrm>
            <a:off x="3251919" y="3431735"/>
            <a:ext cx="2704257" cy="1296144"/>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i="0" u="none" strike="noStrike" cap="none" normalizeH="0" baseline="0" dirty="0" smtClean="0">
                <a:ln>
                  <a:noFill/>
                </a:ln>
                <a:solidFill>
                  <a:schemeClr val="tx1"/>
                </a:solidFill>
                <a:effectLst/>
                <a:latin typeface="Bookman Old Style" panose="02050604050505020204" pitchFamily="18" charset="0"/>
              </a:rPr>
              <a:t>Збірник матеріалів з’їздів</a:t>
            </a:r>
          </a:p>
        </p:txBody>
      </p:sp>
      <p:sp>
        <p:nvSpPr>
          <p:cNvPr id="8" name="Округлений прямокутник 7"/>
          <p:cNvSpPr/>
          <p:nvPr/>
        </p:nvSpPr>
        <p:spPr bwMode="auto">
          <a:xfrm>
            <a:off x="6228184" y="3431735"/>
            <a:ext cx="2704792" cy="1296144"/>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i="0" u="none" strike="noStrike" cap="none" normalizeH="0" baseline="0" dirty="0" smtClean="0">
                <a:ln>
                  <a:noFill/>
                </a:ln>
                <a:solidFill>
                  <a:schemeClr val="tx1"/>
                </a:solidFill>
                <a:effectLst/>
                <a:latin typeface="Bookman Old Style" panose="02050604050505020204" pitchFamily="18" charset="0"/>
              </a:rPr>
              <a:t>Збірник симпозіуму</a:t>
            </a:r>
          </a:p>
        </p:txBody>
      </p:sp>
      <p:cxnSp>
        <p:nvCxnSpPr>
          <p:cNvPr id="10" name="Сполучна лінія уступом 9"/>
          <p:cNvCxnSpPr>
            <a:stCxn id="5" idx="2"/>
            <a:endCxn id="6" idx="0"/>
          </p:cNvCxnSpPr>
          <p:nvPr/>
        </p:nvCxnSpPr>
        <p:spPr bwMode="auto">
          <a:xfrm rot="5400000">
            <a:off x="2686457" y="1510187"/>
            <a:ext cx="866831" cy="2976264"/>
          </a:xfrm>
          <a:prstGeom prst="bentConnector3">
            <a:avLst/>
          </a:prstGeom>
          <a:ln>
            <a:headEnd type="none" w="med" len="med"/>
            <a:tailEnd type="triangle"/>
          </a:ln>
        </p:spPr>
        <p:style>
          <a:lnRef idx="2">
            <a:schemeClr val="dk1"/>
          </a:lnRef>
          <a:fillRef idx="0">
            <a:schemeClr val="dk1"/>
          </a:fillRef>
          <a:effectRef idx="1">
            <a:schemeClr val="dk1"/>
          </a:effectRef>
          <a:fontRef idx="minor">
            <a:schemeClr val="tx1"/>
          </a:fontRef>
        </p:style>
      </p:cxnSp>
      <p:cxnSp>
        <p:nvCxnSpPr>
          <p:cNvPr id="12" name="Сполучна лінія уступом 11"/>
          <p:cNvCxnSpPr/>
          <p:nvPr/>
        </p:nvCxnSpPr>
        <p:spPr bwMode="auto">
          <a:xfrm rot="5400000">
            <a:off x="4172611" y="2996342"/>
            <a:ext cx="866831" cy="3956"/>
          </a:xfrm>
          <a:prstGeom prst="bentConnector3">
            <a:avLst/>
          </a:prstGeom>
          <a:ln>
            <a:headEnd type="none" w="med" len="med"/>
            <a:tailEnd type="triangle"/>
          </a:ln>
        </p:spPr>
        <p:style>
          <a:lnRef idx="2">
            <a:schemeClr val="accent4"/>
          </a:lnRef>
          <a:fillRef idx="0">
            <a:schemeClr val="accent4"/>
          </a:fillRef>
          <a:effectRef idx="1">
            <a:schemeClr val="accent4"/>
          </a:effectRef>
          <a:fontRef idx="minor">
            <a:schemeClr val="tx1"/>
          </a:fontRef>
        </p:style>
      </p:cxnSp>
      <p:cxnSp>
        <p:nvCxnSpPr>
          <p:cNvPr id="18" name="Сполучна лінія уступом 17"/>
          <p:cNvCxnSpPr>
            <a:stCxn id="5" idx="2"/>
            <a:endCxn id="8" idx="0"/>
          </p:cNvCxnSpPr>
          <p:nvPr/>
        </p:nvCxnSpPr>
        <p:spPr bwMode="auto">
          <a:xfrm rot="16200000" flipH="1">
            <a:off x="5660877" y="1512031"/>
            <a:ext cx="866831" cy="2972576"/>
          </a:xfrm>
          <a:prstGeom prst="bentConnector3">
            <a:avLst/>
          </a:prstGeom>
          <a:ln>
            <a:headEnd type="none" w="med" len="med"/>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687824656"/>
      </p:ext>
    </p:extLst>
  </p:cSld>
  <p:clrMapOvr>
    <a:masterClrMapping/>
  </p:clrMapOvr>
  <p:transition>
    <p:strips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0" y="-99392"/>
            <a:ext cx="9144000" cy="954107"/>
          </a:xfrm>
          <a:prstGeom prst="rect">
            <a:avLst/>
          </a:prstGeom>
        </p:spPr>
        <p:txBody>
          <a:bodyPr wrap="square">
            <a:spAutoFit/>
          </a:bodyPr>
          <a:lstStyle/>
          <a:p>
            <a:pPr algn="ctr"/>
            <a:r>
              <a:rPr lang="ru-RU" sz="2800" dirty="0" err="1">
                <a:latin typeface="Bookman Old Style" panose="02050604050505020204" pitchFamily="18" charset="0"/>
              </a:rPr>
              <a:t>Типи</a:t>
            </a:r>
            <a:r>
              <a:rPr lang="ru-RU" sz="2800" dirty="0">
                <a:latin typeface="Bookman Old Style" panose="02050604050505020204" pitchFamily="18" charset="0"/>
              </a:rPr>
              <a:t> </a:t>
            </a:r>
            <a:r>
              <a:rPr lang="ru-RU" sz="2800" dirty="0" err="1">
                <a:latin typeface="Bookman Old Style" panose="02050604050505020204" pitchFamily="18" charset="0"/>
              </a:rPr>
              <a:t>наукових</a:t>
            </a:r>
            <a:r>
              <a:rPr lang="ru-RU" sz="2800" dirty="0">
                <a:latin typeface="Bookman Old Style" panose="02050604050505020204" pitchFamily="18" charset="0"/>
              </a:rPr>
              <a:t> тез у </a:t>
            </a:r>
            <a:r>
              <a:rPr lang="ru-RU" sz="2800" dirty="0" err="1">
                <a:latin typeface="Bookman Old Style" panose="02050604050505020204" pitchFamily="18" charset="0"/>
              </a:rPr>
              <a:t>бухгалтерських</a:t>
            </a:r>
            <a:r>
              <a:rPr lang="ru-RU" sz="2800" dirty="0">
                <a:latin typeface="Bookman Old Style" panose="02050604050505020204" pitchFamily="18" charset="0"/>
              </a:rPr>
              <a:t> </a:t>
            </a:r>
            <a:r>
              <a:rPr lang="ru-RU" sz="2800" dirty="0" err="1">
                <a:latin typeface="Bookman Old Style" panose="02050604050505020204" pitchFamily="18" charset="0"/>
              </a:rPr>
              <a:t>наукових</a:t>
            </a:r>
            <a:r>
              <a:rPr lang="ru-RU" sz="2800" dirty="0">
                <a:latin typeface="Bookman Old Style" panose="02050604050505020204" pitchFamily="18" charset="0"/>
              </a:rPr>
              <a:t> </a:t>
            </a:r>
            <a:r>
              <a:rPr lang="ru-RU" sz="2800" dirty="0" err="1">
                <a:latin typeface="Bookman Old Style" panose="02050604050505020204" pitchFamily="18" charset="0"/>
              </a:rPr>
              <a:t>дослідженнях</a:t>
            </a:r>
            <a:endParaRPr lang="uk-UA" sz="2800" dirty="0">
              <a:latin typeface="Bookman Old Style" panose="02050604050505020204" pitchFamily="18" charset="0"/>
            </a:endParaRPr>
          </a:p>
        </p:txBody>
      </p:sp>
      <p:sp>
        <p:nvSpPr>
          <p:cNvPr id="6" name="Округлений прямокутник 5"/>
          <p:cNvSpPr/>
          <p:nvPr/>
        </p:nvSpPr>
        <p:spPr bwMode="auto">
          <a:xfrm>
            <a:off x="283568" y="3431734"/>
            <a:ext cx="2696343" cy="1869473"/>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i="0" u="none" strike="noStrike" cap="none" normalizeH="0" baseline="0" dirty="0" smtClean="0">
                <a:ln>
                  <a:noFill/>
                </a:ln>
                <a:solidFill>
                  <a:schemeClr val="tx1"/>
                </a:solidFill>
                <a:effectLst/>
                <a:latin typeface="Bookman Old Style" panose="02050604050505020204" pitchFamily="18" charset="0"/>
              </a:rPr>
              <a:t>1. Постановка проблеми або завдання</a:t>
            </a:r>
          </a:p>
        </p:txBody>
      </p:sp>
      <p:sp>
        <p:nvSpPr>
          <p:cNvPr id="7" name="Округлений прямокутник 6"/>
          <p:cNvSpPr/>
          <p:nvPr/>
        </p:nvSpPr>
        <p:spPr bwMode="auto">
          <a:xfrm>
            <a:off x="3251919" y="3431735"/>
            <a:ext cx="2704257" cy="1869472"/>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i="0" u="none" strike="noStrike" cap="none" normalizeH="0" baseline="0" dirty="0" smtClean="0">
                <a:ln>
                  <a:noFill/>
                </a:ln>
                <a:solidFill>
                  <a:schemeClr val="tx1"/>
                </a:solidFill>
                <a:effectLst/>
                <a:latin typeface="Bookman Old Style" panose="02050604050505020204" pitchFamily="18" charset="0"/>
              </a:rPr>
              <a:t>2. Результати дослідження</a:t>
            </a:r>
          </a:p>
        </p:txBody>
      </p:sp>
      <p:sp>
        <p:nvSpPr>
          <p:cNvPr id="8" name="Округлений прямокутник 7"/>
          <p:cNvSpPr/>
          <p:nvPr/>
        </p:nvSpPr>
        <p:spPr bwMode="auto">
          <a:xfrm>
            <a:off x="6228184" y="3431735"/>
            <a:ext cx="2704792" cy="1869472"/>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i="0" u="none" strike="noStrike" cap="none" normalizeH="0" baseline="0" dirty="0" smtClean="0">
                <a:ln>
                  <a:noFill/>
                </a:ln>
                <a:solidFill>
                  <a:schemeClr val="tx1"/>
                </a:solidFill>
                <a:effectLst/>
                <a:latin typeface="Bookman Old Style" panose="02050604050505020204" pitchFamily="18" charset="0"/>
              </a:rPr>
              <a:t>3. Нова методика досліджень</a:t>
            </a:r>
          </a:p>
        </p:txBody>
      </p:sp>
      <p:cxnSp>
        <p:nvCxnSpPr>
          <p:cNvPr id="10" name="Сполучна лінія уступом 9"/>
          <p:cNvCxnSpPr>
            <a:stCxn id="5" idx="2"/>
            <a:endCxn id="6" idx="0"/>
          </p:cNvCxnSpPr>
          <p:nvPr/>
        </p:nvCxnSpPr>
        <p:spPr bwMode="auto">
          <a:xfrm rot="5400000">
            <a:off x="2686457" y="1510187"/>
            <a:ext cx="866831" cy="2976264"/>
          </a:xfrm>
          <a:prstGeom prst="bentConnector3">
            <a:avLst>
              <a:gd name="adj1" fmla="val -9936"/>
            </a:avLst>
          </a:prstGeom>
          <a:ln>
            <a:headEnd type="none" w="med" len="med"/>
            <a:tailEnd type="triangle"/>
          </a:ln>
        </p:spPr>
        <p:style>
          <a:lnRef idx="2">
            <a:schemeClr val="dk1"/>
          </a:lnRef>
          <a:fillRef idx="0">
            <a:schemeClr val="dk1"/>
          </a:fillRef>
          <a:effectRef idx="1">
            <a:schemeClr val="dk1"/>
          </a:effectRef>
          <a:fontRef idx="minor">
            <a:schemeClr val="tx1"/>
          </a:fontRef>
        </p:style>
      </p:cxnSp>
      <p:cxnSp>
        <p:nvCxnSpPr>
          <p:cNvPr id="12" name="Сполучна лінія уступом 11"/>
          <p:cNvCxnSpPr/>
          <p:nvPr/>
        </p:nvCxnSpPr>
        <p:spPr bwMode="auto">
          <a:xfrm rot="5400000">
            <a:off x="4172611" y="2996342"/>
            <a:ext cx="866831" cy="3956"/>
          </a:xfrm>
          <a:prstGeom prst="bentConnector3">
            <a:avLst>
              <a:gd name="adj1" fmla="val -7720"/>
            </a:avLst>
          </a:prstGeom>
          <a:ln>
            <a:headEnd type="none" w="med" len="med"/>
            <a:tailEnd type="triangle"/>
          </a:ln>
        </p:spPr>
        <p:style>
          <a:lnRef idx="2">
            <a:schemeClr val="accent4"/>
          </a:lnRef>
          <a:fillRef idx="0">
            <a:schemeClr val="accent4"/>
          </a:fillRef>
          <a:effectRef idx="1">
            <a:schemeClr val="accent4"/>
          </a:effectRef>
          <a:fontRef idx="minor">
            <a:schemeClr val="tx1"/>
          </a:fontRef>
        </p:style>
      </p:cxnSp>
      <p:cxnSp>
        <p:nvCxnSpPr>
          <p:cNvPr id="18" name="Сполучна лінія уступом 17"/>
          <p:cNvCxnSpPr>
            <a:stCxn id="5" idx="2"/>
            <a:endCxn id="8" idx="0"/>
          </p:cNvCxnSpPr>
          <p:nvPr/>
        </p:nvCxnSpPr>
        <p:spPr bwMode="auto">
          <a:xfrm rot="16200000" flipH="1">
            <a:off x="5660877" y="1512031"/>
            <a:ext cx="866831" cy="2972576"/>
          </a:xfrm>
          <a:prstGeom prst="bentConnector3">
            <a:avLst>
              <a:gd name="adj1" fmla="val -9936"/>
            </a:avLst>
          </a:prstGeom>
          <a:ln>
            <a:headEnd type="none" w="med" len="med"/>
            <a:tailEnd type="triangle"/>
          </a:ln>
        </p:spPr>
        <p:style>
          <a:lnRef idx="2">
            <a:schemeClr val="dk1"/>
          </a:lnRef>
          <a:fillRef idx="0">
            <a:schemeClr val="dk1"/>
          </a:fillRef>
          <a:effectRef idx="1">
            <a:schemeClr val="dk1"/>
          </a:effectRef>
          <a:fontRef idx="minor">
            <a:schemeClr val="tx1"/>
          </a:fontRef>
        </p:style>
      </p:cxnSp>
      <p:sp>
        <p:nvSpPr>
          <p:cNvPr id="5" name="Округлений прямокутник 4"/>
          <p:cNvSpPr/>
          <p:nvPr/>
        </p:nvSpPr>
        <p:spPr bwMode="auto">
          <a:xfrm>
            <a:off x="251520" y="1988840"/>
            <a:ext cx="8712968" cy="576064"/>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sz="3200" b="1" dirty="0" smtClean="0">
                <a:solidFill>
                  <a:schemeClr val="tx1"/>
                </a:solidFill>
                <a:latin typeface="Bookman Old Style" panose="02050604050505020204" pitchFamily="18" charset="0"/>
              </a:rPr>
              <a:t>Типи наукових тез</a:t>
            </a:r>
            <a:endParaRPr kumimoji="0" lang="uk-UA" sz="3200" b="1" i="0" u="none" strike="noStrike" cap="none" normalizeH="0" baseline="0" dirty="0" smtClean="0">
              <a:ln>
                <a:noFill/>
              </a:ln>
              <a:solidFill>
                <a:schemeClr val="tx1"/>
              </a:solidFill>
              <a:effectLst/>
              <a:latin typeface="Bookman Old Style" panose="02050604050505020204" pitchFamily="18" charset="0"/>
            </a:endParaRPr>
          </a:p>
        </p:txBody>
      </p:sp>
    </p:spTree>
    <p:extLst>
      <p:ext uri="{BB962C8B-B14F-4D97-AF65-F5344CB8AC3E}">
        <p14:creationId xmlns:p14="http://schemas.microsoft.com/office/powerpoint/2010/main" val="3283464255"/>
      </p:ext>
    </p:extLst>
  </p:cSld>
  <p:clrMapOvr>
    <a:masterClrMapping/>
  </p:clrMapOvr>
  <p:transition>
    <p:strips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0" y="-93662"/>
            <a:ext cx="9144000" cy="830997"/>
          </a:xfrm>
          <a:prstGeom prst="rect">
            <a:avLst/>
          </a:prstGeom>
        </p:spPr>
        <p:txBody>
          <a:bodyPr wrap="square">
            <a:spAutoFit/>
          </a:bodyPr>
          <a:lstStyle/>
          <a:p>
            <a:pPr algn="ctr"/>
            <a:r>
              <a:rPr lang="uk-UA" sz="4800" dirty="0">
                <a:latin typeface="Bookman Old Style" panose="02050604050505020204" pitchFamily="18" charset="0"/>
              </a:rPr>
              <a:t>Дерево страху</a:t>
            </a:r>
          </a:p>
        </p:txBody>
      </p:sp>
      <p:sp>
        <p:nvSpPr>
          <p:cNvPr id="3" name="Округлений прямокутник 2"/>
          <p:cNvSpPr/>
          <p:nvPr/>
        </p:nvSpPr>
        <p:spPr bwMode="auto">
          <a:xfrm>
            <a:off x="1979712" y="1180794"/>
            <a:ext cx="4752528" cy="866993"/>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800" i="0" u="none" strike="noStrike" cap="none" normalizeH="0" baseline="0" dirty="0" smtClean="0">
                <a:ln>
                  <a:noFill/>
                </a:ln>
                <a:solidFill>
                  <a:schemeClr val="tx1"/>
                </a:solidFill>
                <a:effectLst/>
                <a:latin typeface="Bookman Old Style" panose="02050604050505020204" pitchFamily="18" charset="0"/>
              </a:rPr>
              <a:t>Страх втратити обличчя</a:t>
            </a:r>
          </a:p>
        </p:txBody>
      </p:sp>
      <p:sp>
        <p:nvSpPr>
          <p:cNvPr id="4" name="Округлений прямокутник 3"/>
          <p:cNvSpPr/>
          <p:nvPr/>
        </p:nvSpPr>
        <p:spPr bwMode="auto">
          <a:xfrm>
            <a:off x="5112854" y="2676397"/>
            <a:ext cx="3960440" cy="720080"/>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800" i="0" u="none" strike="noStrike" cap="none" normalizeH="0" baseline="0" dirty="0" smtClean="0">
                <a:ln>
                  <a:noFill/>
                </a:ln>
                <a:solidFill>
                  <a:schemeClr val="tx1"/>
                </a:solidFill>
                <a:effectLst/>
                <a:latin typeface="Bookman Old Style" panose="02050604050505020204" pitchFamily="18" charset="0"/>
              </a:rPr>
              <a:t>Страх все забути</a:t>
            </a:r>
          </a:p>
        </p:txBody>
      </p:sp>
      <p:sp>
        <p:nvSpPr>
          <p:cNvPr id="5" name="Округлений прямокутник 4"/>
          <p:cNvSpPr/>
          <p:nvPr/>
        </p:nvSpPr>
        <p:spPr bwMode="auto">
          <a:xfrm>
            <a:off x="5112854" y="5823826"/>
            <a:ext cx="3960440" cy="720080"/>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800" i="0" u="none" strike="noStrike" cap="none" normalizeH="0" baseline="0" dirty="0" smtClean="0">
                <a:ln>
                  <a:noFill/>
                </a:ln>
                <a:solidFill>
                  <a:schemeClr val="tx1"/>
                </a:solidFill>
                <a:effectLst/>
                <a:latin typeface="Bookman Old Style" panose="02050604050505020204" pitchFamily="18" charset="0"/>
              </a:rPr>
              <a:t>Страх помилитися</a:t>
            </a:r>
          </a:p>
        </p:txBody>
      </p:sp>
      <p:sp>
        <p:nvSpPr>
          <p:cNvPr id="6" name="Округлений прямокутник 5"/>
          <p:cNvSpPr/>
          <p:nvPr/>
        </p:nvSpPr>
        <p:spPr bwMode="auto">
          <a:xfrm>
            <a:off x="34702" y="2676397"/>
            <a:ext cx="3529186" cy="720080"/>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sz="2800" dirty="0" smtClean="0">
                <a:solidFill>
                  <a:schemeClr val="tx1"/>
                </a:solidFill>
                <a:latin typeface="Bookman Old Style" panose="02050604050505020204" pitchFamily="18" charset="0"/>
              </a:rPr>
              <a:t>Страх запитань</a:t>
            </a:r>
            <a:endParaRPr kumimoji="0" lang="uk-UA" sz="2800" i="0" u="none" strike="noStrike" cap="none" normalizeH="0" baseline="0" dirty="0" smtClean="0">
              <a:ln>
                <a:noFill/>
              </a:ln>
              <a:solidFill>
                <a:schemeClr val="tx1"/>
              </a:solidFill>
              <a:effectLst/>
              <a:latin typeface="Bookman Old Style" panose="02050604050505020204" pitchFamily="18" charset="0"/>
            </a:endParaRPr>
          </a:p>
        </p:txBody>
      </p:sp>
      <p:sp>
        <p:nvSpPr>
          <p:cNvPr id="7" name="Округлений прямокутник 6"/>
          <p:cNvSpPr/>
          <p:nvPr/>
        </p:nvSpPr>
        <p:spPr bwMode="auto">
          <a:xfrm>
            <a:off x="31948" y="4209370"/>
            <a:ext cx="3533614" cy="919042"/>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800" i="0" u="none" strike="noStrike" cap="none" normalizeH="0" baseline="0" dirty="0" smtClean="0">
                <a:ln>
                  <a:noFill/>
                </a:ln>
                <a:solidFill>
                  <a:schemeClr val="tx1"/>
                </a:solidFill>
                <a:effectLst/>
                <a:latin typeface="Bookman Old Style" panose="02050604050505020204" pitchFamily="18" charset="0"/>
              </a:rPr>
              <a:t>Страх некомпетентності</a:t>
            </a:r>
          </a:p>
        </p:txBody>
      </p:sp>
      <p:sp>
        <p:nvSpPr>
          <p:cNvPr id="8" name="Округлений прямокутник 7"/>
          <p:cNvSpPr/>
          <p:nvPr/>
        </p:nvSpPr>
        <p:spPr bwMode="auto">
          <a:xfrm>
            <a:off x="30274" y="5823826"/>
            <a:ext cx="3533614" cy="720080"/>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800" i="0" u="none" strike="noStrike" cap="none" normalizeH="0" baseline="0" dirty="0" smtClean="0">
                <a:ln>
                  <a:noFill/>
                </a:ln>
                <a:solidFill>
                  <a:schemeClr val="tx1"/>
                </a:solidFill>
                <a:effectLst/>
                <a:latin typeface="Bookman Old Style" panose="02050604050505020204" pitchFamily="18" charset="0"/>
              </a:rPr>
              <a:t>Страх</a:t>
            </a:r>
            <a:r>
              <a:rPr kumimoji="0" lang="uk-UA" sz="2800" i="0" u="none" strike="noStrike" cap="none" normalizeH="0" dirty="0" smtClean="0">
                <a:ln>
                  <a:noFill/>
                </a:ln>
                <a:solidFill>
                  <a:schemeClr val="tx1"/>
                </a:solidFill>
                <a:effectLst/>
                <a:latin typeface="Bookman Old Style" panose="02050604050505020204" pitchFamily="18" charset="0"/>
              </a:rPr>
              <a:t> ворожості</a:t>
            </a:r>
            <a:endParaRPr kumimoji="0" lang="uk-UA" sz="2800" i="0" u="none" strike="noStrike" cap="none" normalizeH="0" baseline="0" dirty="0" smtClean="0">
              <a:ln>
                <a:noFill/>
              </a:ln>
              <a:solidFill>
                <a:schemeClr val="tx1"/>
              </a:solidFill>
              <a:effectLst/>
              <a:latin typeface="Bookman Old Style" panose="02050604050505020204" pitchFamily="18" charset="0"/>
            </a:endParaRPr>
          </a:p>
        </p:txBody>
      </p:sp>
      <p:sp>
        <p:nvSpPr>
          <p:cNvPr id="9" name="Округлений прямокутник 8"/>
          <p:cNvSpPr/>
          <p:nvPr/>
        </p:nvSpPr>
        <p:spPr bwMode="auto">
          <a:xfrm>
            <a:off x="5114890" y="4152964"/>
            <a:ext cx="3960440" cy="1031853"/>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800" i="0" u="none" strike="noStrike" cap="none" normalizeH="0" baseline="0" dirty="0" smtClean="0">
                <a:ln>
                  <a:noFill/>
                </a:ln>
                <a:solidFill>
                  <a:schemeClr val="tx1"/>
                </a:solidFill>
                <a:effectLst/>
                <a:latin typeface="Bookman Old Style" panose="02050604050505020204" pitchFamily="18" charset="0"/>
              </a:rPr>
              <a:t>Страх показати свій</a:t>
            </a:r>
            <a:r>
              <a:rPr kumimoji="0" lang="uk-UA" sz="2800" i="0" u="none" strike="noStrike" cap="none" normalizeH="0" dirty="0" smtClean="0">
                <a:ln>
                  <a:noFill/>
                </a:ln>
                <a:solidFill>
                  <a:schemeClr val="tx1"/>
                </a:solidFill>
                <a:effectLst/>
                <a:latin typeface="Bookman Old Style" panose="02050604050505020204" pitchFamily="18" charset="0"/>
              </a:rPr>
              <a:t> страх</a:t>
            </a:r>
            <a:endParaRPr kumimoji="0" lang="uk-UA" sz="2800" i="0" u="none" strike="noStrike" cap="none" normalizeH="0" baseline="0" dirty="0" smtClean="0">
              <a:ln>
                <a:noFill/>
              </a:ln>
              <a:solidFill>
                <a:schemeClr val="tx1"/>
              </a:solidFill>
              <a:effectLst/>
              <a:latin typeface="Bookman Old Style" panose="02050604050505020204" pitchFamily="18" charset="0"/>
            </a:endParaRPr>
          </a:p>
        </p:txBody>
      </p:sp>
      <p:cxnSp>
        <p:nvCxnSpPr>
          <p:cNvPr id="11" name="Сполучна лінія уступом 10"/>
          <p:cNvCxnSpPr>
            <a:stCxn id="3" idx="2"/>
            <a:endCxn id="4" idx="1"/>
          </p:cNvCxnSpPr>
          <p:nvPr/>
        </p:nvCxnSpPr>
        <p:spPr bwMode="auto">
          <a:xfrm rot="16200000" flipH="1">
            <a:off x="4240090" y="2163673"/>
            <a:ext cx="988650" cy="756878"/>
          </a:xfrm>
          <a:prstGeom prst="bentConnector2">
            <a:avLst/>
          </a:prstGeom>
          <a:ln>
            <a:headEnd type="triangle"/>
            <a:tailEnd type="triangle"/>
          </a:ln>
        </p:spPr>
        <p:style>
          <a:lnRef idx="2">
            <a:schemeClr val="dk1"/>
          </a:lnRef>
          <a:fillRef idx="0">
            <a:schemeClr val="dk1"/>
          </a:fillRef>
          <a:effectRef idx="1">
            <a:schemeClr val="dk1"/>
          </a:effectRef>
          <a:fontRef idx="minor">
            <a:schemeClr val="tx1"/>
          </a:fontRef>
        </p:style>
      </p:cxnSp>
      <p:cxnSp>
        <p:nvCxnSpPr>
          <p:cNvPr id="13" name="Сполучна лінія уступом 12"/>
          <p:cNvCxnSpPr>
            <a:stCxn id="3" idx="2"/>
            <a:endCxn id="5" idx="1"/>
          </p:cNvCxnSpPr>
          <p:nvPr/>
        </p:nvCxnSpPr>
        <p:spPr bwMode="auto">
          <a:xfrm rot="16200000" flipH="1">
            <a:off x="2666376" y="3737387"/>
            <a:ext cx="4136079" cy="756878"/>
          </a:xfrm>
          <a:prstGeom prst="bentConnector2">
            <a:avLst/>
          </a:prstGeom>
          <a:ln>
            <a:headEnd type="triangle"/>
            <a:tailEnd type="triangle"/>
          </a:ln>
        </p:spPr>
        <p:style>
          <a:lnRef idx="2">
            <a:schemeClr val="dk1"/>
          </a:lnRef>
          <a:fillRef idx="0">
            <a:schemeClr val="dk1"/>
          </a:fillRef>
          <a:effectRef idx="1">
            <a:schemeClr val="dk1"/>
          </a:effectRef>
          <a:fontRef idx="minor">
            <a:schemeClr val="tx1"/>
          </a:fontRef>
        </p:style>
      </p:cxnSp>
      <p:cxnSp>
        <p:nvCxnSpPr>
          <p:cNvPr id="14" name="Сполучна лінія уступом 13"/>
          <p:cNvCxnSpPr>
            <a:stCxn id="3" idx="2"/>
            <a:endCxn id="8" idx="3"/>
          </p:cNvCxnSpPr>
          <p:nvPr/>
        </p:nvCxnSpPr>
        <p:spPr bwMode="auto">
          <a:xfrm rot="5400000">
            <a:off x="1891893" y="3719782"/>
            <a:ext cx="4136079" cy="792088"/>
          </a:xfrm>
          <a:prstGeom prst="bentConnector2">
            <a:avLst/>
          </a:prstGeom>
          <a:ln>
            <a:headEnd type="triangle"/>
            <a:tailEnd type="triangle"/>
          </a:ln>
        </p:spPr>
        <p:style>
          <a:lnRef idx="2">
            <a:schemeClr val="dk1"/>
          </a:lnRef>
          <a:fillRef idx="0">
            <a:schemeClr val="dk1"/>
          </a:fillRef>
          <a:effectRef idx="1">
            <a:schemeClr val="dk1"/>
          </a:effectRef>
          <a:fontRef idx="minor">
            <a:schemeClr val="tx1"/>
          </a:fontRef>
        </p:style>
      </p:cxnSp>
      <p:cxnSp>
        <p:nvCxnSpPr>
          <p:cNvPr id="15" name="Сполучна лінія уступом 14"/>
          <p:cNvCxnSpPr>
            <a:stCxn id="3" idx="2"/>
            <a:endCxn id="7" idx="3"/>
          </p:cNvCxnSpPr>
          <p:nvPr/>
        </p:nvCxnSpPr>
        <p:spPr bwMode="auto">
          <a:xfrm rot="5400000">
            <a:off x="2650217" y="2963132"/>
            <a:ext cx="2621104" cy="790414"/>
          </a:xfrm>
          <a:prstGeom prst="bentConnector2">
            <a:avLst/>
          </a:prstGeom>
          <a:ln>
            <a:headEnd type="triangle"/>
            <a:tailEnd type="triangle"/>
          </a:ln>
        </p:spPr>
        <p:style>
          <a:lnRef idx="2">
            <a:schemeClr val="dk1"/>
          </a:lnRef>
          <a:fillRef idx="0">
            <a:schemeClr val="dk1"/>
          </a:fillRef>
          <a:effectRef idx="1">
            <a:schemeClr val="dk1"/>
          </a:effectRef>
          <a:fontRef idx="minor">
            <a:schemeClr val="tx1"/>
          </a:fontRef>
        </p:style>
      </p:cxnSp>
      <p:cxnSp>
        <p:nvCxnSpPr>
          <p:cNvPr id="16" name="Сполучна лінія уступом 15"/>
          <p:cNvCxnSpPr>
            <a:stCxn id="3" idx="2"/>
            <a:endCxn id="9" idx="1"/>
          </p:cNvCxnSpPr>
          <p:nvPr/>
        </p:nvCxnSpPr>
        <p:spPr bwMode="auto">
          <a:xfrm rot="16200000" flipH="1">
            <a:off x="3424881" y="2978882"/>
            <a:ext cx="2621104" cy="758914"/>
          </a:xfrm>
          <a:prstGeom prst="bentConnector2">
            <a:avLst/>
          </a:prstGeom>
          <a:ln>
            <a:headEnd type="triangle"/>
            <a:tailEnd type="triangle"/>
          </a:ln>
        </p:spPr>
        <p:style>
          <a:lnRef idx="2">
            <a:schemeClr val="dk1"/>
          </a:lnRef>
          <a:fillRef idx="0">
            <a:schemeClr val="dk1"/>
          </a:fillRef>
          <a:effectRef idx="1">
            <a:schemeClr val="dk1"/>
          </a:effectRef>
          <a:fontRef idx="minor">
            <a:schemeClr val="tx1"/>
          </a:fontRef>
        </p:style>
      </p:cxnSp>
      <p:cxnSp>
        <p:nvCxnSpPr>
          <p:cNvPr id="17" name="Сполучна лінія уступом 16"/>
          <p:cNvCxnSpPr>
            <a:stCxn id="3" idx="2"/>
            <a:endCxn id="6" idx="3"/>
          </p:cNvCxnSpPr>
          <p:nvPr/>
        </p:nvCxnSpPr>
        <p:spPr bwMode="auto">
          <a:xfrm rot="5400000">
            <a:off x="3465607" y="2146068"/>
            <a:ext cx="988650" cy="792088"/>
          </a:xfrm>
          <a:prstGeom prst="bentConnector2">
            <a:avLst/>
          </a:prstGeom>
          <a:ln>
            <a:headEnd type="triangle"/>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937693978"/>
      </p:ext>
    </p:extLst>
  </p:cSld>
  <p:clrMapOvr>
    <a:masterClrMapping/>
  </p:clrMapOvr>
  <p:transition>
    <p:strips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5910" y="620688"/>
            <a:ext cx="8640960" cy="5693866"/>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uk-UA" sz="2200" b="1" dirty="0"/>
              <a:t>Алгоритм написання тез наукової доповіді є таким: </a:t>
            </a:r>
            <a:endParaRPr lang="uk-UA" sz="2200" b="1" dirty="0" smtClean="0"/>
          </a:p>
          <a:p>
            <a:r>
              <a:rPr lang="uk-UA" dirty="0" smtClean="0"/>
              <a:t>1. Визначення </a:t>
            </a:r>
            <a:r>
              <a:rPr lang="uk-UA" dirty="0"/>
              <a:t>типу і структури тез (розглянутої у наступному питанні цієї теми). </a:t>
            </a:r>
            <a:endParaRPr lang="uk-UA" dirty="0" smtClean="0"/>
          </a:p>
          <a:p>
            <a:r>
              <a:rPr lang="uk-UA" dirty="0" smtClean="0"/>
              <a:t>2</a:t>
            </a:r>
            <a:r>
              <a:rPr lang="uk-UA" dirty="0"/>
              <a:t>. Визначення планованого наукового результату або висновку. </a:t>
            </a:r>
            <a:endParaRPr lang="uk-UA" dirty="0" smtClean="0"/>
          </a:p>
          <a:p>
            <a:r>
              <a:rPr lang="uk-UA" dirty="0" smtClean="0"/>
              <a:t>3</a:t>
            </a:r>
            <a:r>
              <a:rPr lang="uk-UA" dirty="0"/>
              <a:t>. Обрання теми тез доповіді. Від того, наскільки тема цікава для науковця, як вона розпалює його науковий інтерес, залежить і кінцевий результат планованої наукової роботи. Тому вибір теми – це те, що в жодному разі не варто робити поспіхом. </a:t>
            </a:r>
            <a:endParaRPr lang="uk-UA" dirty="0" smtClean="0"/>
          </a:p>
          <a:p>
            <a:r>
              <a:rPr lang="uk-UA" dirty="0" smtClean="0"/>
              <a:t>При </a:t>
            </a:r>
            <a:r>
              <a:rPr lang="uk-UA" dirty="0"/>
              <a:t>цьому слід враховувати: </a:t>
            </a:r>
            <a:endParaRPr lang="uk-UA" dirty="0" smtClean="0"/>
          </a:p>
          <a:p>
            <a:r>
              <a:rPr lang="uk-UA" dirty="0" smtClean="0"/>
              <a:t>• </a:t>
            </a:r>
            <a:r>
              <a:rPr lang="uk-UA" dirty="0"/>
              <a:t>обраний раніше тип тез; </a:t>
            </a:r>
            <a:endParaRPr lang="uk-UA" dirty="0" smtClean="0"/>
          </a:p>
          <a:p>
            <a:r>
              <a:rPr lang="uk-UA" dirty="0" smtClean="0"/>
              <a:t>• </a:t>
            </a:r>
            <a:r>
              <a:rPr lang="uk-UA" dirty="0"/>
              <a:t>основний результат наукової роботи, який буде описано в тезах; </a:t>
            </a:r>
            <a:endParaRPr lang="uk-UA" dirty="0" smtClean="0"/>
          </a:p>
          <a:p>
            <a:r>
              <a:rPr lang="uk-UA" dirty="0" smtClean="0"/>
              <a:t>• </a:t>
            </a:r>
            <a:r>
              <a:rPr lang="uk-UA" dirty="0"/>
              <a:t>назву (тематичну спрямованість) конференції, в якій передбачається участь науковця. </a:t>
            </a:r>
            <a:endParaRPr lang="uk-UA" dirty="0" smtClean="0"/>
          </a:p>
          <a:p>
            <a:r>
              <a:rPr lang="uk-UA" dirty="0" smtClean="0"/>
              <a:t>4</a:t>
            </a:r>
            <a:r>
              <a:rPr lang="uk-UA" dirty="0"/>
              <a:t>. Формування розширеного плану тез доповіді обраного типу. Необхідно продумати, про що йтиме мова у кожній частині. Кожну ідею можна описати кількома реченнями. Зазвичай в тезах кожен абзац містить окрему ідею. </a:t>
            </a:r>
            <a:endParaRPr lang="uk-UA" dirty="0" smtClean="0"/>
          </a:p>
          <a:p>
            <a:r>
              <a:rPr lang="uk-UA" dirty="0"/>
              <a:t>5. Наступний етап – це підбір літератури. Використовуючи бібліотечні каталоги, електронні бази даних, списки літератури у монографіях та періодичних виданнях, цей етап роботи можна пройти дуже швидко і якісно. Обрані літературні джерела слід уважно вивчити, опрацювати. </a:t>
            </a:r>
          </a:p>
        </p:txBody>
      </p:sp>
    </p:spTree>
    <p:extLst>
      <p:ext uri="{BB962C8B-B14F-4D97-AF65-F5344CB8AC3E}">
        <p14:creationId xmlns:p14="http://schemas.microsoft.com/office/powerpoint/2010/main" val="818531324"/>
      </p:ext>
    </p:extLst>
  </p:cSld>
  <p:clrMapOvr>
    <a:masterClrMapping/>
  </p:clrMapOvr>
  <p:transition>
    <p:strips dir="l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5910" y="620688"/>
            <a:ext cx="8640960" cy="6093976"/>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uk-UA" sz="2200" b="1" dirty="0"/>
              <a:t>Алгоритм написання тез наукової доповіді є таким: </a:t>
            </a:r>
            <a:endParaRPr lang="uk-UA" sz="2200" b="1" dirty="0" smtClean="0"/>
          </a:p>
          <a:p>
            <a:r>
              <a:rPr lang="uk-UA" sz="1600" dirty="0" smtClean="0"/>
              <a:t>6</a:t>
            </a:r>
            <a:r>
              <a:rPr lang="uk-UA" sz="1600" dirty="0"/>
              <a:t>. Перевірка на достатність змісту тез. Необхідно уважно прочитати написане і перевірити, чи достатньо зібраного та описаного матеріалу для повного розкриття теми. Якщо недостатньо – розширити зміст тез. Окремі їх частини мають бути побудовані логічно послідовно і відображати основну ідею усієї роботи. У кінці тез мають бути висновки, які передбачалися на другому етапі даного алгоритму. За потреби можна поміняти порядок абзаців, уточнити окремі формулювання. Можливо, знадобиться коригування назви тез. </a:t>
            </a:r>
            <a:endParaRPr lang="uk-UA" sz="1600" dirty="0" smtClean="0"/>
          </a:p>
          <a:p>
            <a:r>
              <a:rPr lang="uk-UA" sz="1600" dirty="0" smtClean="0"/>
              <a:t>7</a:t>
            </a:r>
            <a:r>
              <a:rPr lang="uk-UA" sz="1600" dirty="0"/>
              <a:t>. Формулювання та редагування переходів між окремими абзацами. На цьому етапі читають увесь текст тез та редагують переходи між абзацами, а також зміст самих абзаців. Дуже ймовірно, що в процесі написання виникли нові думки та ідеї, які за потреби можна внести до змісту тез доповіді. За об’ємом окремі абзаци можуть відхилятися від попереднього плану. Важливо, щоб основний результат наукової роботи – висновки були актуальними й добре аргументованими. </a:t>
            </a:r>
            <a:endParaRPr lang="uk-UA" sz="1600" dirty="0" smtClean="0"/>
          </a:p>
          <a:p>
            <a:r>
              <a:rPr lang="uk-UA" sz="1600" dirty="0" smtClean="0"/>
              <a:t>8</a:t>
            </a:r>
            <a:r>
              <a:rPr lang="uk-UA" sz="1600" dirty="0"/>
              <a:t>. З’ясування вимог до оформлення тез доповіді та їх обсягу. Необхідно уважно прочитати вимоги організаторів конкретного наукового заходу до оформлення тез доповіді, звернувши увагу на їх обсяг та правила оформлення. Якщо їх обсяг дещо більший за установлений – можна знайти і скоротити другорядні деталі, змінити окремі фрази тощо. </a:t>
            </a:r>
            <a:endParaRPr lang="uk-UA" sz="1600" dirty="0" smtClean="0"/>
          </a:p>
          <a:p>
            <a:r>
              <a:rPr lang="uk-UA" sz="1600" dirty="0" smtClean="0"/>
              <a:t>9</a:t>
            </a:r>
            <a:r>
              <a:rPr lang="uk-UA" sz="1600" dirty="0"/>
              <a:t>. Консультація з науковим керівником. Після оформлення тез студент має звернутись до наукового керівника для критичної оцінки проробленої роботи та отриманих наукових результатів. Це потрібно для того, щоб почути його думку про зміст, аргументацію, стиль наукової роботи. </a:t>
            </a:r>
            <a:endParaRPr lang="uk-UA" sz="1600" dirty="0" smtClean="0"/>
          </a:p>
          <a:p>
            <a:r>
              <a:rPr lang="uk-UA" sz="1600" dirty="0" smtClean="0"/>
              <a:t>10</a:t>
            </a:r>
            <a:r>
              <a:rPr lang="uk-UA" sz="1600" dirty="0"/>
              <a:t>. Надсилання готових тез доповіді до оргкомітету конференції. </a:t>
            </a:r>
          </a:p>
        </p:txBody>
      </p:sp>
    </p:spTree>
    <p:extLst>
      <p:ext uri="{BB962C8B-B14F-4D97-AF65-F5344CB8AC3E}">
        <p14:creationId xmlns:p14="http://schemas.microsoft.com/office/powerpoint/2010/main" val="3387593480"/>
      </p:ext>
    </p:extLst>
  </p:cSld>
  <p:clrMapOvr>
    <a:masterClrMapping/>
  </p:clrMapOvr>
  <p:transition>
    <p:strips dir="ld"/>
  </p:transition>
</p:sld>
</file>

<file path=ppt/theme/theme1.xml><?xml version="1.0" encoding="utf-8"?>
<a:theme xmlns:a="http://schemas.openxmlformats.org/drawingml/2006/main" name="cdb2004100l">
  <a:themeElements>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fontScheme name="cdb2004100l">
      <a:majorFont>
        <a:latin typeface="Verdana"/>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cdb2004100l 1">
        <a:dk1>
          <a:srgbClr val="29698D"/>
        </a:dk1>
        <a:lt1>
          <a:srgbClr val="FFFFFF"/>
        </a:lt1>
        <a:dk2>
          <a:srgbClr val="000000"/>
        </a:dk2>
        <a:lt2>
          <a:srgbClr val="D6E1E2"/>
        </a:lt2>
        <a:accent1>
          <a:srgbClr val="0099CC"/>
        </a:accent1>
        <a:accent2>
          <a:srgbClr val="FF9933"/>
        </a:accent2>
        <a:accent3>
          <a:srgbClr val="FFFFFF"/>
        </a:accent3>
        <a:accent4>
          <a:srgbClr val="215978"/>
        </a:accent4>
        <a:accent5>
          <a:srgbClr val="AACAE2"/>
        </a:accent5>
        <a:accent6>
          <a:srgbClr val="E78A2D"/>
        </a:accent6>
        <a:hlink>
          <a:srgbClr val="33CCCC"/>
        </a:hlink>
        <a:folHlink>
          <a:srgbClr val="83A6A7"/>
        </a:folHlink>
      </a:clrScheme>
      <a:clrMap bg1="lt1" tx1="dk1" bg2="lt2" tx2="dk2" accent1="accent1" accent2="accent2" accent3="accent3" accent4="accent4" accent5="accent5" accent6="accent6" hlink="hlink" folHlink="folHlink"/>
    </a:extraClrScheme>
    <a:extraClrScheme>
      <a:clrScheme name="cdb2004100l 2">
        <a:dk1>
          <a:srgbClr val="592C0D"/>
        </a:dk1>
        <a:lt1>
          <a:srgbClr val="FFFFFF"/>
        </a:lt1>
        <a:dk2>
          <a:srgbClr val="000000"/>
        </a:dk2>
        <a:lt2>
          <a:srgbClr val="C0C0C0"/>
        </a:lt2>
        <a:accent1>
          <a:srgbClr val="5B9569"/>
        </a:accent1>
        <a:accent2>
          <a:srgbClr val="5D8FC1"/>
        </a:accent2>
        <a:accent3>
          <a:srgbClr val="FFFFFF"/>
        </a:accent3>
        <a:accent4>
          <a:srgbClr val="4B2409"/>
        </a:accent4>
        <a:accent5>
          <a:srgbClr val="B5C8B9"/>
        </a:accent5>
        <a:accent6>
          <a:srgbClr val="5381AF"/>
        </a:accent6>
        <a:hlink>
          <a:srgbClr val="C5C059"/>
        </a:hlink>
        <a:folHlink>
          <a:srgbClr val="999C90"/>
        </a:folHlink>
      </a:clrScheme>
      <a:clrMap bg1="lt1" tx1="dk1" bg2="lt2" tx2="dk2" accent1="accent1" accent2="accent2" accent3="accent3" accent4="accent4" accent5="accent5" accent6="accent6" hlink="hlink" folHlink="folHlink"/>
    </a:extraClrScheme>
    <a:extraClrScheme>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12637</TotalTime>
  <Words>698</Words>
  <Application>Microsoft Office PowerPoint</Application>
  <PresentationFormat>Экран (4:3)</PresentationFormat>
  <Paragraphs>65</Paragraphs>
  <Slides>10</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cdb2004100l</vt:lpstr>
      <vt:lpstr>Тема 8. Методика підготовки тез наукової доповіді та наукової статті</vt:lpstr>
      <vt:lpstr>Питання лекції</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Інститути та їх функції в економіці. Базисні інститути національної економіки</dc:title>
  <dc:creator>Baggio</dc:creator>
  <cp:lastModifiedBy>Хоменко Ганна Юріївна</cp:lastModifiedBy>
  <cp:revision>1095</cp:revision>
  <dcterms:modified xsi:type="dcterms:W3CDTF">2025-03-28T12:05:00Z</dcterms:modified>
</cp:coreProperties>
</file>