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61" r:id="rId5"/>
    <p:sldId id="262" r:id="rId6"/>
    <p:sldId id="265" r:id="rId7"/>
    <p:sldId id="266" r:id="rId8"/>
    <p:sldId id="267" r:id="rId9"/>
    <p:sldId id="268" r:id="rId10"/>
    <p:sldId id="269" r:id="rId11"/>
    <p:sldId id="270" r:id="rId12"/>
    <p:sldId id="259" r:id="rId13"/>
    <p:sldId id="291" r:id="rId14"/>
    <p:sldId id="292" r:id="rId15"/>
    <p:sldId id="293" r:id="rId16"/>
    <p:sldId id="260" r:id="rId17"/>
    <p:sldId id="263" r:id="rId18"/>
    <p:sldId id="264"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94" r:id="rId35"/>
    <p:sldId id="295" r:id="rId36"/>
    <p:sldId id="296" r:id="rId37"/>
    <p:sldId id="297" r:id="rId38"/>
    <p:sldId id="298" r:id="rId39"/>
    <p:sldId id="299" r:id="rId40"/>
    <p:sldId id="286" r:id="rId41"/>
  </p:sldIdLst>
  <p:sldSz cx="12192000" cy="6858000"/>
  <p:notesSz cx="6858000" cy="9144000"/>
  <p:defaultTextStyle>
    <a:defPPr>
      <a:defRPr lang="en-US"/>
    </a:defPPr>
    <a:lvl1pPr marL="0" lvl="0"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vl6pPr marL="2286000" lvl="5"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6pPr>
    <a:lvl7pPr marL="2743200" lvl="6"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7pPr>
    <a:lvl8pPr marL="3200400" lvl="7"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8pPr>
    <a:lvl9pPr marL="3657600" lvl="8"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p:restoredTop sz="94660"/>
  </p:normalViewPr>
  <p:slideViewPr>
    <p:cSldViewPr snapToGrid="0">
      <p:cViewPr varScale="1">
        <p:scale>
          <a:sx n="74" d="100"/>
          <a:sy n="74" d="100"/>
        </p:scale>
        <p:origin x="-37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10">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11">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1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13">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8">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9">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DC5E69EF-B7A8-4D04-BFA3-389F37644567}" type="doc">
      <dgm:prSet loTypeId="urn:microsoft.com/office/officeart/2005/8/layout/list1#1" loCatId="list" qsTypeId="urn:microsoft.com/office/officeart/2005/8/quickstyle/simple1#1" qsCatId="simple" csTypeId="urn:microsoft.com/office/officeart/2005/8/colors/accent1_2#1" csCatId="accent1" phldr="1"/>
      <dgm:spPr/>
      <dgm:t>
        <a:bodyPr/>
        <a:lstStyle/>
        <a:p>
          <a:endParaRPr lang="ru-RU"/>
        </a:p>
      </dgm:t>
    </dgm:pt>
    <dgm:pt modelId="{72BE64E7-FF4F-4DDD-8EDF-3C9E1DE54913}">
      <dgm:prSet phldrT="[Текст]" custT="1"/>
      <dgm:spPr/>
      <dgm:t>
        <a:bodyPr/>
        <a:lstStyle/>
        <a:p>
          <a:r>
            <a:rPr lang="uk-UA" sz="2400" noProof="0" dirty="0">
              <a:latin typeface="Times New Roman" panose="02020603050405020304" pitchFamily="18" charset="0"/>
              <a:cs typeface="Times New Roman" panose="02020603050405020304" pitchFamily="18" charset="0"/>
            </a:rPr>
            <a:t>вони є найбільш важливими для підприємства</a:t>
          </a:r>
        </a:p>
      </dgm:t>
    </dgm:pt>
    <dgm:pt modelId="{7AC9216E-5A88-40EA-B846-F375CA9DA8B8}" type="parTrans" cxnId="{E0726A5D-408E-4296-9B8B-D494C19D76FD}">
      <dgm:prSet/>
      <dgm:spPr/>
      <dgm:t>
        <a:bodyPr/>
        <a:lstStyle/>
        <a:p>
          <a:endParaRPr lang="ru-RU"/>
        </a:p>
      </dgm:t>
    </dgm:pt>
    <dgm:pt modelId="{018C84B9-3DC4-4C87-BA45-5EE3337A244E}" type="sibTrans" cxnId="{E0726A5D-408E-4296-9B8B-D494C19D76FD}">
      <dgm:prSet/>
      <dgm:spPr/>
      <dgm:t>
        <a:bodyPr/>
        <a:lstStyle/>
        <a:p>
          <a:endParaRPr lang="ru-RU"/>
        </a:p>
      </dgm:t>
    </dgm:pt>
    <dgm:pt modelId="{2E90F8A2-2019-406D-B52C-07C543CD65F8}">
      <dgm:prSet phldrT="[Текст]" custT="1"/>
      <dgm:spPr/>
      <dgm:t>
        <a:bodyPr/>
        <a:lstStyle/>
        <a:p>
          <a:r>
            <a:rPr lang="uk-UA" sz="2400" noProof="0" dirty="0">
              <a:latin typeface="Times New Roman" panose="02020603050405020304" pitchFamily="18" charset="0"/>
              <a:cs typeface="Times New Roman" panose="02020603050405020304" pitchFamily="18" charset="0"/>
            </a:rPr>
            <a:t>вони формують положення підприємств на ринку</a:t>
          </a:r>
        </a:p>
      </dgm:t>
    </dgm:pt>
    <dgm:pt modelId="{37D78A91-2838-4FED-9BDF-97838F35E5E4}" type="parTrans" cxnId="{2E4EAE24-4562-425B-AF77-BFCB2977A125}">
      <dgm:prSet/>
      <dgm:spPr/>
      <dgm:t>
        <a:bodyPr/>
        <a:lstStyle/>
        <a:p>
          <a:endParaRPr lang="ru-RU"/>
        </a:p>
      </dgm:t>
    </dgm:pt>
    <dgm:pt modelId="{FE11FD72-0D33-48DE-892F-0D99B4B086B9}" type="sibTrans" cxnId="{2E4EAE24-4562-425B-AF77-BFCB2977A125}">
      <dgm:prSet/>
      <dgm:spPr/>
      <dgm:t>
        <a:bodyPr/>
        <a:lstStyle/>
        <a:p>
          <a:endParaRPr lang="ru-RU"/>
        </a:p>
      </dgm:t>
    </dgm:pt>
    <dgm:pt modelId="{B2978249-09CE-42C8-8868-A909CED7FD30}">
      <dgm:prSet phldrT="[Текст]" custT="1"/>
      <dgm:spPr/>
      <dgm:t>
        <a:bodyPr/>
        <a:lstStyle/>
        <a:p>
          <a:r>
            <a:rPr lang="uk-UA" sz="2400" noProof="0" dirty="0">
              <a:latin typeface="Times New Roman" panose="02020603050405020304" pitchFamily="18" charset="0"/>
              <a:cs typeface="Times New Roman" panose="02020603050405020304" pitchFamily="18" charset="0"/>
            </a:rPr>
            <a:t>для їх розробки потрібен </a:t>
          </a:r>
          <a:r>
            <a:rPr lang="uk-UA" sz="2400" noProof="0" dirty="0" err="1">
              <a:latin typeface="Times New Roman" panose="02020603050405020304" pitchFamily="18" charset="0"/>
              <a:cs typeface="Times New Roman" panose="02020603050405020304" pitchFamily="18" charset="0"/>
            </a:rPr>
            <a:t>час;вибір</a:t>
          </a:r>
          <a:r>
            <a:rPr lang="uk-UA" sz="2400" noProof="0" dirty="0">
              <a:latin typeface="Times New Roman" panose="02020603050405020304" pitchFamily="18" charset="0"/>
              <a:cs typeface="Times New Roman" panose="02020603050405020304" pitchFamily="18" charset="0"/>
            </a:rPr>
            <a:t> варіантів альтернатив</a:t>
          </a:r>
        </a:p>
      </dgm:t>
    </dgm:pt>
    <dgm:pt modelId="{88489CE6-A9BC-4D1D-83BC-56086AFD629A}" type="parTrans" cxnId="{B79CC71A-1B05-4895-9DE5-5F9307E4EDF7}">
      <dgm:prSet/>
      <dgm:spPr/>
      <dgm:t>
        <a:bodyPr/>
        <a:lstStyle/>
        <a:p>
          <a:endParaRPr lang="ru-RU"/>
        </a:p>
      </dgm:t>
    </dgm:pt>
    <dgm:pt modelId="{A9AF6A62-B314-4079-88ED-078867BC84F6}" type="sibTrans" cxnId="{B79CC71A-1B05-4895-9DE5-5F9307E4EDF7}">
      <dgm:prSet/>
      <dgm:spPr/>
      <dgm:t>
        <a:bodyPr/>
        <a:lstStyle/>
        <a:p>
          <a:endParaRPr lang="ru-RU"/>
        </a:p>
      </dgm:t>
    </dgm:pt>
    <dgm:pt modelId="{949420DC-5EB7-4DF8-9B88-F3D9211E6E8A}">
      <dgm:prSet custT="1"/>
      <dgm:spPr/>
      <dgm:t>
        <a:bodyPr/>
        <a:lstStyle/>
        <a:p>
          <a:r>
            <a:rPr lang="uk-UA" sz="2400" noProof="0" dirty="0">
              <a:latin typeface="Times New Roman" panose="02020603050405020304" pitchFamily="18" charset="0"/>
              <a:cs typeface="Times New Roman" panose="02020603050405020304" pitchFamily="18" charset="0"/>
            </a:rPr>
            <a:t>відрізняється невизначеністю</a:t>
          </a:r>
        </a:p>
      </dgm:t>
    </dgm:pt>
    <dgm:pt modelId="{EDBF23D7-8729-4B94-96A6-80C87D309232}" type="parTrans" cxnId="{22218456-9AFE-4C31-98D6-54B4B8F8D8C5}">
      <dgm:prSet/>
      <dgm:spPr/>
      <dgm:t>
        <a:bodyPr/>
        <a:lstStyle/>
        <a:p>
          <a:endParaRPr lang="ru-RU"/>
        </a:p>
      </dgm:t>
    </dgm:pt>
    <dgm:pt modelId="{BD056DD3-B6C4-4633-BF85-F2503DE6942C}" type="sibTrans" cxnId="{22218456-9AFE-4C31-98D6-54B4B8F8D8C5}">
      <dgm:prSet/>
      <dgm:spPr/>
      <dgm:t>
        <a:bodyPr/>
        <a:lstStyle/>
        <a:p>
          <a:endParaRPr lang="ru-RU"/>
        </a:p>
      </dgm:t>
    </dgm:pt>
    <dgm:pt modelId="{24AB39B0-4375-4EDC-8F9F-EB87E959D7BB}" type="pres">
      <dgm:prSet presAssocID="{DC5E69EF-B7A8-4D04-BFA3-389F37644567}" presName="linear" presStyleCnt="0">
        <dgm:presLayoutVars>
          <dgm:dir/>
          <dgm:animLvl val="lvl"/>
          <dgm:resizeHandles val="exact"/>
        </dgm:presLayoutVars>
      </dgm:prSet>
      <dgm:spPr/>
      <dgm:t>
        <a:bodyPr/>
        <a:lstStyle/>
        <a:p>
          <a:endParaRPr lang="ru-RU"/>
        </a:p>
      </dgm:t>
    </dgm:pt>
    <dgm:pt modelId="{0DB7DB0A-1D25-40EB-A47C-1F06DDB5D659}" type="pres">
      <dgm:prSet presAssocID="{72BE64E7-FF4F-4DDD-8EDF-3C9E1DE54913}" presName="parentLin" presStyleCnt="0"/>
      <dgm:spPr/>
    </dgm:pt>
    <dgm:pt modelId="{BB64D9D5-8793-438C-8521-17017AC02559}" type="pres">
      <dgm:prSet presAssocID="{72BE64E7-FF4F-4DDD-8EDF-3C9E1DE54913}" presName="parentLeftMargin" presStyleLbl="node1" presStyleIdx="0" presStyleCnt="4"/>
      <dgm:spPr/>
      <dgm:t>
        <a:bodyPr/>
        <a:lstStyle/>
        <a:p>
          <a:endParaRPr lang="ru-RU"/>
        </a:p>
      </dgm:t>
    </dgm:pt>
    <dgm:pt modelId="{61477598-5147-4C80-BE6C-7E855F8DB290}" type="pres">
      <dgm:prSet presAssocID="{72BE64E7-FF4F-4DDD-8EDF-3C9E1DE54913}" presName="parentText" presStyleLbl="node1" presStyleIdx="0" presStyleCnt="4">
        <dgm:presLayoutVars>
          <dgm:chMax val="0"/>
          <dgm:bulletEnabled val="1"/>
        </dgm:presLayoutVars>
      </dgm:prSet>
      <dgm:spPr/>
      <dgm:t>
        <a:bodyPr/>
        <a:lstStyle/>
        <a:p>
          <a:endParaRPr lang="ru-RU"/>
        </a:p>
      </dgm:t>
    </dgm:pt>
    <dgm:pt modelId="{C252ACA7-D17C-492F-BCD2-B3C57EE65FC3}" type="pres">
      <dgm:prSet presAssocID="{72BE64E7-FF4F-4DDD-8EDF-3C9E1DE54913}" presName="negativeSpace" presStyleCnt="0"/>
      <dgm:spPr/>
    </dgm:pt>
    <dgm:pt modelId="{64E8E03D-8F33-43CA-86F6-3E9C5167706F}" type="pres">
      <dgm:prSet presAssocID="{72BE64E7-FF4F-4DDD-8EDF-3C9E1DE54913}" presName="childText" presStyleLbl="conFgAcc1" presStyleIdx="0" presStyleCnt="4">
        <dgm:presLayoutVars>
          <dgm:bulletEnabled val="1"/>
        </dgm:presLayoutVars>
      </dgm:prSet>
      <dgm:spPr/>
    </dgm:pt>
    <dgm:pt modelId="{BF38DD84-C75C-418A-8AA3-5592BA9FBBFC}" type="pres">
      <dgm:prSet presAssocID="{018C84B9-3DC4-4C87-BA45-5EE3337A244E}" presName="spaceBetweenRectangles" presStyleCnt="0"/>
      <dgm:spPr/>
    </dgm:pt>
    <dgm:pt modelId="{022D4A73-E9D7-4823-83A4-67F7850B39B6}" type="pres">
      <dgm:prSet presAssocID="{2E90F8A2-2019-406D-B52C-07C543CD65F8}" presName="parentLin" presStyleCnt="0"/>
      <dgm:spPr/>
    </dgm:pt>
    <dgm:pt modelId="{BD483543-3F6F-4BDD-92BD-84A1F5D77E05}" type="pres">
      <dgm:prSet presAssocID="{2E90F8A2-2019-406D-B52C-07C543CD65F8}" presName="parentLeftMargin" presStyleLbl="node1" presStyleIdx="0" presStyleCnt="4"/>
      <dgm:spPr/>
      <dgm:t>
        <a:bodyPr/>
        <a:lstStyle/>
        <a:p>
          <a:endParaRPr lang="ru-RU"/>
        </a:p>
      </dgm:t>
    </dgm:pt>
    <dgm:pt modelId="{DA5789EE-C438-4285-A0C0-856AE1ACF3E6}" type="pres">
      <dgm:prSet presAssocID="{2E90F8A2-2019-406D-B52C-07C543CD65F8}" presName="parentText" presStyleLbl="node1" presStyleIdx="1" presStyleCnt="4">
        <dgm:presLayoutVars>
          <dgm:chMax val="0"/>
          <dgm:bulletEnabled val="1"/>
        </dgm:presLayoutVars>
      </dgm:prSet>
      <dgm:spPr/>
      <dgm:t>
        <a:bodyPr/>
        <a:lstStyle/>
        <a:p>
          <a:endParaRPr lang="ru-RU"/>
        </a:p>
      </dgm:t>
    </dgm:pt>
    <dgm:pt modelId="{F3FA989F-13EB-443D-A6B7-D86AB55B589D}" type="pres">
      <dgm:prSet presAssocID="{2E90F8A2-2019-406D-B52C-07C543CD65F8}" presName="negativeSpace" presStyleCnt="0"/>
      <dgm:spPr/>
    </dgm:pt>
    <dgm:pt modelId="{4A455066-928E-4CE0-93C9-8C948A031DA3}" type="pres">
      <dgm:prSet presAssocID="{2E90F8A2-2019-406D-B52C-07C543CD65F8}" presName="childText" presStyleLbl="conFgAcc1" presStyleIdx="1" presStyleCnt="4">
        <dgm:presLayoutVars>
          <dgm:bulletEnabled val="1"/>
        </dgm:presLayoutVars>
      </dgm:prSet>
      <dgm:spPr/>
    </dgm:pt>
    <dgm:pt modelId="{3FB6010C-B20D-48EB-9063-B3B2F27DDD40}" type="pres">
      <dgm:prSet presAssocID="{FE11FD72-0D33-48DE-892F-0D99B4B086B9}" presName="spaceBetweenRectangles" presStyleCnt="0"/>
      <dgm:spPr/>
    </dgm:pt>
    <dgm:pt modelId="{CB6F44EE-17C2-4D01-A8F5-D9A2437CD1C9}" type="pres">
      <dgm:prSet presAssocID="{B2978249-09CE-42C8-8868-A909CED7FD30}" presName="parentLin" presStyleCnt="0"/>
      <dgm:spPr/>
    </dgm:pt>
    <dgm:pt modelId="{0D315E75-47EE-48F8-ABB9-4FC27E66BA9F}" type="pres">
      <dgm:prSet presAssocID="{B2978249-09CE-42C8-8868-A909CED7FD30}" presName="parentLeftMargin" presStyleLbl="node1" presStyleIdx="1" presStyleCnt="4"/>
      <dgm:spPr/>
      <dgm:t>
        <a:bodyPr/>
        <a:lstStyle/>
        <a:p>
          <a:endParaRPr lang="ru-RU"/>
        </a:p>
      </dgm:t>
    </dgm:pt>
    <dgm:pt modelId="{96B948DD-4123-411A-935B-98D57E1E85BC}" type="pres">
      <dgm:prSet presAssocID="{B2978249-09CE-42C8-8868-A909CED7FD30}" presName="parentText" presStyleLbl="node1" presStyleIdx="2" presStyleCnt="4">
        <dgm:presLayoutVars>
          <dgm:chMax val="0"/>
          <dgm:bulletEnabled val="1"/>
        </dgm:presLayoutVars>
      </dgm:prSet>
      <dgm:spPr/>
      <dgm:t>
        <a:bodyPr/>
        <a:lstStyle/>
        <a:p>
          <a:endParaRPr lang="ru-RU"/>
        </a:p>
      </dgm:t>
    </dgm:pt>
    <dgm:pt modelId="{6CC4F1CF-44DD-427C-AF05-CB4D1F1ECBFB}" type="pres">
      <dgm:prSet presAssocID="{B2978249-09CE-42C8-8868-A909CED7FD30}" presName="negativeSpace" presStyleCnt="0"/>
      <dgm:spPr/>
    </dgm:pt>
    <dgm:pt modelId="{FB40252D-2F97-4C44-99E9-512CA4FA9D00}" type="pres">
      <dgm:prSet presAssocID="{B2978249-09CE-42C8-8868-A909CED7FD30}" presName="childText" presStyleLbl="conFgAcc1" presStyleIdx="2" presStyleCnt="4">
        <dgm:presLayoutVars>
          <dgm:bulletEnabled val="1"/>
        </dgm:presLayoutVars>
      </dgm:prSet>
      <dgm:spPr/>
    </dgm:pt>
    <dgm:pt modelId="{1868E246-8ED2-4D64-9D53-27DA5CE12B1C}" type="pres">
      <dgm:prSet presAssocID="{A9AF6A62-B314-4079-88ED-078867BC84F6}" presName="spaceBetweenRectangles" presStyleCnt="0"/>
      <dgm:spPr/>
    </dgm:pt>
    <dgm:pt modelId="{1D3743B6-A336-45EB-ABA3-56E699C183BF}" type="pres">
      <dgm:prSet presAssocID="{949420DC-5EB7-4DF8-9B88-F3D9211E6E8A}" presName="parentLin" presStyleCnt="0"/>
      <dgm:spPr/>
    </dgm:pt>
    <dgm:pt modelId="{5A3DE108-2CC8-4CFD-ABD5-091F2F753BFC}" type="pres">
      <dgm:prSet presAssocID="{949420DC-5EB7-4DF8-9B88-F3D9211E6E8A}" presName="parentLeftMargin" presStyleLbl="node1" presStyleIdx="2" presStyleCnt="4"/>
      <dgm:spPr/>
      <dgm:t>
        <a:bodyPr/>
        <a:lstStyle/>
        <a:p>
          <a:endParaRPr lang="ru-RU"/>
        </a:p>
      </dgm:t>
    </dgm:pt>
    <dgm:pt modelId="{0715B478-B301-43ED-8C98-5A435B9A50B6}" type="pres">
      <dgm:prSet presAssocID="{949420DC-5EB7-4DF8-9B88-F3D9211E6E8A}" presName="parentText" presStyleLbl="node1" presStyleIdx="3" presStyleCnt="4">
        <dgm:presLayoutVars>
          <dgm:chMax val="0"/>
          <dgm:bulletEnabled val="1"/>
        </dgm:presLayoutVars>
      </dgm:prSet>
      <dgm:spPr/>
      <dgm:t>
        <a:bodyPr/>
        <a:lstStyle/>
        <a:p>
          <a:endParaRPr lang="ru-RU"/>
        </a:p>
      </dgm:t>
    </dgm:pt>
    <dgm:pt modelId="{DFE17992-4C5C-4F8D-BC59-9F87269A5863}" type="pres">
      <dgm:prSet presAssocID="{949420DC-5EB7-4DF8-9B88-F3D9211E6E8A}" presName="negativeSpace" presStyleCnt="0"/>
      <dgm:spPr/>
    </dgm:pt>
    <dgm:pt modelId="{D6172DE6-D603-4494-84D3-D25306A0FE39}" type="pres">
      <dgm:prSet presAssocID="{949420DC-5EB7-4DF8-9B88-F3D9211E6E8A}" presName="childText" presStyleLbl="conFgAcc1" presStyleIdx="3" presStyleCnt="4">
        <dgm:presLayoutVars>
          <dgm:bulletEnabled val="1"/>
        </dgm:presLayoutVars>
      </dgm:prSet>
      <dgm:spPr/>
    </dgm:pt>
  </dgm:ptLst>
  <dgm:cxnLst>
    <dgm:cxn modelId="{22A1ADBC-775F-47C3-B239-8AF8CBE944E4}" type="presOf" srcId="{2E90F8A2-2019-406D-B52C-07C543CD65F8}" destId="{BD483543-3F6F-4BDD-92BD-84A1F5D77E05}" srcOrd="0" destOrd="0" presId="urn:microsoft.com/office/officeart/2005/8/layout/list1#1"/>
    <dgm:cxn modelId="{AEE6DD62-7903-45A9-BCF5-1C6AE59A792E}" type="presOf" srcId="{72BE64E7-FF4F-4DDD-8EDF-3C9E1DE54913}" destId="{BB64D9D5-8793-438C-8521-17017AC02559}" srcOrd="0" destOrd="0" presId="urn:microsoft.com/office/officeart/2005/8/layout/list1#1"/>
    <dgm:cxn modelId="{29430E5F-E381-4A2A-A5F3-D4DC619D5A08}" type="presOf" srcId="{2E90F8A2-2019-406D-B52C-07C543CD65F8}" destId="{DA5789EE-C438-4285-A0C0-856AE1ACF3E6}" srcOrd="1" destOrd="0" presId="urn:microsoft.com/office/officeart/2005/8/layout/list1#1"/>
    <dgm:cxn modelId="{E0726A5D-408E-4296-9B8B-D494C19D76FD}" srcId="{DC5E69EF-B7A8-4D04-BFA3-389F37644567}" destId="{72BE64E7-FF4F-4DDD-8EDF-3C9E1DE54913}" srcOrd="0" destOrd="0" parTransId="{7AC9216E-5A88-40EA-B846-F375CA9DA8B8}" sibTransId="{018C84B9-3DC4-4C87-BA45-5EE3337A244E}"/>
    <dgm:cxn modelId="{22218456-9AFE-4C31-98D6-54B4B8F8D8C5}" srcId="{DC5E69EF-B7A8-4D04-BFA3-389F37644567}" destId="{949420DC-5EB7-4DF8-9B88-F3D9211E6E8A}" srcOrd="3" destOrd="0" parTransId="{EDBF23D7-8729-4B94-96A6-80C87D309232}" sibTransId="{BD056DD3-B6C4-4633-BF85-F2503DE6942C}"/>
    <dgm:cxn modelId="{D77D88E2-D1F9-46BD-AEE4-6C1BD8552E80}" type="presOf" srcId="{B2978249-09CE-42C8-8868-A909CED7FD30}" destId="{0D315E75-47EE-48F8-ABB9-4FC27E66BA9F}" srcOrd="0" destOrd="0" presId="urn:microsoft.com/office/officeart/2005/8/layout/list1#1"/>
    <dgm:cxn modelId="{959F518E-C08A-4C81-BC81-1CFEAE8E8C89}" type="presOf" srcId="{949420DC-5EB7-4DF8-9B88-F3D9211E6E8A}" destId="{0715B478-B301-43ED-8C98-5A435B9A50B6}" srcOrd="1" destOrd="0" presId="urn:microsoft.com/office/officeart/2005/8/layout/list1#1"/>
    <dgm:cxn modelId="{EB1F3435-F03F-4FDD-AE31-8BBAA4230F6B}" type="presOf" srcId="{DC5E69EF-B7A8-4D04-BFA3-389F37644567}" destId="{24AB39B0-4375-4EDC-8F9F-EB87E959D7BB}" srcOrd="0" destOrd="0" presId="urn:microsoft.com/office/officeart/2005/8/layout/list1#1"/>
    <dgm:cxn modelId="{F9045CEF-A74A-4173-9066-F42B8D9043D0}" type="presOf" srcId="{949420DC-5EB7-4DF8-9B88-F3D9211E6E8A}" destId="{5A3DE108-2CC8-4CFD-ABD5-091F2F753BFC}" srcOrd="0" destOrd="0" presId="urn:microsoft.com/office/officeart/2005/8/layout/list1#1"/>
    <dgm:cxn modelId="{2E4EAE24-4562-425B-AF77-BFCB2977A125}" srcId="{DC5E69EF-B7A8-4D04-BFA3-389F37644567}" destId="{2E90F8A2-2019-406D-B52C-07C543CD65F8}" srcOrd="1" destOrd="0" parTransId="{37D78A91-2838-4FED-9BDF-97838F35E5E4}" sibTransId="{FE11FD72-0D33-48DE-892F-0D99B4B086B9}"/>
    <dgm:cxn modelId="{8180E298-871F-4F6F-8D5D-EEA223975297}" type="presOf" srcId="{B2978249-09CE-42C8-8868-A909CED7FD30}" destId="{96B948DD-4123-411A-935B-98D57E1E85BC}" srcOrd="1" destOrd="0" presId="urn:microsoft.com/office/officeart/2005/8/layout/list1#1"/>
    <dgm:cxn modelId="{D7A6B531-8D6D-4041-BA78-78B8C6567FDE}" type="presOf" srcId="{72BE64E7-FF4F-4DDD-8EDF-3C9E1DE54913}" destId="{61477598-5147-4C80-BE6C-7E855F8DB290}" srcOrd="1" destOrd="0" presId="urn:microsoft.com/office/officeart/2005/8/layout/list1#1"/>
    <dgm:cxn modelId="{B79CC71A-1B05-4895-9DE5-5F9307E4EDF7}" srcId="{DC5E69EF-B7A8-4D04-BFA3-389F37644567}" destId="{B2978249-09CE-42C8-8868-A909CED7FD30}" srcOrd="2" destOrd="0" parTransId="{88489CE6-A9BC-4D1D-83BC-56086AFD629A}" sibTransId="{A9AF6A62-B314-4079-88ED-078867BC84F6}"/>
    <dgm:cxn modelId="{43774C15-95F4-4FF2-89EA-2FB1267F5BCD}" type="presParOf" srcId="{24AB39B0-4375-4EDC-8F9F-EB87E959D7BB}" destId="{0DB7DB0A-1D25-40EB-A47C-1F06DDB5D659}" srcOrd="0" destOrd="0" presId="urn:microsoft.com/office/officeart/2005/8/layout/list1#1"/>
    <dgm:cxn modelId="{18C60751-ED90-4FDA-94D3-81F72607C391}" type="presParOf" srcId="{0DB7DB0A-1D25-40EB-A47C-1F06DDB5D659}" destId="{BB64D9D5-8793-438C-8521-17017AC02559}" srcOrd="0" destOrd="0" presId="urn:microsoft.com/office/officeart/2005/8/layout/list1#1"/>
    <dgm:cxn modelId="{3CE13920-8D09-41E0-8857-23F5E98CFE03}" type="presParOf" srcId="{0DB7DB0A-1D25-40EB-A47C-1F06DDB5D659}" destId="{61477598-5147-4C80-BE6C-7E855F8DB290}" srcOrd="1" destOrd="0" presId="urn:microsoft.com/office/officeart/2005/8/layout/list1#1"/>
    <dgm:cxn modelId="{FB36FF9D-207B-4B2C-A09B-9EA46F49F9B2}" type="presParOf" srcId="{24AB39B0-4375-4EDC-8F9F-EB87E959D7BB}" destId="{C252ACA7-D17C-492F-BCD2-B3C57EE65FC3}" srcOrd="1" destOrd="0" presId="urn:microsoft.com/office/officeart/2005/8/layout/list1#1"/>
    <dgm:cxn modelId="{719FEE8A-B3FB-40FA-AB33-F4CAD2DD3690}" type="presParOf" srcId="{24AB39B0-4375-4EDC-8F9F-EB87E959D7BB}" destId="{64E8E03D-8F33-43CA-86F6-3E9C5167706F}" srcOrd="2" destOrd="0" presId="urn:microsoft.com/office/officeart/2005/8/layout/list1#1"/>
    <dgm:cxn modelId="{E3AFC3F1-E112-494F-B29E-6D7619BEB2FA}" type="presParOf" srcId="{24AB39B0-4375-4EDC-8F9F-EB87E959D7BB}" destId="{BF38DD84-C75C-418A-8AA3-5592BA9FBBFC}" srcOrd="3" destOrd="0" presId="urn:microsoft.com/office/officeart/2005/8/layout/list1#1"/>
    <dgm:cxn modelId="{F9007854-ACC4-49E3-8B7F-D8F7A716920C}" type="presParOf" srcId="{24AB39B0-4375-4EDC-8F9F-EB87E959D7BB}" destId="{022D4A73-E9D7-4823-83A4-67F7850B39B6}" srcOrd="4" destOrd="0" presId="urn:microsoft.com/office/officeart/2005/8/layout/list1#1"/>
    <dgm:cxn modelId="{930CDB27-EEED-4645-88E2-F91F6857A034}" type="presParOf" srcId="{022D4A73-E9D7-4823-83A4-67F7850B39B6}" destId="{BD483543-3F6F-4BDD-92BD-84A1F5D77E05}" srcOrd="0" destOrd="0" presId="urn:microsoft.com/office/officeart/2005/8/layout/list1#1"/>
    <dgm:cxn modelId="{8FAD11E5-3B69-4186-9325-A5AEBDA207F8}" type="presParOf" srcId="{022D4A73-E9D7-4823-83A4-67F7850B39B6}" destId="{DA5789EE-C438-4285-A0C0-856AE1ACF3E6}" srcOrd="1" destOrd="0" presId="urn:microsoft.com/office/officeart/2005/8/layout/list1#1"/>
    <dgm:cxn modelId="{55B1C69C-86D8-4A0A-93DE-68A5268B5674}" type="presParOf" srcId="{24AB39B0-4375-4EDC-8F9F-EB87E959D7BB}" destId="{F3FA989F-13EB-443D-A6B7-D86AB55B589D}" srcOrd="5" destOrd="0" presId="urn:microsoft.com/office/officeart/2005/8/layout/list1#1"/>
    <dgm:cxn modelId="{EBCC64FB-B21B-4683-A568-7958185B40CC}" type="presParOf" srcId="{24AB39B0-4375-4EDC-8F9F-EB87E959D7BB}" destId="{4A455066-928E-4CE0-93C9-8C948A031DA3}" srcOrd="6" destOrd="0" presId="urn:microsoft.com/office/officeart/2005/8/layout/list1#1"/>
    <dgm:cxn modelId="{7B40CC5E-AF4A-4F46-815C-DDFF7C97C2C8}" type="presParOf" srcId="{24AB39B0-4375-4EDC-8F9F-EB87E959D7BB}" destId="{3FB6010C-B20D-48EB-9063-B3B2F27DDD40}" srcOrd="7" destOrd="0" presId="urn:microsoft.com/office/officeart/2005/8/layout/list1#1"/>
    <dgm:cxn modelId="{55582DB7-B711-4F46-AF29-514968DEF19D}" type="presParOf" srcId="{24AB39B0-4375-4EDC-8F9F-EB87E959D7BB}" destId="{CB6F44EE-17C2-4D01-A8F5-D9A2437CD1C9}" srcOrd="8" destOrd="0" presId="urn:microsoft.com/office/officeart/2005/8/layout/list1#1"/>
    <dgm:cxn modelId="{4E911A77-9CB7-4FC1-8FC8-2FAAEA442EE6}" type="presParOf" srcId="{CB6F44EE-17C2-4D01-A8F5-D9A2437CD1C9}" destId="{0D315E75-47EE-48F8-ABB9-4FC27E66BA9F}" srcOrd="0" destOrd="0" presId="urn:microsoft.com/office/officeart/2005/8/layout/list1#1"/>
    <dgm:cxn modelId="{7E10607A-EE78-4603-BF83-4A2DFECA984B}" type="presParOf" srcId="{CB6F44EE-17C2-4D01-A8F5-D9A2437CD1C9}" destId="{96B948DD-4123-411A-935B-98D57E1E85BC}" srcOrd="1" destOrd="0" presId="urn:microsoft.com/office/officeart/2005/8/layout/list1#1"/>
    <dgm:cxn modelId="{D2153D7B-38EE-45FF-ADC3-EA10B4DC35DE}" type="presParOf" srcId="{24AB39B0-4375-4EDC-8F9F-EB87E959D7BB}" destId="{6CC4F1CF-44DD-427C-AF05-CB4D1F1ECBFB}" srcOrd="9" destOrd="0" presId="urn:microsoft.com/office/officeart/2005/8/layout/list1#1"/>
    <dgm:cxn modelId="{68A4878B-CB12-4AEF-B367-BD0D1412D1F4}" type="presParOf" srcId="{24AB39B0-4375-4EDC-8F9F-EB87E959D7BB}" destId="{FB40252D-2F97-4C44-99E9-512CA4FA9D00}" srcOrd="10" destOrd="0" presId="urn:microsoft.com/office/officeart/2005/8/layout/list1#1"/>
    <dgm:cxn modelId="{9F5A2F8C-9481-4ABB-AB3F-4EB2771D9FE6}" type="presParOf" srcId="{24AB39B0-4375-4EDC-8F9F-EB87E959D7BB}" destId="{1868E246-8ED2-4D64-9D53-27DA5CE12B1C}" srcOrd="11" destOrd="0" presId="urn:microsoft.com/office/officeart/2005/8/layout/list1#1"/>
    <dgm:cxn modelId="{0FF52853-C69A-4CD2-9B1D-AAA8EEACBD03}" type="presParOf" srcId="{24AB39B0-4375-4EDC-8F9F-EB87E959D7BB}" destId="{1D3743B6-A336-45EB-ABA3-56E699C183BF}" srcOrd="12" destOrd="0" presId="urn:microsoft.com/office/officeart/2005/8/layout/list1#1"/>
    <dgm:cxn modelId="{C3C2C436-8F7E-4825-AC10-0946E3196AF8}" type="presParOf" srcId="{1D3743B6-A336-45EB-ABA3-56E699C183BF}" destId="{5A3DE108-2CC8-4CFD-ABD5-091F2F753BFC}" srcOrd="0" destOrd="0" presId="urn:microsoft.com/office/officeart/2005/8/layout/list1#1"/>
    <dgm:cxn modelId="{DFFF31DA-1E09-4D24-BABE-F37B42E42FB1}" type="presParOf" srcId="{1D3743B6-A336-45EB-ABA3-56E699C183BF}" destId="{0715B478-B301-43ED-8C98-5A435B9A50B6}" srcOrd="1" destOrd="0" presId="urn:microsoft.com/office/officeart/2005/8/layout/list1#1"/>
    <dgm:cxn modelId="{268320C3-BC35-4D4E-8A0C-B146A26D723D}" type="presParOf" srcId="{24AB39B0-4375-4EDC-8F9F-EB87E959D7BB}" destId="{DFE17992-4C5C-4F8D-BC59-9F87269A5863}" srcOrd="13" destOrd="0" presId="urn:microsoft.com/office/officeart/2005/8/layout/list1#1"/>
    <dgm:cxn modelId="{5DE82922-D2DC-45F0-B3DF-F33EDFF9CBC6}" type="presParOf" srcId="{24AB39B0-4375-4EDC-8F9F-EB87E959D7BB}" destId="{D6172DE6-D603-4494-84D3-D25306A0FE39}" srcOrd="14" destOrd="0" presId="urn:microsoft.com/office/officeart/2005/8/layout/list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009CD8B-38DD-4674-9837-2F8612DEBB67}" type="doc">
      <dgm:prSet loTypeId="urn:microsoft.com/office/officeart/2005/8/layout/list1#6" loCatId="list" qsTypeId="urn:microsoft.com/office/officeart/2005/8/quickstyle/simple1#10" qsCatId="simple" csTypeId="urn:microsoft.com/office/officeart/2005/8/colors/accent1_2#10" csCatId="accent1" phldr="1"/>
      <dgm:spPr/>
      <dgm:t>
        <a:bodyPr/>
        <a:lstStyle/>
        <a:p>
          <a:endParaRPr lang="ru-RU"/>
        </a:p>
      </dgm:t>
    </dgm:pt>
    <dgm:pt modelId="{06868BD8-148A-479F-AE80-6A564CFBFF5E}">
      <dgm:prSet phldrT="[Текст]" custT="1"/>
      <dgm:spPr/>
      <dgm:t>
        <a:bodyPr/>
        <a:lstStyle/>
        <a:p>
          <a:r>
            <a:rPr lang="uk-UA" sz="1800" noProof="0" dirty="0">
              <a:latin typeface="Times New Roman" panose="02020603050405020304" pitchFamily="18" charset="0"/>
              <a:cs typeface="Times New Roman" panose="02020603050405020304" pitchFamily="18" charset="0"/>
            </a:rPr>
            <a:t>використання професійних консалтингових послуг із розробки стратегії, формування конкурентних переваг тощо</a:t>
          </a:r>
        </a:p>
      </dgm:t>
    </dgm:pt>
    <dgm:pt modelId="{7B5B8640-E84D-4D0D-A953-3EAEFA549043}" type="parTrans" cxnId="{E0933455-801B-4518-9944-AA9AF8D51D1D}">
      <dgm:prSet/>
      <dgm:spPr/>
      <dgm:t>
        <a:bodyPr/>
        <a:lstStyle/>
        <a:p>
          <a:endParaRPr lang="ru-RU"/>
        </a:p>
      </dgm:t>
    </dgm:pt>
    <dgm:pt modelId="{6EBF90EC-AA20-4955-AEE4-B2E4843E4D20}" type="sibTrans" cxnId="{E0933455-801B-4518-9944-AA9AF8D51D1D}">
      <dgm:prSet/>
      <dgm:spPr/>
      <dgm:t>
        <a:bodyPr/>
        <a:lstStyle/>
        <a:p>
          <a:endParaRPr lang="ru-RU"/>
        </a:p>
      </dgm:t>
    </dgm:pt>
    <dgm:pt modelId="{9FC5784B-BF7E-4F50-8788-0ED4C2D1452D}">
      <dgm:prSet phldrT="[Текст]" custT="1"/>
      <dgm:spPr/>
      <dgm:t>
        <a:bodyPr/>
        <a:lstStyle/>
        <a:p>
          <a:r>
            <a:rPr lang="uk-UA" sz="1800" noProof="0" dirty="0">
              <a:latin typeface="Times New Roman" panose="02020603050405020304" pitchFamily="18" charset="0"/>
              <a:cs typeface="Times New Roman" panose="02020603050405020304" pitchFamily="18" charset="0"/>
            </a:rPr>
            <a:t>розширення кола розробників через залучення до процесу формування та реалізації стратегії менеджерів середніх та нижніх ланок</a:t>
          </a:r>
        </a:p>
      </dgm:t>
    </dgm:pt>
    <dgm:pt modelId="{91850CD7-D076-42E4-B9EF-6F137CBB4233}" type="parTrans" cxnId="{CAAB8597-FD3C-4624-812A-0C91814D1B96}">
      <dgm:prSet/>
      <dgm:spPr/>
      <dgm:t>
        <a:bodyPr/>
        <a:lstStyle/>
        <a:p>
          <a:endParaRPr lang="ru-RU"/>
        </a:p>
      </dgm:t>
    </dgm:pt>
    <dgm:pt modelId="{B2A3881F-0861-4825-931C-B295AC1EB0A8}" type="sibTrans" cxnId="{CAAB8597-FD3C-4624-812A-0C91814D1B96}">
      <dgm:prSet/>
      <dgm:spPr/>
      <dgm:t>
        <a:bodyPr/>
        <a:lstStyle/>
        <a:p>
          <a:endParaRPr lang="ru-RU"/>
        </a:p>
      </dgm:t>
    </dgm:pt>
    <dgm:pt modelId="{428FC674-C2FC-4232-8DE9-AC721E222D02}">
      <dgm:prSet phldrT="[Текст]" custT="1"/>
      <dgm:spPr/>
      <dgm:t>
        <a:bodyPr/>
        <a:lstStyle/>
        <a:p>
          <a:r>
            <a:rPr lang="uk-UA" sz="1800" noProof="0" dirty="0">
              <a:latin typeface="Times New Roman" panose="02020603050405020304" pitchFamily="18" charset="0"/>
              <a:cs typeface="Times New Roman" panose="02020603050405020304" pitchFamily="18" charset="0"/>
            </a:rPr>
            <a:t>проведення якісної галузевої аналітики та маркетингових досліджень не лише на початкових, а й на поточних стадіях стратегічного управління; встановлення чітких часових рамок, дедлайнів для виконання стратегічних та тактичних завдань</a:t>
          </a:r>
        </a:p>
      </dgm:t>
    </dgm:pt>
    <dgm:pt modelId="{D60E9DCF-5AF5-455D-9318-5F07B676B730}" type="parTrans" cxnId="{0395C7A2-29D8-44D3-B86E-89E8F8B50841}">
      <dgm:prSet/>
      <dgm:spPr/>
      <dgm:t>
        <a:bodyPr/>
        <a:lstStyle/>
        <a:p>
          <a:endParaRPr lang="ru-RU"/>
        </a:p>
      </dgm:t>
    </dgm:pt>
    <dgm:pt modelId="{5C2669CA-BB00-4878-AEDA-9C2DF4B04398}" type="sibTrans" cxnId="{0395C7A2-29D8-44D3-B86E-89E8F8B50841}">
      <dgm:prSet/>
      <dgm:spPr/>
      <dgm:t>
        <a:bodyPr/>
        <a:lstStyle/>
        <a:p>
          <a:endParaRPr lang="ru-RU"/>
        </a:p>
      </dgm:t>
    </dgm:pt>
    <dgm:pt modelId="{4AF10669-9D11-4610-BF3B-197ADAE7A6C0}">
      <dgm:prSet phldrT="[Текст]" custT="1"/>
      <dgm:spPr/>
      <dgm:t>
        <a:bodyPr/>
        <a:lstStyle/>
        <a:p>
          <a:r>
            <a:rPr lang="uk-UA" sz="1800" noProof="0" dirty="0">
              <a:latin typeface="Times New Roman" panose="02020603050405020304" pitchFamily="18" charset="0"/>
              <a:cs typeface="Times New Roman" panose="02020603050405020304" pitchFamily="18" charset="0"/>
            </a:rPr>
            <a:t>посилення контролю над розподілом ресурсів ще на початкових стадіях розробки стратегії</a:t>
          </a:r>
        </a:p>
      </dgm:t>
    </dgm:pt>
    <dgm:pt modelId="{373EF793-FCAE-47D9-9AD9-719AC5BB9890}" type="parTrans" cxnId="{5E62EA53-BA59-4A8A-912B-6DCB5FF8EDF0}">
      <dgm:prSet/>
      <dgm:spPr/>
      <dgm:t>
        <a:bodyPr/>
        <a:lstStyle/>
        <a:p>
          <a:endParaRPr lang="ru-RU"/>
        </a:p>
      </dgm:t>
    </dgm:pt>
    <dgm:pt modelId="{0788D0FB-1E4D-47AB-89A2-BDC206572D17}" type="sibTrans" cxnId="{5E62EA53-BA59-4A8A-912B-6DCB5FF8EDF0}">
      <dgm:prSet/>
      <dgm:spPr/>
      <dgm:t>
        <a:bodyPr/>
        <a:lstStyle/>
        <a:p>
          <a:endParaRPr lang="ru-RU"/>
        </a:p>
      </dgm:t>
    </dgm:pt>
    <dgm:pt modelId="{4512CCC9-0D86-4B19-ABB1-D1CE6F0D99B4}">
      <dgm:prSet phldrT="[Текст]" custT="1"/>
      <dgm:spPr/>
      <dgm:t>
        <a:bodyPr/>
        <a:lstStyle/>
        <a:p>
          <a:r>
            <a:rPr lang="uk-UA" sz="1800" noProof="0" dirty="0">
              <a:latin typeface="Times New Roman" panose="02020603050405020304" pitchFamily="18" charset="0"/>
              <a:cs typeface="Times New Roman" panose="02020603050405020304" pitchFamily="18" charset="0"/>
            </a:rPr>
            <a:t>використання сучасних інструментів та підходів до формування стратегії та її реалізації [6, с.16]</a:t>
          </a:r>
        </a:p>
      </dgm:t>
    </dgm:pt>
    <dgm:pt modelId="{EAD5C08F-8D2B-4686-A611-E394380A042F}" type="parTrans" cxnId="{4944D72F-A2BA-43A0-A817-F4FAD6175675}">
      <dgm:prSet/>
      <dgm:spPr/>
      <dgm:t>
        <a:bodyPr/>
        <a:lstStyle/>
        <a:p>
          <a:endParaRPr lang="ru-RU"/>
        </a:p>
      </dgm:t>
    </dgm:pt>
    <dgm:pt modelId="{2B1500CD-1D88-4377-9BE7-7B3BEDFE5C4A}" type="sibTrans" cxnId="{4944D72F-A2BA-43A0-A817-F4FAD6175675}">
      <dgm:prSet/>
      <dgm:spPr/>
      <dgm:t>
        <a:bodyPr/>
        <a:lstStyle/>
        <a:p>
          <a:endParaRPr lang="ru-RU"/>
        </a:p>
      </dgm:t>
    </dgm:pt>
    <dgm:pt modelId="{EE4F98FC-D417-4228-8747-DBFA44356093}" type="pres">
      <dgm:prSet presAssocID="{5009CD8B-38DD-4674-9837-2F8612DEBB67}" presName="linear" presStyleCnt="0">
        <dgm:presLayoutVars>
          <dgm:dir/>
          <dgm:animLvl val="lvl"/>
          <dgm:resizeHandles val="exact"/>
        </dgm:presLayoutVars>
      </dgm:prSet>
      <dgm:spPr/>
      <dgm:t>
        <a:bodyPr/>
        <a:lstStyle/>
        <a:p>
          <a:endParaRPr lang="ru-RU"/>
        </a:p>
      </dgm:t>
    </dgm:pt>
    <dgm:pt modelId="{6AF05250-9432-448E-99BC-E563883D9DE0}" type="pres">
      <dgm:prSet presAssocID="{06868BD8-148A-479F-AE80-6A564CFBFF5E}" presName="parentLin" presStyleCnt="0"/>
      <dgm:spPr/>
    </dgm:pt>
    <dgm:pt modelId="{2A81DC7D-BDE2-4D82-AC02-F13D762D09A4}" type="pres">
      <dgm:prSet presAssocID="{06868BD8-148A-479F-AE80-6A564CFBFF5E}" presName="parentLeftMargin" presStyleLbl="node1" presStyleIdx="0" presStyleCnt="5"/>
      <dgm:spPr/>
      <dgm:t>
        <a:bodyPr/>
        <a:lstStyle/>
        <a:p>
          <a:endParaRPr lang="ru-RU"/>
        </a:p>
      </dgm:t>
    </dgm:pt>
    <dgm:pt modelId="{886BD6F4-AD84-4BEF-83DE-9C73CF9FE987}" type="pres">
      <dgm:prSet presAssocID="{06868BD8-148A-479F-AE80-6A564CFBFF5E}" presName="parentText" presStyleLbl="node1" presStyleIdx="0" presStyleCnt="5">
        <dgm:presLayoutVars>
          <dgm:chMax val="0"/>
          <dgm:bulletEnabled val="1"/>
        </dgm:presLayoutVars>
      </dgm:prSet>
      <dgm:spPr/>
      <dgm:t>
        <a:bodyPr/>
        <a:lstStyle/>
        <a:p>
          <a:endParaRPr lang="ru-RU"/>
        </a:p>
      </dgm:t>
    </dgm:pt>
    <dgm:pt modelId="{BE64E35B-D8D5-403E-BE50-E8E5550837EA}" type="pres">
      <dgm:prSet presAssocID="{06868BD8-148A-479F-AE80-6A564CFBFF5E}" presName="negativeSpace" presStyleCnt="0"/>
      <dgm:spPr/>
    </dgm:pt>
    <dgm:pt modelId="{DE820D20-E1FE-456E-8C59-C81CEBD0A504}" type="pres">
      <dgm:prSet presAssocID="{06868BD8-148A-479F-AE80-6A564CFBFF5E}" presName="childText" presStyleLbl="conFgAcc1" presStyleIdx="0" presStyleCnt="5">
        <dgm:presLayoutVars>
          <dgm:bulletEnabled val="1"/>
        </dgm:presLayoutVars>
      </dgm:prSet>
      <dgm:spPr/>
    </dgm:pt>
    <dgm:pt modelId="{D7E84A1D-9FCF-4485-B759-E74B5A72E782}" type="pres">
      <dgm:prSet presAssocID="{6EBF90EC-AA20-4955-AEE4-B2E4843E4D20}" presName="spaceBetweenRectangles" presStyleCnt="0"/>
      <dgm:spPr/>
    </dgm:pt>
    <dgm:pt modelId="{DC077746-A7DF-48D9-8C32-2E58FF3DA605}" type="pres">
      <dgm:prSet presAssocID="{9FC5784B-BF7E-4F50-8788-0ED4C2D1452D}" presName="parentLin" presStyleCnt="0"/>
      <dgm:spPr/>
    </dgm:pt>
    <dgm:pt modelId="{2C2ACA28-FD23-4A2B-8063-40041D73A5D5}" type="pres">
      <dgm:prSet presAssocID="{9FC5784B-BF7E-4F50-8788-0ED4C2D1452D}" presName="parentLeftMargin" presStyleLbl="node1" presStyleIdx="0" presStyleCnt="5"/>
      <dgm:spPr/>
      <dgm:t>
        <a:bodyPr/>
        <a:lstStyle/>
        <a:p>
          <a:endParaRPr lang="ru-RU"/>
        </a:p>
      </dgm:t>
    </dgm:pt>
    <dgm:pt modelId="{93B02636-ACA1-42C8-963B-384D47ADA5F0}" type="pres">
      <dgm:prSet presAssocID="{9FC5784B-BF7E-4F50-8788-0ED4C2D1452D}" presName="parentText" presStyleLbl="node1" presStyleIdx="1" presStyleCnt="5">
        <dgm:presLayoutVars>
          <dgm:chMax val="0"/>
          <dgm:bulletEnabled val="1"/>
        </dgm:presLayoutVars>
      </dgm:prSet>
      <dgm:spPr/>
      <dgm:t>
        <a:bodyPr/>
        <a:lstStyle/>
        <a:p>
          <a:endParaRPr lang="ru-RU"/>
        </a:p>
      </dgm:t>
    </dgm:pt>
    <dgm:pt modelId="{1C139ECA-6AA7-4A7B-9D15-BE7667488D3B}" type="pres">
      <dgm:prSet presAssocID="{9FC5784B-BF7E-4F50-8788-0ED4C2D1452D}" presName="negativeSpace" presStyleCnt="0"/>
      <dgm:spPr/>
    </dgm:pt>
    <dgm:pt modelId="{56EE25B6-81D3-4CC6-A81A-2CBBA1222E81}" type="pres">
      <dgm:prSet presAssocID="{9FC5784B-BF7E-4F50-8788-0ED4C2D1452D}" presName="childText" presStyleLbl="conFgAcc1" presStyleIdx="1" presStyleCnt="5">
        <dgm:presLayoutVars>
          <dgm:bulletEnabled val="1"/>
        </dgm:presLayoutVars>
      </dgm:prSet>
      <dgm:spPr/>
    </dgm:pt>
    <dgm:pt modelId="{5A58EE5E-BE9D-4DA5-8D63-40E72D7FE5A2}" type="pres">
      <dgm:prSet presAssocID="{B2A3881F-0861-4825-931C-B295AC1EB0A8}" presName="spaceBetweenRectangles" presStyleCnt="0"/>
      <dgm:spPr/>
    </dgm:pt>
    <dgm:pt modelId="{48BEB289-3B27-4C06-B3ED-97F6C93C606E}" type="pres">
      <dgm:prSet presAssocID="{428FC674-C2FC-4232-8DE9-AC721E222D02}" presName="parentLin" presStyleCnt="0"/>
      <dgm:spPr/>
    </dgm:pt>
    <dgm:pt modelId="{6CF4B3D3-ECC6-44A7-9415-47675B9F1B5B}" type="pres">
      <dgm:prSet presAssocID="{428FC674-C2FC-4232-8DE9-AC721E222D02}" presName="parentLeftMargin" presStyleLbl="node1" presStyleIdx="1" presStyleCnt="5"/>
      <dgm:spPr/>
      <dgm:t>
        <a:bodyPr/>
        <a:lstStyle/>
        <a:p>
          <a:endParaRPr lang="ru-RU"/>
        </a:p>
      </dgm:t>
    </dgm:pt>
    <dgm:pt modelId="{9DCD7CBE-C910-4ACB-9B0B-A53B5ED57720}" type="pres">
      <dgm:prSet presAssocID="{428FC674-C2FC-4232-8DE9-AC721E222D02}" presName="parentText" presStyleLbl="node1" presStyleIdx="2" presStyleCnt="5" custScaleY="141130">
        <dgm:presLayoutVars>
          <dgm:chMax val="0"/>
          <dgm:bulletEnabled val="1"/>
        </dgm:presLayoutVars>
      </dgm:prSet>
      <dgm:spPr/>
      <dgm:t>
        <a:bodyPr/>
        <a:lstStyle/>
        <a:p>
          <a:endParaRPr lang="ru-RU"/>
        </a:p>
      </dgm:t>
    </dgm:pt>
    <dgm:pt modelId="{CECCAEEB-FDD3-4DD0-985C-03CB88C92CD0}" type="pres">
      <dgm:prSet presAssocID="{428FC674-C2FC-4232-8DE9-AC721E222D02}" presName="negativeSpace" presStyleCnt="0"/>
      <dgm:spPr/>
    </dgm:pt>
    <dgm:pt modelId="{A0D290F5-B502-44B2-A29E-5B284F7FA938}" type="pres">
      <dgm:prSet presAssocID="{428FC674-C2FC-4232-8DE9-AC721E222D02}" presName="childText" presStyleLbl="conFgAcc1" presStyleIdx="2" presStyleCnt="5">
        <dgm:presLayoutVars>
          <dgm:bulletEnabled val="1"/>
        </dgm:presLayoutVars>
      </dgm:prSet>
      <dgm:spPr/>
    </dgm:pt>
    <dgm:pt modelId="{1E3C5E65-3754-41F0-BBBB-BC4EFBFDE333}" type="pres">
      <dgm:prSet presAssocID="{5C2669CA-BB00-4878-AEDA-9C2DF4B04398}" presName="spaceBetweenRectangles" presStyleCnt="0"/>
      <dgm:spPr/>
    </dgm:pt>
    <dgm:pt modelId="{A23C8ECF-3D2C-4B4C-B9C8-97CB6684027E}" type="pres">
      <dgm:prSet presAssocID="{4AF10669-9D11-4610-BF3B-197ADAE7A6C0}" presName="parentLin" presStyleCnt="0"/>
      <dgm:spPr/>
    </dgm:pt>
    <dgm:pt modelId="{909C67DF-0B00-4A1E-997C-B656BAC80C29}" type="pres">
      <dgm:prSet presAssocID="{4AF10669-9D11-4610-BF3B-197ADAE7A6C0}" presName="parentLeftMargin" presStyleLbl="node1" presStyleIdx="2" presStyleCnt="5"/>
      <dgm:spPr/>
      <dgm:t>
        <a:bodyPr/>
        <a:lstStyle/>
        <a:p>
          <a:endParaRPr lang="ru-RU"/>
        </a:p>
      </dgm:t>
    </dgm:pt>
    <dgm:pt modelId="{53AE3545-3E6F-4F63-BF28-1668C7FA3A5C}" type="pres">
      <dgm:prSet presAssocID="{4AF10669-9D11-4610-BF3B-197ADAE7A6C0}" presName="parentText" presStyleLbl="node1" presStyleIdx="3" presStyleCnt="5">
        <dgm:presLayoutVars>
          <dgm:chMax val="0"/>
          <dgm:bulletEnabled val="1"/>
        </dgm:presLayoutVars>
      </dgm:prSet>
      <dgm:spPr/>
      <dgm:t>
        <a:bodyPr/>
        <a:lstStyle/>
        <a:p>
          <a:endParaRPr lang="ru-RU"/>
        </a:p>
      </dgm:t>
    </dgm:pt>
    <dgm:pt modelId="{937CCEEE-FCCD-4F00-937E-854841EA0A54}" type="pres">
      <dgm:prSet presAssocID="{4AF10669-9D11-4610-BF3B-197ADAE7A6C0}" presName="negativeSpace" presStyleCnt="0"/>
      <dgm:spPr/>
    </dgm:pt>
    <dgm:pt modelId="{1375CCF4-2E6F-4621-9B92-74319EABAC5C}" type="pres">
      <dgm:prSet presAssocID="{4AF10669-9D11-4610-BF3B-197ADAE7A6C0}" presName="childText" presStyleLbl="conFgAcc1" presStyleIdx="3" presStyleCnt="5">
        <dgm:presLayoutVars>
          <dgm:bulletEnabled val="1"/>
        </dgm:presLayoutVars>
      </dgm:prSet>
      <dgm:spPr/>
    </dgm:pt>
    <dgm:pt modelId="{AA3F1E25-3F2B-485B-BB3B-EE72CB7DE869}" type="pres">
      <dgm:prSet presAssocID="{0788D0FB-1E4D-47AB-89A2-BDC206572D17}" presName="spaceBetweenRectangles" presStyleCnt="0"/>
      <dgm:spPr/>
    </dgm:pt>
    <dgm:pt modelId="{D79EDF63-F4BE-47BD-BA2C-22A79825CDFB}" type="pres">
      <dgm:prSet presAssocID="{4512CCC9-0D86-4B19-ABB1-D1CE6F0D99B4}" presName="parentLin" presStyleCnt="0"/>
      <dgm:spPr/>
    </dgm:pt>
    <dgm:pt modelId="{3AE28AE7-1D53-4898-8103-8E015AAAFEDC}" type="pres">
      <dgm:prSet presAssocID="{4512CCC9-0D86-4B19-ABB1-D1CE6F0D99B4}" presName="parentLeftMargin" presStyleLbl="node1" presStyleIdx="3" presStyleCnt="5"/>
      <dgm:spPr/>
      <dgm:t>
        <a:bodyPr/>
        <a:lstStyle/>
        <a:p>
          <a:endParaRPr lang="ru-RU"/>
        </a:p>
      </dgm:t>
    </dgm:pt>
    <dgm:pt modelId="{CE8E58A3-3261-4F18-9DEE-EADD7767B176}" type="pres">
      <dgm:prSet presAssocID="{4512CCC9-0D86-4B19-ABB1-D1CE6F0D99B4}" presName="parentText" presStyleLbl="node1" presStyleIdx="4" presStyleCnt="5">
        <dgm:presLayoutVars>
          <dgm:chMax val="0"/>
          <dgm:bulletEnabled val="1"/>
        </dgm:presLayoutVars>
      </dgm:prSet>
      <dgm:spPr/>
      <dgm:t>
        <a:bodyPr/>
        <a:lstStyle/>
        <a:p>
          <a:endParaRPr lang="ru-RU"/>
        </a:p>
      </dgm:t>
    </dgm:pt>
    <dgm:pt modelId="{692F4A82-0688-4761-BFE2-22983FD8D706}" type="pres">
      <dgm:prSet presAssocID="{4512CCC9-0D86-4B19-ABB1-D1CE6F0D99B4}" presName="negativeSpace" presStyleCnt="0"/>
      <dgm:spPr/>
    </dgm:pt>
    <dgm:pt modelId="{B487D88F-059A-4F61-BF96-E7EF2751CBB1}" type="pres">
      <dgm:prSet presAssocID="{4512CCC9-0D86-4B19-ABB1-D1CE6F0D99B4}" presName="childText" presStyleLbl="conFgAcc1" presStyleIdx="4" presStyleCnt="5">
        <dgm:presLayoutVars>
          <dgm:bulletEnabled val="1"/>
        </dgm:presLayoutVars>
      </dgm:prSet>
      <dgm:spPr/>
    </dgm:pt>
  </dgm:ptLst>
  <dgm:cxnLst>
    <dgm:cxn modelId="{4944D72F-A2BA-43A0-A817-F4FAD6175675}" srcId="{5009CD8B-38DD-4674-9837-2F8612DEBB67}" destId="{4512CCC9-0D86-4B19-ABB1-D1CE6F0D99B4}" srcOrd="4" destOrd="0" parTransId="{EAD5C08F-8D2B-4686-A611-E394380A042F}" sibTransId="{2B1500CD-1D88-4377-9BE7-7B3BEDFE5C4A}"/>
    <dgm:cxn modelId="{14963F0D-9D0F-4566-BFD1-31C13A3341CA}" type="presOf" srcId="{4512CCC9-0D86-4B19-ABB1-D1CE6F0D99B4}" destId="{3AE28AE7-1D53-4898-8103-8E015AAAFEDC}" srcOrd="0" destOrd="0" presId="urn:microsoft.com/office/officeart/2005/8/layout/list1#6"/>
    <dgm:cxn modelId="{A2DAB78C-F1DC-43EF-AA5D-7668F34BEF83}" type="presOf" srcId="{4AF10669-9D11-4610-BF3B-197ADAE7A6C0}" destId="{909C67DF-0B00-4A1E-997C-B656BAC80C29}" srcOrd="0" destOrd="0" presId="urn:microsoft.com/office/officeart/2005/8/layout/list1#6"/>
    <dgm:cxn modelId="{0395C7A2-29D8-44D3-B86E-89E8F8B50841}" srcId="{5009CD8B-38DD-4674-9837-2F8612DEBB67}" destId="{428FC674-C2FC-4232-8DE9-AC721E222D02}" srcOrd="2" destOrd="0" parTransId="{D60E9DCF-5AF5-455D-9318-5F07B676B730}" sibTransId="{5C2669CA-BB00-4878-AEDA-9C2DF4B04398}"/>
    <dgm:cxn modelId="{6F29B640-CF7E-4720-A25A-6227DC6FBBBB}" type="presOf" srcId="{4AF10669-9D11-4610-BF3B-197ADAE7A6C0}" destId="{53AE3545-3E6F-4F63-BF28-1668C7FA3A5C}" srcOrd="1" destOrd="0" presId="urn:microsoft.com/office/officeart/2005/8/layout/list1#6"/>
    <dgm:cxn modelId="{F35D47BD-D84E-495F-B13B-A38713A95C43}" type="presOf" srcId="{5009CD8B-38DD-4674-9837-2F8612DEBB67}" destId="{EE4F98FC-D417-4228-8747-DBFA44356093}" srcOrd="0" destOrd="0" presId="urn:microsoft.com/office/officeart/2005/8/layout/list1#6"/>
    <dgm:cxn modelId="{B9D41B99-87F8-4E24-B8AD-5A5681EF36D4}" type="presOf" srcId="{9FC5784B-BF7E-4F50-8788-0ED4C2D1452D}" destId="{93B02636-ACA1-42C8-963B-384D47ADA5F0}" srcOrd="1" destOrd="0" presId="urn:microsoft.com/office/officeart/2005/8/layout/list1#6"/>
    <dgm:cxn modelId="{5E62EA53-BA59-4A8A-912B-6DCB5FF8EDF0}" srcId="{5009CD8B-38DD-4674-9837-2F8612DEBB67}" destId="{4AF10669-9D11-4610-BF3B-197ADAE7A6C0}" srcOrd="3" destOrd="0" parTransId="{373EF793-FCAE-47D9-9AD9-719AC5BB9890}" sibTransId="{0788D0FB-1E4D-47AB-89A2-BDC206572D17}"/>
    <dgm:cxn modelId="{CAAB8597-FD3C-4624-812A-0C91814D1B96}" srcId="{5009CD8B-38DD-4674-9837-2F8612DEBB67}" destId="{9FC5784B-BF7E-4F50-8788-0ED4C2D1452D}" srcOrd="1" destOrd="0" parTransId="{91850CD7-D076-42E4-B9EF-6F137CBB4233}" sibTransId="{B2A3881F-0861-4825-931C-B295AC1EB0A8}"/>
    <dgm:cxn modelId="{B4B3015F-03D6-468A-B0EB-92FB501A3AFA}" type="presOf" srcId="{428FC674-C2FC-4232-8DE9-AC721E222D02}" destId="{6CF4B3D3-ECC6-44A7-9415-47675B9F1B5B}" srcOrd="0" destOrd="0" presId="urn:microsoft.com/office/officeart/2005/8/layout/list1#6"/>
    <dgm:cxn modelId="{812D8D48-3D6F-4745-8E5D-2CF6896D4878}" type="presOf" srcId="{9FC5784B-BF7E-4F50-8788-0ED4C2D1452D}" destId="{2C2ACA28-FD23-4A2B-8063-40041D73A5D5}" srcOrd="0" destOrd="0" presId="urn:microsoft.com/office/officeart/2005/8/layout/list1#6"/>
    <dgm:cxn modelId="{E0933455-801B-4518-9944-AA9AF8D51D1D}" srcId="{5009CD8B-38DD-4674-9837-2F8612DEBB67}" destId="{06868BD8-148A-479F-AE80-6A564CFBFF5E}" srcOrd="0" destOrd="0" parTransId="{7B5B8640-E84D-4D0D-A953-3EAEFA549043}" sibTransId="{6EBF90EC-AA20-4955-AEE4-B2E4843E4D20}"/>
    <dgm:cxn modelId="{E3B8351C-696E-4D58-8AEB-4E0E726935C4}" type="presOf" srcId="{428FC674-C2FC-4232-8DE9-AC721E222D02}" destId="{9DCD7CBE-C910-4ACB-9B0B-A53B5ED57720}" srcOrd="1" destOrd="0" presId="urn:microsoft.com/office/officeart/2005/8/layout/list1#6"/>
    <dgm:cxn modelId="{79412798-091F-4AE4-A931-8B5C18019658}" type="presOf" srcId="{4512CCC9-0D86-4B19-ABB1-D1CE6F0D99B4}" destId="{CE8E58A3-3261-4F18-9DEE-EADD7767B176}" srcOrd="1" destOrd="0" presId="urn:microsoft.com/office/officeart/2005/8/layout/list1#6"/>
    <dgm:cxn modelId="{86F68CE4-5503-4C5D-B340-722B628C5CC1}" type="presOf" srcId="{06868BD8-148A-479F-AE80-6A564CFBFF5E}" destId="{886BD6F4-AD84-4BEF-83DE-9C73CF9FE987}" srcOrd="1" destOrd="0" presId="urn:microsoft.com/office/officeart/2005/8/layout/list1#6"/>
    <dgm:cxn modelId="{DF49E67B-1D5C-4592-B538-38A2081C6C0D}" type="presOf" srcId="{06868BD8-148A-479F-AE80-6A564CFBFF5E}" destId="{2A81DC7D-BDE2-4D82-AC02-F13D762D09A4}" srcOrd="0" destOrd="0" presId="urn:microsoft.com/office/officeart/2005/8/layout/list1#6"/>
    <dgm:cxn modelId="{39D95941-A1D2-4DD6-94CE-827C8CCB702B}" type="presParOf" srcId="{EE4F98FC-D417-4228-8747-DBFA44356093}" destId="{6AF05250-9432-448E-99BC-E563883D9DE0}" srcOrd="0" destOrd="0" presId="urn:microsoft.com/office/officeart/2005/8/layout/list1#6"/>
    <dgm:cxn modelId="{6545DA4D-6FF7-4DD1-9FA1-5E6C0C68AC59}" type="presParOf" srcId="{6AF05250-9432-448E-99BC-E563883D9DE0}" destId="{2A81DC7D-BDE2-4D82-AC02-F13D762D09A4}" srcOrd="0" destOrd="0" presId="urn:microsoft.com/office/officeart/2005/8/layout/list1#6"/>
    <dgm:cxn modelId="{E3D22C06-7B4C-4859-9D40-3885B7D5E347}" type="presParOf" srcId="{6AF05250-9432-448E-99BC-E563883D9DE0}" destId="{886BD6F4-AD84-4BEF-83DE-9C73CF9FE987}" srcOrd="1" destOrd="0" presId="urn:microsoft.com/office/officeart/2005/8/layout/list1#6"/>
    <dgm:cxn modelId="{CB4F01EF-5645-4527-AC82-659AF6087CF8}" type="presParOf" srcId="{EE4F98FC-D417-4228-8747-DBFA44356093}" destId="{BE64E35B-D8D5-403E-BE50-E8E5550837EA}" srcOrd="1" destOrd="0" presId="urn:microsoft.com/office/officeart/2005/8/layout/list1#6"/>
    <dgm:cxn modelId="{35FBDDE5-5267-4D0E-9507-18E6D402BFEE}" type="presParOf" srcId="{EE4F98FC-D417-4228-8747-DBFA44356093}" destId="{DE820D20-E1FE-456E-8C59-C81CEBD0A504}" srcOrd="2" destOrd="0" presId="urn:microsoft.com/office/officeart/2005/8/layout/list1#6"/>
    <dgm:cxn modelId="{E39716C1-7405-44F8-8B4E-6D4C91FC9CE6}" type="presParOf" srcId="{EE4F98FC-D417-4228-8747-DBFA44356093}" destId="{D7E84A1D-9FCF-4485-B759-E74B5A72E782}" srcOrd="3" destOrd="0" presId="urn:microsoft.com/office/officeart/2005/8/layout/list1#6"/>
    <dgm:cxn modelId="{3167C551-9FB7-4B96-ADA1-07CDA92B352D}" type="presParOf" srcId="{EE4F98FC-D417-4228-8747-DBFA44356093}" destId="{DC077746-A7DF-48D9-8C32-2E58FF3DA605}" srcOrd="4" destOrd="0" presId="urn:microsoft.com/office/officeart/2005/8/layout/list1#6"/>
    <dgm:cxn modelId="{2A8C1C4F-271D-49A2-AADB-5EA5410489B9}" type="presParOf" srcId="{DC077746-A7DF-48D9-8C32-2E58FF3DA605}" destId="{2C2ACA28-FD23-4A2B-8063-40041D73A5D5}" srcOrd="0" destOrd="0" presId="urn:microsoft.com/office/officeart/2005/8/layout/list1#6"/>
    <dgm:cxn modelId="{A8612112-8456-4EED-8091-F256DBCBAFC5}" type="presParOf" srcId="{DC077746-A7DF-48D9-8C32-2E58FF3DA605}" destId="{93B02636-ACA1-42C8-963B-384D47ADA5F0}" srcOrd="1" destOrd="0" presId="urn:microsoft.com/office/officeart/2005/8/layout/list1#6"/>
    <dgm:cxn modelId="{E2B9C663-656B-4446-97E6-46FD44795129}" type="presParOf" srcId="{EE4F98FC-D417-4228-8747-DBFA44356093}" destId="{1C139ECA-6AA7-4A7B-9D15-BE7667488D3B}" srcOrd="5" destOrd="0" presId="urn:microsoft.com/office/officeart/2005/8/layout/list1#6"/>
    <dgm:cxn modelId="{5EF62960-6EC7-4322-B265-46EE494EB7D8}" type="presParOf" srcId="{EE4F98FC-D417-4228-8747-DBFA44356093}" destId="{56EE25B6-81D3-4CC6-A81A-2CBBA1222E81}" srcOrd="6" destOrd="0" presId="urn:microsoft.com/office/officeart/2005/8/layout/list1#6"/>
    <dgm:cxn modelId="{D3DA48F8-AB12-4C9E-8FDF-2E0CA4EA81FC}" type="presParOf" srcId="{EE4F98FC-D417-4228-8747-DBFA44356093}" destId="{5A58EE5E-BE9D-4DA5-8D63-40E72D7FE5A2}" srcOrd="7" destOrd="0" presId="urn:microsoft.com/office/officeart/2005/8/layout/list1#6"/>
    <dgm:cxn modelId="{D2B9A55B-F351-45EF-A9FB-84A33CAC45FF}" type="presParOf" srcId="{EE4F98FC-D417-4228-8747-DBFA44356093}" destId="{48BEB289-3B27-4C06-B3ED-97F6C93C606E}" srcOrd="8" destOrd="0" presId="urn:microsoft.com/office/officeart/2005/8/layout/list1#6"/>
    <dgm:cxn modelId="{A537802E-D19D-4143-91DE-888141C166A7}" type="presParOf" srcId="{48BEB289-3B27-4C06-B3ED-97F6C93C606E}" destId="{6CF4B3D3-ECC6-44A7-9415-47675B9F1B5B}" srcOrd="0" destOrd="0" presId="urn:microsoft.com/office/officeart/2005/8/layout/list1#6"/>
    <dgm:cxn modelId="{84532D81-7DAF-443B-94BD-2CE43AEA56FB}" type="presParOf" srcId="{48BEB289-3B27-4C06-B3ED-97F6C93C606E}" destId="{9DCD7CBE-C910-4ACB-9B0B-A53B5ED57720}" srcOrd="1" destOrd="0" presId="urn:microsoft.com/office/officeart/2005/8/layout/list1#6"/>
    <dgm:cxn modelId="{29B0411D-72E2-4D7D-A41A-5CCED97C65E3}" type="presParOf" srcId="{EE4F98FC-D417-4228-8747-DBFA44356093}" destId="{CECCAEEB-FDD3-4DD0-985C-03CB88C92CD0}" srcOrd="9" destOrd="0" presId="urn:microsoft.com/office/officeart/2005/8/layout/list1#6"/>
    <dgm:cxn modelId="{729F830A-632D-48EA-9268-F2D836E2F687}" type="presParOf" srcId="{EE4F98FC-D417-4228-8747-DBFA44356093}" destId="{A0D290F5-B502-44B2-A29E-5B284F7FA938}" srcOrd="10" destOrd="0" presId="urn:microsoft.com/office/officeart/2005/8/layout/list1#6"/>
    <dgm:cxn modelId="{1375C7A7-D9E8-4E02-8C26-A9B72017148F}" type="presParOf" srcId="{EE4F98FC-D417-4228-8747-DBFA44356093}" destId="{1E3C5E65-3754-41F0-BBBB-BC4EFBFDE333}" srcOrd="11" destOrd="0" presId="urn:microsoft.com/office/officeart/2005/8/layout/list1#6"/>
    <dgm:cxn modelId="{F54CA349-A446-43B6-A19E-D576447968BF}" type="presParOf" srcId="{EE4F98FC-D417-4228-8747-DBFA44356093}" destId="{A23C8ECF-3D2C-4B4C-B9C8-97CB6684027E}" srcOrd="12" destOrd="0" presId="urn:microsoft.com/office/officeart/2005/8/layout/list1#6"/>
    <dgm:cxn modelId="{11B34092-40F5-4E8D-A02C-1F6196027264}" type="presParOf" srcId="{A23C8ECF-3D2C-4B4C-B9C8-97CB6684027E}" destId="{909C67DF-0B00-4A1E-997C-B656BAC80C29}" srcOrd="0" destOrd="0" presId="urn:microsoft.com/office/officeart/2005/8/layout/list1#6"/>
    <dgm:cxn modelId="{4E981E37-A6FF-4DA9-9BDD-C3F0DF1685A8}" type="presParOf" srcId="{A23C8ECF-3D2C-4B4C-B9C8-97CB6684027E}" destId="{53AE3545-3E6F-4F63-BF28-1668C7FA3A5C}" srcOrd="1" destOrd="0" presId="urn:microsoft.com/office/officeart/2005/8/layout/list1#6"/>
    <dgm:cxn modelId="{CA130E16-E6D2-44D6-99CC-6744BDEE11F0}" type="presParOf" srcId="{EE4F98FC-D417-4228-8747-DBFA44356093}" destId="{937CCEEE-FCCD-4F00-937E-854841EA0A54}" srcOrd="13" destOrd="0" presId="urn:microsoft.com/office/officeart/2005/8/layout/list1#6"/>
    <dgm:cxn modelId="{22A72511-1AF6-4058-9477-91BD3C360FBC}" type="presParOf" srcId="{EE4F98FC-D417-4228-8747-DBFA44356093}" destId="{1375CCF4-2E6F-4621-9B92-74319EABAC5C}" srcOrd="14" destOrd="0" presId="urn:microsoft.com/office/officeart/2005/8/layout/list1#6"/>
    <dgm:cxn modelId="{62C2B78C-60A0-4DD3-AC83-1E30C005B4B1}" type="presParOf" srcId="{EE4F98FC-D417-4228-8747-DBFA44356093}" destId="{AA3F1E25-3F2B-485B-BB3B-EE72CB7DE869}" srcOrd="15" destOrd="0" presId="urn:microsoft.com/office/officeart/2005/8/layout/list1#6"/>
    <dgm:cxn modelId="{FC681F9B-BF3D-46BF-8CC6-662BC2844159}" type="presParOf" srcId="{EE4F98FC-D417-4228-8747-DBFA44356093}" destId="{D79EDF63-F4BE-47BD-BA2C-22A79825CDFB}" srcOrd="16" destOrd="0" presId="urn:microsoft.com/office/officeart/2005/8/layout/list1#6"/>
    <dgm:cxn modelId="{67C5859A-BD32-4184-9820-3850350226B0}" type="presParOf" srcId="{D79EDF63-F4BE-47BD-BA2C-22A79825CDFB}" destId="{3AE28AE7-1D53-4898-8103-8E015AAAFEDC}" srcOrd="0" destOrd="0" presId="urn:microsoft.com/office/officeart/2005/8/layout/list1#6"/>
    <dgm:cxn modelId="{503A79CE-5B19-4624-A5D3-B20DE798F375}" type="presParOf" srcId="{D79EDF63-F4BE-47BD-BA2C-22A79825CDFB}" destId="{CE8E58A3-3261-4F18-9DEE-EADD7767B176}" srcOrd="1" destOrd="0" presId="urn:microsoft.com/office/officeart/2005/8/layout/list1#6"/>
    <dgm:cxn modelId="{97F323ED-57DF-49D1-A048-BF916C882EC9}" type="presParOf" srcId="{EE4F98FC-D417-4228-8747-DBFA44356093}" destId="{692F4A82-0688-4761-BFE2-22983FD8D706}" srcOrd="17" destOrd="0" presId="urn:microsoft.com/office/officeart/2005/8/layout/list1#6"/>
    <dgm:cxn modelId="{C767FEBA-DFFC-4757-972A-42BF64AE377F}" type="presParOf" srcId="{EE4F98FC-D417-4228-8747-DBFA44356093}" destId="{B487D88F-059A-4F61-BF96-E7EF2751CBB1}" srcOrd="18" destOrd="0" presId="urn:microsoft.com/office/officeart/2005/8/layout/list1#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DF1C598-1CEC-4DB6-A9AF-F1FB4341017D}" type="doc">
      <dgm:prSet loTypeId="urn:microsoft.com/office/officeart/2005/8/layout/list1#7" loCatId="list" qsTypeId="urn:microsoft.com/office/officeart/2005/8/quickstyle/simple1#11" qsCatId="simple" csTypeId="urn:microsoft.com/office/officeart/2005/8/colors/accent1_2#11" csCatId="accent1" phldr="1"/>
      <dgm:spPr/>
      <dgm:t>
        <a:bodyPr/>
        <a:lstStyle/>
        <a:p>
          <a:endParaRPr lang="ru-RU"/>
        </a:p>
      </dgm:t>
    </dgm:pt>
    <dgm:pt modelId="{53142E07-73A1-4EC2-BE68-53133D9D3A08}">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недоцільність застосування довгострокових економічних стратегій в умовах економічної кризи</a:t>
          </a:r>
        </a:p>
      </dgm:t>
    </dgm:pt>
    <dgm:pt modelId="{F27973DD-7876-4F54-9CD1-BEA06723170C}" type="parTrans" cxnId="{9450D623-7C1D-4EC6-B58D-D45FD82A250E}">
      <dgm:prSet/>
      <dgm:spPr/>
      <dgm:t>
        <a:bodyPr/>
        <a:lstStyle/>
        <a:p>
          <a:endParaRPr lang="ru-RU"/>
        </a:p>
      </dgm:t>
    </dgm:pt>
    <dgm:pt modelId="{9061C9CF-C221-4F72-996B-8AF74E1541E1}" type="sibTrans" cxnId="{9450D623-7C1D-4EC6-B58D-D45FD82A250E}">
      <dgm:prSet/>
      <dgm:spPr/>
      <dgm:t>
        <a:bodyPr/>
        <a:lstStyle/>
        <a:p>
          <a:endParaRPr lang="ru-RU"/>
        </a:p>
      </dgm:t>
    </dgm:pt>
    <dgm:pt modelId="{BE7BD314-68C3-4724-BE26-03260C111EF7}">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недоцільність застосування довгострокових економічних стратегій в умовах економічної кризи</a:t>
          </a:r>
        </a:p>
      </dgm:t>
    </dgm:pt>
    <dgm:pt modelId="{54D09F54-47CA-443E-A6E7-B1A79B942A88}" type="parTrans" cxnId="{0034AAED-AA76-4B11-8BD9-39A1729D759B}">
      <dgm:prSet/>
      <dgm:spPr/>
      <dgm:t>
        <a:bodyPr/>
        <a:lstStyle/>
        <a:p>
          <a:endParaRPr lang="ru-RU"/>
        </a:p>
      </dgm:t>
    </dgm:pt>
    <dgm:pt modelId="{BA1ABDB2-457D-4DA4-A5A2-F9218920F597}" type="sibTrans" cxnId="{0034AAED-AA76-4B11-8BD9-39A1729D759B}">
      <dgm:prSet/>
      <dgm:spPr/>
      <dgm:t>
        <a:bodyPr/>
        <a:lstStyle/>
        <a:p>
          <a:endParaRPr lang="ru-RU"/>
        </a:p>
      </dgm:t>
    </dgm:pt>
    <dgm:pt modelId="{A1C7B25D-D233-4FF8-808D-F6A6CB5C61DD}">
      <dgm:prSet phldrT="[Текст]" custT="1"/>
      <dgm:spPr/>
      <dgm:t>
        <a:bodyPr/>
        <a:lstStyle/>
        <a:p>
          <a:pPr algn="just">
            <a:lnSpc>
              <a:spcPct val="100000"/>
            </a:lnSpc>
            <a:spcAft>
              <a:spcPts val="0"/>
            </a:spcAft>
          </a:pPr>
          <a:r>
            <a:rPr lang="uk-UA" sz="1600" noProof="0" dirty="0" err="1">
              <a:latin typeface="Times New Roman" panose="02020603050405020304" pitchFamily="18" charset="0"/>
              <a:cs typeface="Times New Roman" panose="02020603050405020304" pitchFamily="18" charset="0"/>
            </a:rPr>
            <a:t>надвитрати</a:t>
          </a:r>
          <a:r>
            <a:rPr lang="uk-UA" sz="1600" noProof="0" dirty="0">
              <a:latin typeface="Times New Roman" panose="02020603050405020304" pitchFamily="18" charset="0"/>
              <a:cs typeface="Times New Roman" panose="02020603050405020304" pitchFamily="18" charset="0"/>
            </a:rPr>
            <a:t> часу для розробки стратегічних планів, що проявляється в запізненні реакцій на зміни в середовищі</a:t>
          </a:r>
        </a:p>
      </dgm:t>
    </dgm:pt>
    <dgm:pt modelId="{FEE511E8-B4FA-41AA-A0B0-4DE316DA3128}" type="parTrans" cxnId="{9621CED0-2797-4F2A-B1DE-1EE42513D0D0}">
      <dgm:prSet/>
      <dgm:spPr/>
      <dgm:t>
        <a:bodyPr/>
        <a:lstStyle/>
        <a:p>
          <a:endParaRPr lang="ru-RU"/>
        </a:p>
      </dgm:t>
    </dgm:pt>
    <dgm:pt modelId="{9651B4EC-C641-4397-BFD5-F5F9642180CA}" type="sibTrans" cxnId="{9621CED0-2797-4F2A-B1DE-1EE42513D0D0}">
      <dgm:prSet/>
      <dgm:spPr/>
      <dgm:t>
        <a:bodyPr/>
        <a:lstStyle/>
        <a:p>
          <a:endParaRPr lang="ru-RU"/>
        </a:p>
      </dgm:t>
    </dgm:pt>
    <dgm:pt modelId="{10B7839C-8E13-489B-9138-18DA82306D46}">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розрив між стратегічною та поточною діяльністю, сподівання, що наявність стратегії вже забезпечує її здійснення</a:t>
          </a:r>
        </a:p>
      </dgm:t>
    </dgm:pt>
    <dgm:pt modelId="{51137044-9714-4F29-BADD-DECF46D5513B}" type="parTrans" cxnId="{B6E5AFEA-75E8-48B4-AC79-376FC365C393}">
      <dgm:prSet/>
      <dgm:spPr/>
      <dgm:t>
        <a:bodyPr/>
        <a:lstStyle/>
        <a:p>
          <a:endParaRPr lang="ru-RU"/>
        </a:p>
      </dgm:t>
    </dgm:pt>
    <dgm:pt modelId="{65DBC86A-E713-4D26-BC82-AE0CA9CB76BA}" type="sibTrans" cxnId="{B6E5AFEA-75E8-48B4-AC79-376FC365C393}">
      <dgm:prSet/>
      <dgm:spPr/>
      <dgm:t>
        <a:bodyPr/>
        <a:lstStyle/>
        <a:p>
          <a:endParaRPr lang="ru-RU"/>
        </a:p>
      </dgm:t>
    </dgm:pt>
    <dgm:pt modelId="{3CC6723E-9AF3-49B2-9A10-DB0DFAFBA472}">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завищення очікувань, розробки нереалістичних планів, які не враховують специфіки об'єкта планування та можливостей (у тому числі – швидкості) здійснення змін</a:t>
          </a:r>
        </a:p>
      </dgm:t>
    </dgm:pt>
    <dgm:pt modelId="{0A5ACC20-9D45-4C8E-BC64-9BD2AB1A7B45}" type="parTrans" cxnId="{15623D3D-EF35-4C37-B7C5-B65EC33D77E0}">
      <dgm:prSet/>
      <dgm:spPr/>
      <dgm:t>
        <a:bodyPr/>
        <a:lstStyle/>
        <a:p>
          <a:endParaRPr lang="ru-RU"/>
        </a:p>
      </dgm:t>
    </dgm:pt>
    <dgm:pt modelId="{B281C548-BF3E-456D-9746-2E1DD89BAC23}" type="sibTrans" cxnId="{15623D3D-EF35-4C37-B7C5-B65EC33D77E0}">
      <dgm:prSet/>
      <dgm:spPr/>
      <dgm:t>
        <a:bodyPr/>
        <a:lstStyle/>
        <a:p>
          <a:endParaRPr lang="ru-RU"/>
        </a:p>
      </dgm:t>
    </dgm:pt>
    <dgm:pt modelId="{14A23CFB-C88E-4F9E-AC28-70403F7E5BDE}">
      <dgm:prSet phldrT="[Текст]" custT="1"/>
      <dgm:spPr/>
      <dgm:t>
        <a:bodyPr/>
        <a:lstStyle/>
        <a:p>
          <a:pPr algn="just">
            <a:lnSpc>
              <a:spcPct val="100000"/>
            </a:lnSpc>
            <a:spcAft>
              <a:spcPts val="0"/>
            </a:spcAft>
          </a:pPr>
          <a:r>
            <a:rPr lang="uk-UA" sz="1600" noProof="0" dirty="0">
              <a:latin typeface="Times New Roman" panose="02020603050405020304" pitchFamily="18" charset="0"/>
              <a:cs typeface="Times New Roman" panose="02020603050405020304" pitchFamily="18" charset="0"/>
            </a:rPr>
            <a:t>- сподівання на знаходження «панацеї» від негараздів і спрямування на неї всіх сил і ресурсів, а не застосування системного підходу для реалізації стратегічної діяльності [7, с.136]</a:t>
          </a:r>
        </a:p>
      </dgm:t>
    </dgm:pt>
    <dgm:pt modelId="{86580A79-4FD0-4BA8-98CC-6E36B4DA610C}" type="parTrans" cxnId="{7AF91A49-7591-4C85-B3C5-0CA02E4F09F4}">
      <dgm:prSet/>
      <dgm:spPr/>
      <dgm:t>
        <a:bodyPr/>
        <a:lstStyle/>
        <a:p>
          <a:endParaRPr lang="ru-RU"/>
        </a:p>
      </dgm:t>
    </dgm:pt>
    <dgm:pt modelId="{CD2F49B2-9E3C-455D-A700-B53461E4A486}" type="sibTrans" cxnId="{7AF91A49-7591-4C85-B3C5-0CA02E4F09F4}">
      <dgm:prSet/>
      <dgm:spPr/>
      <dgm:t>
        <a:bodyPr/>
        <a:lstStyle/>
        <a:p>
          <a:endParaRPr lang="ru-RU"/>
        </a:p>
      </dgm:t>
    </dgm:pt>
    <dgm:pt modelId="{F1D07092-68D8-4FDA-B456-E3605CD0F3EB}" type="pres">
      <dgm:prSet presAssocID="{2DF1C598-1CEC-4DB6-A9AF-F1FB4341017D}" presName="linear" presStyleCnt="0">
        <dgm:presLayoutVars>
          <dgm:dir/>
          <dgm:animLvl val="lvl"/>
          <dgm:resizeHandles val="exact"/>
        </dgm:presLayoutVars>
      </dgm:prSet>
      <dgm:spPr/>
      <dgm:t>
        <a:bodyPr/>
        <a:lstStyle/>
        <a:p>
          <a:endParaRPr lang="ru-RU"/>
        </a:p>
      </dgm:t>
    </dgm:pt>
    <dgm:pt modelId="{AE01EA15-265C-448E-92E9-6ABE373FB174}" type="pres">
      <dgm:prSet presAssocID="{53142E07-73A1-4EC2-BE68-53133D9D3A08}" presName="parentLin" presStyleCnt="0"/>
      <dgm:spPr/>
    </dgm:pt>
    <dgm:pt modelId="{3066D548-055F-4E2F-94FE-6DC676C63ED6}" type="pres">
      <dgm:prSet presAssocID="{53142E07-73A1-4EC2-BE68-53133D9D3A08}" presName="parentLeftMargin" presStyleLbl="node1" presStyleIdx="0" presStyleCnt="6"/>
      <dgm:spPr/>
      <dgm:t>
        <a:bodyPr/>
        <a:lstStyle/>
        <a:p>
          <a:endParaRPr lang="ru-RU"/>
        </a:p>
      </dgm:t>
    </dgm:pt>
    <dgm:pt modelId="{E8486DEE-B1A0-4141-AA45-A16716C45D3C}" type="pres">
      <dgm:prSet presAssocID="{53142E07-73A1-4EC2-BE68-53133D9D3A08}" presName="parentText" presStyleLbl="node1" presStyleIdx="0" presStyleCnt="6" custLinFactNeighborY="4843">
        <dgm:presLayoutVars>
          <dgm:chMax val="0"/>
          <dgm:bulletEnabled val="1"/>
        </dgm:presLayoutVars>
      </dgm:prSet>
      <dgm:spPr/>
      <dgm:t>
        <a:bodyPr/>
        <a:lstStyle/>
        <a:p>
          <a:endParaRPr lang="ru-RU"/>
        </a:p>
      </dgm:t>
    </dgm:pt>
    <dgm:pt modelId="{552D91E0-E868-43BE-BCE9-7599113E1D00}" type="pres">
      <dgm:prSet presAssocID="{53142E07-73A1-4EC2-BE68-53133D9D3A08}" presName="negativeSpace" presStyleCnt="0"/>
      <dgm:spPr/>
    </dgm:pt>
    <dgm:pt modelId="{ACDEBAAE-4006-458A-AE4F-9DD7BDA878FB}" type="pres">
      <dgm:prSet presAssocID="{53142E07-73A1-4EC2-BE68-53133D9D3A08}" presName="childText" presStyleLbl="conFgAcc1" presStyleIdx="0" presStyleCnt="6">
        <dgm:presLayoutVars>
          <dgm:bulletEnabled val="1"/>
        </dgm:presLayoutVars>
      </dgm:prSet>
      <dgm:spPr/>
    </dgm:pt>
    <dgm:pt modelId="{A711A349-7281-469E-8228-11F56EA88236}" type="pres">
      <dgm:prSet presAssocID="{9061C9CF-C221-4F72-996B-8AF74E1541E1}" presName="spaceBetweenRectangles" presStyleCnt="0"/>
      <dgm:spPr/>
    </dgm:pt>
    <dgm:pt modelId="{3DB15DA8-B562-431D-A8A2-75B15D0AF532}" type="pres">
      <dgm:prSet presAssocID="{BE7BD314-68C3-4724-BE26-03260C111EF7}" presName="parentLin" presStyleCnt="0"/>
      <dgm:spPr/>
    </dgm:pt>
    <dgm:pt modelId="{4D828ADD-9F50-4920-BDB0-502F66B36117}" type="pres">
      <dgm:prSet presAssocID="{BE7BD314-68C3-4724-BE26-03260C111EF7}" presName="parentLeftMargin" presStyleLbl="node1" presStyleIdx="0" presStyleCnt="6"/>
      <dgm:spPr/>
      <dgm:t>
        <a:bodyPr/>
        <a:lstStyle/>
        <a:p>
          <a:endParaRPr lang="ru-RU"/>
        </a:p>
      </dgm:t>
    </dgm:pt>
    <dgm:pt modelId="{15C314FB-4B62-447D-A20E-8A5BD77476E7}" type="pres">
      <dgm:prSet presAssocID="{BE7BD314-68C3-4724-BE26-03260C111EF7}" presName="parentText" presStyleLbl="node1" presStyleIdx="1" presStyleCnt="6">
        <dgm:presLayoutVars>
          <dgm:chMax val="0"/>
          <dgm:bulletEnabled val="1"/>
        </dgm:presLayoutVars>
      </dgm:prSet>
      <dgm:spPr/>
      <dgm:t>
        <a:bodyPr/>
        <a:lstStyle/>
        <a:p>
          <a:endParaRPr lang="ru-RU"/>
        </a:p>
      </dgm:t>
    </dgm:pt>
    <dgm:pt modelId="{D7BC639A-1B7E-4F73-802C-E1DB6FAC7AE1}" type="pres">
      <dgm:prSet presAssocID="{BE7BD314-68C3-4724-BE26-03260C111EF7}" presName="negativeSpace" presStyleCnt="0"/>
      <dgm:spPr/>
    </dgm:pt>
    <dgm:pt modelId="{2AE71195-121C-457F-8861-BF71EDB40C83}" type="pres">
      <dgm:prSet presAssocID="{BE7BD314-68C3-4724-BE26-03260C111EF7}" presName="childText" presStyleLbl="conFgAcc1" presStyleIdx="1" presStyleCnt="6">
        <dgm:presLayoutVars>
          <dgm:bulletEnabled val="1"/>
        </dgm:presLayoutVars>
      </dgm:prSet>
      <dgm:spPr/>
    </dgm:pt>
    <dgm:pt modelId="{50DFD2C3-27BD-42B4-8880-B0CD8390BFD1}" type="pres">
      <dgm:prSet presAssocID="{BA1ABDB2-457D-4DA4-A5A2-F9218920F597}" presName="spaceBetweenRectangles" presStyleCnt="0"/>
      <dgm:spPr/>
    </dgm:pt>
    <dgm:pt modelId="{7D4B76E8-B4B3-4F87-8813-E94A53D4FC5B}" type="pres">
      <dgm:prSet presAssocID="{A1C7B25D-D233-4FF8-808D-F6A6CB5C61DD}" presName="parentLin" presStyleCnt="0"/>
      <dgm:spPr/>
    </dgm:pt>
    <dgm:pt modelId="{7FF69EEE-7152-461E-B332-CAC29FA760F0}" type="pres">
      <dgm:prSet presAssocID="{A1C7B25D-D233-4FF8-808D-F6A6CB5C61DD}" presName="parentLeftMargin" presStyleLbl="node1" presStyleIdx="1" presStyleCnt="6"/>
      <dgm:spPr/>
      <dgm:t>
        <a:bodyPr/>
        <a:lstStyle/>
        <a:p>
          <a:endParaRPr lang="ru-RU"/>
        </a:p>
      </dgm:t>
    </dgm:pt>
    <dgm:pt modelId="{1ECC5AF2-1A03-4314-AC9B-248E1BEFEE34}" type="pres">
      <dgm:prSet presAssocID="{A1C7B25D-D233-4FF8-808D-F6A6CB5C61DD}" presName="parentText" presStyleLbl="node1" presStyleIdx="2" presStyleCnt="6">
        <dgm:presLayoutVars>
          <dgm:chMax val="0"/>
          <dgm:bulletEnabled val="1"/>
        </dgm:presLayoutVars>
      </dgm:prSet>
      <dgm:spPr/>
      <dgm:t>
        <a:bodyPr/>
        <a:lstStyle/>
        <a:p>
          <a:endParaRPr lang="ru-RU"/>
        </a:p>
      </dgm:t>
    </dgm:pt>
    <dgm:pt modelId="{6EACB29C-3626-417A-A55F-7A99651A3102}" type="pres">
      <dgm:prSet presAssocID="{A1C7B25D-D233-4FF8-808D-F6A6CB5C61DD}" presName="negativeSpace" presStyleCnt="0"/>
      <dgm:spPr/>
    </dgm:pt>
    <dgm:pt modelId="{EB87A559-BFCA-476E-B18A-A09F509BF23D}" type="pres">
      <dgm:prSet presAssocID="{A1C7B25D-D233-4FF8-808D-F6A6CB5C61DD}" presName="childText" presStyleLbl="conFgAcc1" presStyleIdx="2" presStyleCnt="6">
        <dgm:presLayoutVars>
          <dgm:bulletEnabled val="1"/>
        </dgm:presLayoutVars>
      </dgm:prSet>
      <dgm:spPr/>
    </dgm:pt>
    <dgm:pt modelId="{04EEE191-E95F-485E-A590-5FD3103995BD}" type="pres">
      <dgm:prSet presAssocID="{9651B4EC-C641-4397-BFD5-F5F9642180CA}" presName="spaceBetweenRectangles" presStyleCnt="0"/>
      <dgm:spPr/>
    </dgm:pt>
    <dgm:pt modelId="{99F6E3A0-6477-4BA7-9C52-4402D79F57C9}" type="pres">
      <dgm:prSet presAssocID="{10B7839C-8E13-489B-9138-18DA82306D46}" presName="parentLin" presStyleCnt="0"/>
      <dgm:spPr/>
    </dgm:pt>
    <dgm:pt modelId="{003DC3A8-9AED-4552-84CC-7F8D5517AE8E}" type="pres">
      <dgm:prSet presAssocID="{10B7839C-8E13-489B-9138-18DA82306D46}" presName="parentLeftMargin" presStyleLbl="node1" presStyleIdx="2" presStyleCnt="6"/>
      <dgm:spPr/>
      <dgm:t>
        <a:bodyPr/>
        <a:lstStyle/>
        <a:p>
          <a:endParaRPr lang="ru-RU"/>
        </a:p>
      </dgm:t>
    </dgm:pt>
    <dgm:pt modelId="{543107C8-2278-4AA9-BCFC-118B07F378D9}" type="pres">
      <dgm:prSet presAssocID="{10B7839C-8E13-489B-9138-18DA82306D46}" presName="parentText" presStyleLbl="node1" presStyleIdx="3" presStyleCnt="6">
        <dgm:presLayoutVars>
          <dgm:chMax val="0"/>
          <dgm:bulletEnabled val="1"/>
        </dgm:presLayoutVars>
      </dgm:prSet>
      <dgm:spPr/>
      <dgm:t>
        <a:bodyPr/>
        <a:lstStyle/>
        <a:p>
          <a:endParaRPr lang="ru-RU"/>
        </a:p>
      </dgm:t>
    </dgm:pt>
    <dgm:pt modelId="{E807C3C8-A852-48B2-B659-06F2D620EDF5}" type="pres">
      <dgm:prSet presAssocID="{10B7839C-8E13-489B-9138-18DA82306D46}" presName="negativeSpace" presStyleCnt="0"/>
      <dgm:spPr/>
    </dgm:pt>
    <dgm:pt modelId="{05238FD7-2C7A-4174-9238-B82332CD5913}" type="pres">
      <dgm:prSet presAssocID="{10B7839C-8E13-489B-9138-18DA82306D46}" presName="childText" presStyleLbl="conFgAcc1" presStyleIdx="3" presStyleCnt="6">
        <dgm:presLayoutVars>
          <dgm:bulletEnabled val="1"/>
        </dgm:presLayoutVars>
      </dgm:prSet>
      <dgm:spPr/>
    </dgm:pt>
    <dgm:pt modelId="{5A8EF9B1-E09D-47A7-A97D-1046A41DCE40}" type="pres">
      <dgm:prSet presAssocID="{65DBC86A-E713-4D26-BC82-AE0CA9CB76BA}" presName="spaceBetweenRectangles" presStyleCnt="0"/>
      <dgm:spPr/>
    </dgm:pt>
    <dgm:pt modelId="{89BF9F90-8876-4A0E-BC00-7B7A84567688}" type="pres">
      <dgm:prSet presAssocID="{3CC6723E-9AF3-49B2-9A10-DB0DFAFBA472}" presName="parentLin" presStyleCnt="0"/>
      <dgm:spPr/>
    </dgm:pt>
    <dgm:pt modelId="{89B15720-BBD7-46FD-8D3F-A1CBF4335909}" type="pres">
      <dgm:prSet presAssocID="{3CC6723E-9AF3-49B2-9A10-DB0DFAFBA472}" presName="parentLeftMargin" presStyleLbl="node1" presStyleIdx="3" presStyleCnt="6"/>
      <dgm:spPr/>
      <dgm:t>
        <a:bodyPr/>
        <a:lstStyle/>
        <a:p>
          <a:endParaRPr lang="ru-RU"/>
        </a:p>
      </dgm:t>
    </dgm:pt>
    <dgm:pt modelId="{456BD937-96FA-4F31-AAC8-C9BE9B98081F}" type="pres">
      <dgm:prSet presAssocID="{3CC6723E-9AF3-49B2-9A10-DB0DFAFBA472}" presName="parentText" presStyleLbl="node1" presStyleIdx="4" presStyleCnt="6">
        <dgm:presLayoutVars>
          <dgm:chMax val="0"/>
          <dgm:bulletEnabled val="1"/>
        </dgm:presLayoutVars>
      </dgm:prSet>
      <dgm:spPr/>
      <dgm:t>
        <a:bodyPr/>
        <a:lstStyle/>
        <a:p>
          <a:endParaRPr lang="ru-RU"/>
        </a:p>
      </dgm:t>
    </dgm:pt>
    <dgm:pt modelId="{61256A89-18AE-432C-A1B3-A8D92C28A4CC}" type="pres">
      <dgm:prSet presAssocID="{3CC6723E-9AF3-49B2-9A10-DB0DFAFBA472}" presName="negativeSpace" presStyleCnt="0"/>
      <dgm:spPr/>
    </dgm:pt>
    <dgm:pt modelId="{4AFB3284-2FE2-459D-99E0-5340F2C67386}" type="pres">
      <dgm:prSet presAssocID="{3CC6723E-9AF3-49B2-9A10-DB0DFAFBA472}" presName="childText" presStyleLbl="conFgAcc1" presStyleIdx="4" presStyleCnt="6">
        <dgm:presLayoutVars>
          <dgm:bulletEnabled val="1"/>
        </dgm:presLayoutVars>
      </dgm:prSet>
      <dgm:spPr/>
    </dgm:pt>
    <dgm:pt modelId="{E6B0F963-572A-4A00-8A95-BB24F9A1D32F}" type="pres">
      <dgm:prSet presAssocID="{B281C548-BF3E-456D-9746-2E1DD89BAC23}" presName="spaceBetweenRectangles" presStyleCnt="0"/>
      <dgm:spPr/>
    </dgm:pt>
    <dgm:pt modelId="{1EDD1B38-11C8-4D24-AAE5-C105D01C9A64}" type="pres">
      <dgm:prSet presAssocID="{14A23CFB-C88E-4F9E-AC28-70403F7E5BDE}" presName="parentLin" presStyleCnt="0"/>
      <dgm:spPr/>
    </dgm:pt>
    <dgm:pt modelId="{A60884AC-5A04-45DF-985B-B1F5F973C375}" type="pres">
      <dgm:prSet presAssocID="{14A23CFB-C88E-4F9E-AC28-70403F7E5BDE}" presName="parentLeftMargin" presStyleLbl="node1" presStyleIdx="4" presStyleCnt="6"/>
      <dgm:spPr/>
      <dgm:t>
        <a:bodyPr/>
        <a:lstStyle/>
        <a:p>
          <a:endParaRPr lang="ru-RU"/>
        </a:p>
      </dgm:t>
    </dgm:pt>
    <dgm:pt modelId="{C2FBD59D-8932-48F4-B351-F3E9F3042D13}" type="pres">
      <dgm:prSet presAssocID="{14A23CFB-C88E-4F9E-AC28-70403F7E5BDE}" presName="parentText" presStyleLbl="node1" presStyleIdx="5" presStyleCnt="6" custScaleY="131369">
        <dgm:presLayoutVars>
          <dgm:chMax val="0"/>
          <dgm:bulletEnabled val="1"/>
        </dgm:presLayoutVars>
      </dgm:prSet>
      <dgm:spPr/>
      <dgm:t>
        <a:bodyPr/>
        <a:lstStyle/>
        <a:p>
          <a:endParaRPr lang="ru-RU"/>
        </a:p>
      </dgm:t>
    </dgm:pt>
    <dgm:pt modelId="{C0DC2D93-469D-46BD-AB74-68B5E8E87700}" type="pres">
      <dgm:prSet presAssocID="{14A23CFB-C88E-4F9E-AC28-70403F7E5BDE}" presName="negativeSpace" presStyleCnt="0"/>
      <dgm:spPr/>
    </dgm:pt>
    <dgm:pt modelId="{735D46F3-526C-4151-AA61-4C521EA53C47}" type="pres">
      <dgm:prSet presAssocID="{14A23CFB-C88E-4F9E-AC28-70403F7E5BDE}" presName="childText" presStyleLbl="conFgAcc1" presStyleIdx="5" presStyleCnt="6">
        <dgm:presLayoutVars>
          <dgm:bulletEnabled val="1"/>
        </dgm:presLayoutVars>
      </dgm:prSet>
      <dgm:spPr/>
    </dgm:pt>
  </dgm:ptLst>
  <dgm:cxnLst>
    <dgm:cxn modelId="{C99F6BA9-D38E-413D-BE77-4DA372F99303}" type="presOf" srcId="{3CC6723E-9AF3-49B2-9A10-DB0DFAFBA472}" destId="{89B15720-BBD7-46FD-8D3F-A1CBF4335909}" srcOrd="0" destOrd="0" presId="urn:microsoft.com/office/officeart/2005/8/layout/list1#7"/>
    <dgm:cxn modelId="{15623D3D-EF35-4C37-B7C5-B65EC33D77E0}" srcId="{2DF1C598-1CEC-4DB6-A9AF-F1FB4341017D}" destId="{3CC6723E-9AF3-49B2-9A10-DB0DFAFBA472}" srcOrd="4" destOrd="0" parTransId="{0A5ACC20-9D45-4C8E-BC64-9BD2AB1A7B45}" sibTransId="{B281C548-BF3E-456D-9746-2E1DD89BAC23}"/>
    <dgm:cxn modelId="{FE223625-39EA-400D-A31D-423439C32009}" type="presOf" srcId="{10B7839C-8E13-489B-9138-18DA82306D46}" destId="{003DC3A8-9AED-4552-84CC-7F8D5517AE8E}" srcOrd="0" destOrd="0" presId="urn:microsoft.com/office/officeart/2005/8/layout/list1#7"/>
    <dgm:cxn modelId="{115D32DA-D6AD-4960-8EEA-7113E8530127}" type="presOf" srcId="{BE7BD314-68C3-4724-BE26-03260C111EF7}" destId="{4D828ADD-9F50-4920-BDB0-502F66B36117}" srcOrd="0" destOrd="0" presId="urn:microsoft.com/office/officeart/2005/8/layout/list1#7"/>
    <dgm:cxn modelId="{3D51A11F-B4C2-48EF-B023-DDED2E89027B}" type="presOf" srcId="{53142E07-73A1-4EC2-BE68-53133D9D3A08}" destId="{E8486DEE-B1A0-4141-AA45-A16716C45D3C}" srcOrd="1" destOrd="0" presId="urn:microsoft.com/office/officeart/2005/8/layout/list1#7"/>
    <dgm:cxn modelId="{0FD5B8B4-94A5-423C-9603-F58C694A1478}" type="presOf" srcId="{2DF1C598-1CEC-4DB6-A9AF-F1FB4341017D}" destId="{F1D07092-68D8-4FDA-B456-E3605CD0F3EB}" srcOrd="0" destOrd="0" presId="urn:microsoft.com/office/officeart/2005/8/layout/list1#7"/>
    <dgm:cxn modelId="{A2BB66E4-AC97-4B67-8CAF-60C0F8C0B6CA}" type="presOf" srcId="{14A23CFB-C88E-4F9E-AC28-70403F7E5BDE}" destId="{A60884AC-5A04-45DF-985B-B1F5F973C375}" srcOrd="0" destOrd="0" presId="urn:microsoft.com/office/officeart/2005/8/layout/list1#7"/>
    <dgm:cxn modelId="{2ACFC46D-51D5-43D6-8F8C-8235015F8CED}" type="presOf" srcId="{53142E07-73A1-4EC2-BE68-53133D9D3A08}" destId="{3066D548-055F-4E2F-94FE-6DC676C63ED6}" srcOrd="0" destOrd="0" presId="urn:microsoft.com/office/officeart/2005/8/layout/list1#7"/>
    <dgm:cxn modelId="{9450D623-7C1D-4EC6-B58D-D45FD82A250E}" srcId="{2DF1C598-1CEC-4DB6-A9AF-F1FB4341017D}" destId="{53142E07-73A1-4EC2-BE68-53133D9D3A08}" srcOrd="0" destOrd="0" parTransId="{F27973DD-7876-4F54-9CD1-BEA06723170C}" sibTransId="{9061C9CF-C221-4F72-996B-8AF74E1541E1}"/>
    <dgm:cxn modelId="{0034AAED-AA76-4B11-8BD9-39A1729D759B}" srcId="{2DF1C598-1CEC-4DB6-A9AF-F1FB4341017D}" destId="{BE7BD314-68C3-4724-BE26-03260C111EF7}" srcOrd="1" destOrd="0" parTransId="{54D09F54-47CA-443E-A6E7-B1A79B942A88}" sibTransId="{BA1ABDB2-457D-4DA4-A5A2-F9218920F597}"/>
    <dgm:cxn modelId="{9621CED0-2797-4F2A-B1DE-1EE42513D0D0}" srcId="{2DF1C598-1CEC-4DB6-A9AF-F1FB4341017D}" destId="{A1C7B25D-D233-4FF8-808D-F6A6CB5C61DD}" srcOrd="2" destOrd="0" parTransId="{FEE511E8-B4FA-41AA-A0B0-4DE316DA3128}" sibTransId="{9651B4EC-C641-4397-BFD5-F5F9642180CA}"/>
    <dgm:cxn modelId="{B6E5AFEA-75E8-48B4-AC79-376FC365C393}" srcId="{2DF1C598-1CEC-4DB6-A9AF-F1FB4341017D}" destId="{10B7839C-8E13-489B-9138-18DA82306D46}" srcOrd="3" destOrd="0" parTransId="{51137044-9714-4F29-BADD-DECF46D5513B}" sibTransId="{65DBC86A-E713-4D26-BC82-AE0CA9CB76BA}"/>
    <dgm:cxn modelId="{F4FCD342-BDE4-4349-B6DB-91D2109B675E}" type="presOf" srcId="{3CC6723E-9AF3-49B2-9A10-DB0DFAFBA472}" destId="{456BD937-96FA-4F31-AAC8-C9BE9B98081F}" srcOrd="1" destOrd="0" presId="urn:microsoft.com/office/officeart/2005/8/layout/list1#7"/>
    <dgm:cxn modelId="{D986E479-8DD1-484B-B7DB-6198F234571A}" type="presOf" srcId="{BE7BD314-68C3-4724-BE26-03260C111EF7}" destId="{15C314FB-4B62-447D-A20E-8A5BD77476E7}" srcOrd="1" destOrd="0" presId="urn:microsoft.com/office/officeart/2005/8/layout/list1#7"/>
    <dgm:cxn modelId="{BC8A1A32-279A-43DA-B880-D433535F79DF}" type="presOf" srcId="{A1C7B25D-D233-4FF8-808D-F6A6CB5C61DD}" destId="{1ECC5AF2-1A03-4314-AC9B-248E1BEFEE34}" srcOrd="1" destOrd="0" presId="urn:microsoft.com/office/officeart/2005/8/layout/list1#7"/>
    <dgm:cxn modelId="{DA6F0F8E-8779-4DE0-90CB-C4E473093008}" type="presOf" srcId="{14A23CFB-C88E-4F9E-AC28-70403F7E5BDE}" destId="{C2FBD59D-8932-48F4-B351-F3E9F3042D13}" srcOrd="1" destOrd="0" presId="urn:microsoft.com/office/officeart/2005/8/layout/list1#7"/>
    <dgm:cxn modelId="{1862F5C3-18A3-4C08-B76E-3E92B6EC4234}" type="presOf" srcId="{10B7839C-8E13-489B-9138-18DA82306D46}" destId="{543107C8-2278-4AA9-BCFC-118B07F378D9}" srcOrd="1" destOrd="0" presId="urn:microsoft.com/office/officeart/2005/8/layout/list1#7"/>
    <dgm:cxn modelId="{A32D1128-9E3B-4354-821E-D3AC2DC8201F}" type="presOf" srcId="{A1C7B25D-D233-4FF8-808D-F6A6CB5C61DD}" destId="{7FF69EEE-7152-461E-B332-CAC29FA760F0}" srcOrd="0" destOrd="0" presId="urn:microsoft.com/office/officeart/2005/8/layout/list1#7"/>
    <dgm:cxn modelId="{7AF91A49-7591-4C85-B3C5-0CA02E4F09F4}" srcId="{2DF1C598-1CEC-4DB6-A9AF-F1FB4341017D}" destId="{14A23CFB-C88E-4F9E-AC28-70403F7E5BDE}" srcOrd="5" destOrd="0" parTransId="{86580A79-4FD0-4BA8-98CC-6E36B4DA610C}" sibTransId="{CD2F49B2-9E3C-455D-A700-B53461E4A486}"/>
    <dgm:cxn modelId="{073D27FC-C4AC-4F4C-80AD-031DFCBA7446}" type="presParOf" srcId="{F1D07092-68D8-4FDA-B456-E3605CD0F3EB}" destId="{AE01EA15-265C-448E-92E9-6ABE373FB174}" srcOrd="0" destOrd="0" presId="urn:microsoft.com/office/officeart/2005/8/layout/list1#7"/>
    <dgm:cxn modelId="{AF5FD931-9E93-4830-87F7-8926382A96CF}" type="presParOf" srcId="{AE01EA15-265C-448E-92E9-6ABE373FB174}" destId="{3066D548-055F-4E2F-94FE-6DC676C63ED6}" srcOrd="0" destOrd="0" presId="urn:microsoft.com/office/officeart/2005/8/layout/list1#7"/>
    <dgm:cxn modelId="{C8D42CDB-E9D0-4D52-BD82-99380D25E11D}" type="presParOf" srcId="{AE01EA15-265C-448E-92E9-6ABE373FB174}" destId="{E8486DEE-B1A0-4141-AA45-A16716C45D3C}" srcOrd="1" destOrd="0" presId="urn:microsoft.com/office/officeart/2005/8/layout/list1#7"/>
    <dgm:cxn modelId="{A80EA8AF-E54B-4B27-BE4A-F8730741F80F}" type="presParOf" srcId="{F1D07092-68D8-4FDA-B456-E3605CD0F3EB}" destId="{552D91E0-E868-43BE-BCE9-7599113E1D00}" srcOrd="1" destOrd="0" presId="urn:microsoft.com/office/officeart/2005/8/layout/list1#7"/>
    <dgm:cxn modelId="{08BF24F5-7E86-48D6-BC72-D9B966B7033F}" type="presParOf" srcId="{F1D07092-68D8-4FDA-B456-E3605CD0F3EB}" destId="{ACDEBAAE-4006-458A-AE4F-9DD7BDA878FB}" srcOrd="2" destOrd="0" presId="urn:microsoft.com/office/officeart/2005/8/layout/list1#7"/>
    <dgm:cxn modelId="{74CD41A9-9E2B-4275-8F67-6F198E393ABF}" type="presParOf" srcId="{F1D07092-68D8-4FDA-B456-E3605CD0F3EB}" destId="{A711A349-7281-469E-8228-11F56EA88236}" srcOrd="3" destOrd="0" presId="urn:microsoft.com/office/officeart/2005/8/layout/list1#7"/>
    <dgm:cxn modelId="{C7B5DF82-9DA4-43E8-A738-9E5C9C5F97C1}" type="presParOf" srcId="{F1D07092-68D8-4FDA-B456-E3605CD0F3EB}" destId="{3DB15DA8-B562-431D-A8A2-75B15D0AF532}" srcOrd="4" destOrd="0" presId="urn:microsoft.com/office/officeart/2005/8/layout/list1#7"/>
    <dgm:cxn modelId="{264FBBCA-28B4-4E10-A2BF-DDF57E415DE1}" type="presParOf" srcId="{3DB15DA8-B562-431D-A8A2-75B15D0AF532}" destId="{4D828ADD-9F50-4920-BDB0-502F66B36117}" srcOrd="0" destOrd="0" presId="urn:microsoft.com/office/officeart/2005/8/layout/list1#7"/>
    <dgm:cxn modelId="{E6925C4E-AB79-4430-AFBD-6E512BC0BD63}" type="presParOf" srcId="{3DB15DA8-B562-431D-A8A2-75B15D0AF532}" destId="{15C314FB-4B62-447D-A20E-8A5BD77476E7}" srcOrd="1" destOrd="0" presId="urn:microsoft.com/office/officeart/2005/8/layout/list1#7"/>
    <dgm:cxn modelId="{88FB760D-F308-4242-9127-DD4B4E4A0887}" type="presParOf" srcId="{F1D07092-68D8-4FDA-B456-E3605CD0F3EB}" destId="{D7BC639A-1B7E-4F73-802C-E1DB6FAC7AE1}" srcOrd="5" destOrd="0" presId="urn:microsoft.com/office/officeart/2005/8/layout/list1#7"/>
    <dgm:cxn modelId="{0E906742-B16E-40A8-BED9-05B0B3851CC2}" type="presParOf" srcId="{F1D07092-68D8-4FDA-B456-E3605CD0F3EB}" destId="{2AE71195-121C-457F-8861-BF71EDB40C83}" srcOrd="6" destOrd="0" presId="urn:microsoft.com/office/officeart/2005/8/layout/list1#7"/>
    <dgm:cxn modelId="{1A6CB66C-0623-431E-A202-DA5FFB2A5956}" type="presParOf" srcId="{F1D07092-68D8-4FDA-B456-E3605CD0F3EB}" destId="{50DFD2C3-27BD-42B4-8880-B0CD8390BFD1}" srcOrd="7" destOrd="0" presId="urn:microsoft.com/office/officeart/2005/8/layout/list1#7"/>
    <dgm:cxn modelId="{A80F5BCB-D920-434D-9478-7677945CFD0A}" type="presParOf" srcId="{F1D07092-68D8-4FDA-B456-E3605CD0F3EB}" destId="{7D4B76E8-B4B3-4F87-8813-E94A53D4FC5B}" srcOrd="8" destOrd="0" presId="urn:microsoft.com/office/officeart/2005/8/layout/list1#7"/>
    <dgm:cxn modelId="{56B88AD7-C5A2-417D-BE02-0D7C286A9E56}" type="presParOf" srcId="{7D4B76E8-B4B3-4F87-8813-E94A53D4FC5B}" destId="{7FF69EEE-7152-461E-B332-CAC29FA760F0}" srcOrd="0" destOrd="0" presId="urn:microsoft.com/office/officeart/2005/8/layout/list1#7"/>
    <dgm:cxn modelId="{0500D9E3-87C1-4972-9932-216CA2FA16FA}" type="presParOf" srcId="{7D4B76E8-B4B3-4F87-8813-E94A53D4FC5B}" destId="{1ECC5AF2-1A03-4314-AC9B-248E1BEFEE34}" srcOrd="1" destOrd="0" presId="urn:microsoft.com/office/officeart/2005/8/layout/list1#7"/>
    <dgm:cxn modelId="{79DD90A1-F271-4F9E-A2B4-FB29810D013D}" type="presParOf" srcId="{F1D07092-68D8-4FDA-B456-E3605CD0F3EB}" destId="{6EACB29C-3626-417A-A55F-7A99651A3102}" srcOrd="9" destOrd="0" presId="urn:microsoft.com/office/officeart/2005/8/layout/list1#7"/>
    <dgm:cxn modelId="{8D96D45A-7E29-4C78-9D78-F17A540E597D}" type="presParOf" srcId="{F1D07092-68D8-4FDA-B456-E3605CD0F3EB}" destId="{EB87A559-BFCA-476E-B18A-A09F509BF23D}" srcOrd="10" destOrd="0" presId="urn:microsoft.com/office/officeart/2005/8/layout/list1#7"/>
    <dgm:cxn modelId="{40D4961A-4ADE-4791-AEAF-92612BC1C220}" type="presParOf" srcId="{F1D07092-68D8-4FDA-B456-E3605CD0F3EB}" destId="{04EEE191-E95F-485E-A590-5FD3103995BD}" srcOrd="11" destOrd="0" presId="urn:microsoft.com/office/officeart/2005/8/layout/list1#7"/>
    <dgm:cxn modelId="{0BCDAF28-7FB3-4407-B568-0A07798F42D4}" type="presParOf" srcId="{F1D07092-68D8-4FDA-B456-E3605CD0F3EB}" destId="{99F6E3A0-6477-4BA7-9C52-4402D79F57C9}" srcOrd="12" destOrd="0" presId="urn:microsoft.com/office/officeart/2005/8/layout/list1#7"/>
    <dgm:cxn modelId="{DE234372-3DAE-4610-82AF-EFC891A9ED31}" type="presParOf" srcId="{99F6E3A0-6477-4BA7-9C52-4402D79F57C9}" destId="{003DC3A8-9AED-4552-84CC-7F8D5517AE8E}" srcOrd="0" destOrd="0" presId="urn:microsoft.com/office/officeart/2005/8/layout/list1#7"/>
    <dgm:cxn modelId="{8269D6E7-0251-442A-B5AE-D13D35584F90}" type="presParOf" srcId="{99F6E3A0-6477-4BA7-9C52-4402D79F57C9}" destId="{543107C8-2278-4AA9-BCFC-118B07F378D9}" srcOrd="1" destOrd="0" presId="urn:microsoft.com/office/officeart/2005/8/layout/list1#7"/>
    <dgm:cxn modelId="{367550FC-5E6A-488C-ABEF-F01D01643647}" type="presParOf" srcId="{F1D07092-68D8-4FDA-B456-E3605CD0F3EB}" destId="{E807C3C8-A852-48B2-B659-06F2D620EDF5}" srcOrd="13" destOrd="0" presId="urn:microsoft.com/office/officeart/2005/8/layout/list1#7"/>
    <dgm:cxn modelId="{85F2E8D8-3097-4075-8431-1BEE2A0752C8}" type="presParOf" srcId="{F1D07092-68D8-4FDA-B456-E3605CD0F3EB}" destId="{05238FD7-2C7A-4174-9238-B82332CD5913}" srcOrd="14" destOrd="0" presId="urn:microsoft.com/office/officeart/2005/8/layout/list1#7"/>
    <dgm:cxn modelId="{A88D567D-FB5B-49F4-8866-8BEC744671C3}" type="presParOf" srcId="{F1D07092-68D8-4FDA-B456-E3605CD0F3EB}" destId="{5A8EF9B1-E09D-47A7-A97D-1046A41DCE40}" srcOrd="15" destOrd="0" presId="urn:microsoft.com/office/officeart/2005/8/layout/list1#7"/>
    <dgm:cxn modelId="{CDEE7D57-5F2E-4906-A11C-36315343A062}" type="presParOf" srcId="{F1D07092-68D8-4FDA-B456-E3605CD0F3EB}" destId="{89BF9F90-8876-4A0E-BC00-7B7A84567688}" srcOrd="16" destOrd="0" presId="urn:microsoft.com/office/officeart/2005/8/layout/list1#7"/>
    <dgm:cxn modelId="{91B67FFA-AE8A-4A73-858B-26163FAC85C6}" type="presParOf" srcId="{89BF9F90-8876-4A0E-BC00-7B7A84567688}" destId="{89B15720-BBD7-46FD-8D3F-A1CBF4335909}" srcOrd="0" destOrd="0" presId="urn:microsoft.com/office/officeart/2005/8/layout/list1#7"/>
    <dgm:cxn modelId="{CA466A3E-9424-4A0E-B700-5A75A0E18EE1}" type="presParOf" srcId="{89BF9F90-8876-4A0E-BC00-7B7A84567688}" destId="{456BD937-96FA-4F31-AAC8-C9BE9B98081F}" srcOrd="1" destOrd="0" presId="urn:microsoft.com/office/officeart/2005/8/layout/list1#7"/>
    <dgm:cxn modelId="{216C275F-1F9D-4418-BF13-E77B370819A1}" type="presParOf" srcId="{F1D07092-68D8-4FDA-B456-E3605CD0F3EB}" destId="{61256A89-18AE-432C-A1B3-A8D92C28A4CC}" srcOrd="17" destOrd="0" presId="urn:microsoft.com/office/officeart/2005/8/layout/list1#7"/>
    <dgm:cxn modelId="{6FEA1167-59E0-4F23-B770-5C962F016FBD}" type="presParOf" srcId="{F1D07092-68D8-4FDA-B456-E3605CD0F3EB}" destId="{4AFB3284-2FE2-459D-99E0-5340F2C67386}" srcOrd="18" destOrd="0" presId="urn:microsoft.com/office/officeart/2005/8/layout/list1#7"/>
    <dgm:cxn modelId="{1AFDBCE1-C54D-4B93-BC90-B3DBE0D96878}" type="presParOf" srcId="{F1D07092-68D8-4FDA-B456-E3605CD0F3EB}" destId="{E6B0F963-572A-4A00-8A95-BB24F9A1D32F}" srcOrd="19" destOrd="0" presId="urn:microsoft.com/office/officeart/2005/8/layout/list1#7"/>
    <dgm:cxn modelId="{199D54AE-5368-4A4D-AAAA-6514AEBD41A5}" type="presParOf" srcId="{F1D07092-68D8-4FDA-B456-E3605CD0F3EB}" destId="{1EDD1B38-11C8-4D24-AAE5-C105D01C9A64}" srcOrd="20" destOrd="0" presId="urn:microsoft.com/office/officeart/2005/8/layout/list1#7"/>
    <dgm:cxn modelId="{3493EF26-3FD9-49D3-A77A-BBA009177A17}" type="presParOf" srcId="{1EDD1B38-11C8-4D24-AAE5-C105D01C9A64}" destId="{A60884AC-5A04-45DF-985B-B1F5F973C375}" srcOrd="0" destOrd="0" presId="urn:microsoft.com/office/officeart/2005/8/layout/list1#7"/>
    <dgm:cxn modelId="{8BA659BE-D797-45BF-8133-E50226D13FCF}" type="presParOf" srcId="{1EDD1B38-11C8-4D24-AAE5-C105D01C9A64}" destId="{C2FBD59D-8932-48F4-B351-F3E9F3042D13}" srcOrd="1" destOrd="0" presId="urn:microsoft.com/office/officeart/2005/8/layout/list1#7"/>
    <dgm:cxn modelId="{D1CA7A10-BD88-4B4B-94FE-6267D1ECBAB1}" type="presParOf" srcId="{F1D07092-68D8-4FDA-B456-E3605CD0F3EB}" destId="{C0DC2D93-469D-46BD-AB74-68B5E8E87700}" srcOrd="21" destOrd="0" presId="urn:microsoft.com/office/officeart/2005/8/layout/list1#7"/>
    <dgm:cxn modelId="{FC26A68A-106E-45AB-9585-A39C35425146}" type="presParOf" srcId="{F1D07092-68D8-4FDA-B456-E3605CD0F3EB}" destId="{735D46F3-526C-4151-AA61-4C521EA53C47}" srcOrd="22" destOrd="0" presId="urn:microsoft.com/office/officeart/2005/8/layout/list1#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B598B81-02AE-4136-AE1F-DA2C65C41A89}" type="doc">
      <dgm:prSet loTypeId="urn:microsoft.com/office/officeart/2005/8/layout/lProcess2#1" loCatId="list" qsTypeId="urn:microsoft.com/office/officeart/2005/8/quickstyle/simple1#12" qsCatId="simple" csTypeId="urn:microsoft.com/office/officeart/2005/8/colors/accent1_2#12" csCatId="accent1" phldr="0"/>
      <dgm:spPr/>
      <dgm:t>
        <a:bodyPr/>
        <a:lstStyle/>
        <a:p>
          <a:endParaRPr lang="zh-CN" altLang="en-US"/>
        </a:p>
      </dgm:t>
    </dgm:pt>
    <dgm:pt modelId="{CB27FB84-7828-4DD8-84EF-5E8A340FF32F}">
      <dgm:prSet phldrT="[Текст]" phldr="0" custT="1"/>
      <dgm:spPr/>
      <dgm:t>
        <a:bodyPr vert="horz" wrap="square"/>
        <a:lstStyle/>
        <a:p>
          <a:pPr>
            <a:lnSpc>
              <a:spcPct val="100000"/>
            </a:lnSpc>
            <a:spcBef>
              <a:spcPct val="0"/>
            </a:spcBef>
            <a:spcAft>
              <a:spcPct val="35000"/>
            </a:spcAft>
          </a:pPr>
          <a:r>
            <a:rPr lang="zh-CN" altLang="en-US" sz="3600">
              <a:latin typeface="Times New Roman" panose="02020603050405020304" pitchFamily="18" charset="0"/>
              <a:cs typeface="Times New Roman" panose="02020603050405020304" pitchFamily="18" charset="0"/>
            </a:rPr>
            <a:t>Позитивні тенденції</a:t>
          </a:r>
        </a:p>
      </dgm:t>
    </dgm:pt>
    <dgm:pt modelId="{5DD7547D-6EFC-4978-8815-6F09A3FFFC6B}" type="parTrans" cxnId="{18201EAD-2BEE-41B6-811D-460F43CFEC92}">
      <dgm:prSet/>
      <dgm:spPr/>
      <dgm:t>
        <a:bodyPr/>
        <a:lstStyle/>
        <a:p>
          <a:endParaRPr lang="zh-CN" altLang="en-US"/>
        </a:p>
      </dgm:t>
    </dgm:pt>
    <dgm:pt modelId="{4B803734-C3C2-4F62-8AC9-A6FCA507E4EA}" type="sibTrans" cxnId="{18201EAD-2BEE-41B6-811D-460F43CFEC92}">
      <dgm:prSet/>
      <dgm:spPr/>
      <dgm:t>
        <a:bodyPr/>
        <a:lstStyle/>
        <a:p>
          <a:endParaRPr lang="zh-CN" altLang="en-US"/>
        </a:p>
      </dgm:t>
    </dgm:pt>
    <dgm:pt modelId="{75C1BE97-9BEE-4AAB-A97D-3B25F7094C71}">
      <dgm:prSet phldrT="[Текст]" phldr="0" custT="1"/>
      <dgm:spPr/>
      <dgm:t>
        <a:bodyPr vert="horz" wrap="square"/>
        <a:lstStyle/>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Зростання інтересу до стратегічного управління серед українських підприємств, особливо серед великих та середніх компаній.</a:t>
          </a: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Активне використання сучасних інструментів стратегічного аналізу (SWOT, PESTEL тощо).</a:t>
          </a: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Поява спеціалізованих консалтингових компаній, які надають послуги з розробки та реалізації стратегій.</a:t>
          </a: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Інтеграція принципів стратегічного управління в освітні програми</a:t>
          </a:r>
        </a:p>
      </dgm:t>
    </dgm:pt>
    <dgm:pt modelId="{583897E6-E010-4C6F-8DB4-1A52C4AEB413}" type="parTrans" cxnId="{D29EB558-56E2-49E1-A77D-5CC0DBFF38B4}">
      <dgm:prSet/>
      <dgm:spPr/>
      <dgm:t>
        <a:bodyPr/>
        <a:lstStyle/>
        <a:p>
          <a:endParaRPr lang="zh-CN" altLang="en-US"/>
        </a:p>
      </dgm:t>
    </dgm:pt>
    <dgm:pt modelId="{4EBCF855-6C7C-49B3-B4BB-5471CBD6A6F6}" type="sibTrans" cxnId="{D29EB558-56E2-49E1-A77D-5CC0DBFF38B4}">
      <dgm:prSet/>
      <dgm:spPr/>
      <dgm:t>
        <a:bodyPr/>
        <a:lstStyle/>
        <a:p>
          <a:endParaRPr lang="zh-CN" altLang="en-US"/>
        </a:p>
      </dgm:t>
    </dgm:pt>
    <dgm:pt modelId="{A338B0CE-1104-483B-9642-5BB24069F978}">
      <dgm:prSet phldrT="[Текст]" phldr="0" custT="1"/>
      <dgm:spPr/>
      <dgm:t>
        <a:bodyPr vert="horz" wrap="square"/>
        <a:lstStyle/>
        <a:p>
          <a:pPr>
            <a:lnSpc>
              <a:spcPct val="100000"/>
            </a:lnSpc>
            <a:spcBef>
              <a:spcPct val="0"/>
            </a:spcBef>
            <a:spcAft>
              <a:spcPct val="35000"/>
            </a:spcAft>
          </a:pPr>
          <a:r>
            <a:rPr lang="zh-CN" altLang="en-US" sz="3600">
              <a:latin typeface="Times New Roman" panose="02020603050405020304" pitchFamily="18" charset="0"/>
              <a:cs typeface="Times New Roman" panose="02020603050405020304" pitchFamily="18" charset="0"/>
            </a:rPr>
            <a:t>Проблеми</a:t>
          </a:r>
        </a:p>
      </dgm:t>
    </dgm:pt>
    <dgm:pt modelId="{8EFD5D2E-9C15-4CF0-919A-8A04F742615D}" type="parTrans" cxnId="{DED019AA-5FF1-43F5-AC90-0167EB635068}">
      <dgm:prSet/>
      <dgm:spPr/>
      <dgm:t>
        <a:bodyPr/>
        <a:lstStyle/>
        <a:p>
          <a:endParaRPr lang="zh-CN" altLang="en-US"/>
        </a:p>
      </dgm:t>
    </dgm:pt>
    <dgm:pt modelId="{8DDB3552-DE05-4BC6-AF4E-3C3242A00ACD}" type="sibTrans" cxnId="{DED019AA-5FF1-43F5-AC90-0167EB635068}">
      <dgm:prSet/>
      <dgm:spPr/>
      <dgm:t>
        <a:bodyPr/>
        <a:lstStyle/>
        <a:p>
          <a:endParaRPr lang="zh-CN" altLang="en-US"/>
        </a:p>
      </dgm:t>
    </dgm:pt>
    <dgm:pt modelId="{876E88A4-000D-45DB-A271-38F5D0D691D2}">
      <dgm:prSet phldrT="[Текст]" phldr="0" custT="1"/>
      <dgm:spPr/>
      <dgm:t>
        <a:bodyPr vert="horz" wrap="square"/>
        <a:lstStyle/>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Низький рівень стратегічної культури в багатьох українських компаніях.</a:t>
          </a: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Недостатня адаптація зарубіжного досвіду до українських реалій.</a:t>
          </a: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Відсутність довгострокового бачення розвитку у деяких підприємств.</a:t>
          </a: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Вплив політичної та економічної нестабільності на реалізацію стратегій.</a:t>
          </a:r>
        </a:p>
        <a:p>
          <a:pPr algn="l">
            <a:lnSpc>
              <a:spcPct val="100000"/>
            </a:lnSpc>
            <a:spcBef>
              <a:spcPct val="0"/>
            </a:spcBef>
            <a:spcAft>
              <a:spcPct val="35000"/>
            </a:spcAft>
          </a:pPr>
          <a:r>
            <a:rPr lang="uk-UA" altLang="zh-CN" sz="1600">
              <a:latin typeface="Times New Roman" panose="02020603050405020304" pitchFamily="18" charset="0"/>
              <a:cs typeface="Times New Roman" panose="02020603050405020304" pitchFamily="18" charset="0"/>
            </a:rPr>
            <a:t>- </a:t>
          </a:r>
          <a:r>
            <a:rPr lang="zh-CN" altLang="en-US" sz="1600">
              <a:latin typeface="Times New Roman" panose="02020603050405020304" pitchFamily="18" charset="0"/>
              <a:cs typeface="Times New Roman" panose="02020603050405020304" pitchFamily="18" charset="0"/>
            </a:rPr>
            <a:t>Дефіцит кваліфікованих кадрів у сфері стратегічного управління</a:t>
          </a:r>
        </a:p>
      </dgm:t>
    </dgm:pt>
    <dgm:pt modelId="{233BEBBA-30AE-4D91-BC1D-A77A284304F5}" type="parTrans" cxnId="{CED52B49-C34B-4FB3-B651-6620991979B5}">
      <dgm:prSet/>
      <dgm:spPr/>
      <dgm:t>
        <a:bodyPr/>
        <a:lstStyle/>
        <a:p>
          <a:endParaRPr lang="zh-CN" altLang="en-US"/>
        </a:p>
      </dgm:t>
    </dgm:pt>
    <dgm:pt modelId="{75A3A30F-F1C2-475A-ADC7-906C25C1EB28}" type="sibTrans" cxnId="{CED52B49-C34B-4FB3-B651-6620991979B5}">
      <dgm:prSet/>
      <dgm:spPr/>
      <dgm:t>
        <a:bodyPr/>
        <a:lstStyle/>
        <a:p>
          <a:endParaRPr lang="zh-CN" altLang="en-US"/>
        </a:p>
      </dgm:t>
    </dgm:pt>
    <dgm:pt modelId="{FC3B304E-489A-4826-A0AE-3B7FEA5B6661}" type="pres">
      <dgm:prSet presAssocID="{FB598B81-02AE-4136-AE1F-DA2C65C41A89}" presName="theList" presStyleCnt="0">
        <dgm:presLayoutVars>
          <dgm:dir/>
          <dgm:animLvl val="lvl"/>
          <dgm:resizeHandles val="exact"/>
        </dgm:presLayoutVars>
      </dgm:prSet>
      <dgm:spPr/>
      <dgm:t>
        <a:bodyPr/>
        <a:lstStyle/>
        <a:p>
          <a:endParaRPr lang="ru-RU"/>
        </a:p>
      </dgm:t>
    </dgm:pt>
    <dgm:pt modelId="{1C0174C0-8917-4D18-B383-6F739DD4DD82}" type="pres">
      <dgm:prSet presAssocID="{CB27FB84-7828-4DD8-84EF-5E8A340FF32F}" presName="compNode" presStyleCnt="0"/>
      <dgm:spPr/>
    </dgm:pt>
    <dgm:pt modelId="{04908B2C-437C-40FA-80FF-D2030DBE5F6E}" type="pres">
      <dgm:prSet presAssocID="{CB27FB84-7828-4DD8-84EF-5E8A340FF32F}" presName="aNode" presStyleLbl="bgShp" presStyleIdx="0" presStyleCnt="2"/>
      <dgm:spPr/>
      <dgm:t>
        <a:bodyPr/>
        <a:lstStyle/>
        <a:p>
          <a:endParaRPr lang="ru-RU"/>
        </a:p>
      </dgm:t>
    </dgm:pt>
    <dgm:pt modelId="{9721B303-E918-44E8-9193-F44725F186AC}" type="pres">
      <dgm:prSet presAssocID="{CB27FB84-7828-4DD8-84EF-5E8A340FF32F}" presName="textNode" presStyleLbl="bgShp" presStyleIdx="0" presStyleCnt="2"/>
      <dgm:spPr/>
      <dgm:t>
        <a:bodyPr/>
        <a:lstStyle/>
        <a:p>
          <a:endParaRPr lang="ru-RU"/>
        </a:p>
      </dgm:t>
    </dgm:pt>
    <dgm:pt modelId="{0BDBD6DF-C225-47AD-9B0D-E9A32F7D9222}" type="pres">
      <dgm:prSet presAssocID="{CB27FB84-7828-4DD8-84EF-5E8A340FF32F}" presName="compChildNode" presStyleCnt="0"/>
      <dgm:spPr/>
    </dgm:pt>
    <dgm:pt modelId="{34C28726-699D-4342-A012-4DB9F7BC2704}" type="pres">
      <dgm:prSet presAssocID="{CB27FB84-7828-4DD8-84EF-5E8A340FF32F}" presName="theInnerList" presStyleCnt="0"/>
      <dgm:spPr/>
    </dgm:pt>
    <dgm:pt modelId="{DC46F4F0-32EC-4B5C-8549-2376002EC6E2}" type="pres">
      <dgm:prSet presAssocID="{75C1BE97-9BEE-4AAB-A97D-3B25F7094C71}" presName="childNode" presStyleLbl="node1" presStyleIdx="0" presStyleCnt="2">
        <dgm:presLayoutVars>
          <dgm:bulletEnabled val="1"/>
        </dgm:presLayoutVars>
      </dgm:prSet>
      <dgm:spPr/>
      <dgm:t>
        <a:bodyPr/>
        <a:lstStyle/>
        <a:p>
          <a:endParaRPr lang="ru-RU"/>
        </a:p>
      </dgm:t>
    </dgm:pt>
    <dgm:pt modelId="{D26CF81B-C684-4680-8F27-AAF383AF6866}" type="pres">
      <dgm:prSet presAssocID="{CB27FB84-7828-4DD8-84EF-5E8A340FF32F}" presName="aSpace" presStyleCnt="0"/>
      <dgm:spPr/>
    </dgm:pt>
    <dgm:pt modelId="{00E2CDC5-16EF-4601-BB98-EB12E91BB13F}" type="pres">
      <dgm:prSet presAssocID="{A338B0CE-1104-483B-9642-5BB24069F978}" presName="compNode" presStyleCnt="0"/>
      <dgm:spPr/>
    </dgm:pt>
    <dgm:pt modelId="{4575CCA1-32D3-44EE-AC9C-084C34CAB5C5}" type="pres">
      <dgm:prSet presAssocID="{A338B0CE-1104-483B-9642-5BB24069F978}" presName="aNode" presStyleLbl="bgShp" presStyleIdx="1" presStyleCnt="2"/>
      <dgm:spPr/>
      <dgm:t>
        <a:bodyPr/>
        <a:lstStyle/>
        <a:p>
          <a:endParaRPr lang="ru-RU"/>
        </a:p>
      </dgm:t>
    </dgm:pt>
    <dgm:pt modelId="{CA68EE23-1CE7-4A7A-9868-3B839EE0B3F3}" type="pres">
      <dgm:prSet presAssocID="{A338B0CE-1104-483B-9642-5BB24069F978}" presName="textNode" presStyleLbl="bgShp" presStyleIdx="1" presStyleCnt="2"/>
      <dgm:spPr/>
      <dgm:t>
        <a:bodyPr/>
        <a:lstStyle/>
        <a:p>
          <a:endParaRPr lang="ru-RU"/>
        </a:p>
      </dgm:t>
    </dgm:pt>
    <dgm:pt modelId="{0A5E02CD-C0BF-4FAB-A640-FEF612787E6F}" type="pres">
      <dgm:prSet presAssocID="{A338B0CE-1104-483B-9642-5BB24069F978}" presName="compChildNode" presStyleCnt="0"/>
      <dgm:spPr/>
    </dgm:pt>
    <dgm:pt modelId="{3ACE8175-3E22-485A-910D-852E99021B25}" type="pres">
      <dgm:prSet presAssocID="{A338B0CE-1104-483B-9642-5BB24069F978}" presName="theInnerList" presStyleCnt="0"/>
      <dgm:spPr/>
    </dgm:pt>
    <dgm:pt modelId="{771C54E6-F3B7-4393-A450-C050862B1284}" type="pres">
      <dgm:prSet presAssocID="{876E88A4-000D-45DB-A271-38F5D0D691D2}" presName="childNode" presStyleLbl="node1" presStyleIdx="1" presStyleCnt="2">
        <dgm:presLayoutVars>
          <dgm:bulletEnabled val="1"/>
        </dgm:presLayoutVars>
      </dgm:prSet>
      <dgm:spPr/>
      <dgm:t>
        <a:bodyPr/>
        <a:lstStyle/>
        <a:p>
          <a:endParaRPr lang="ru-RU"/>
        </a:p>
      </dgm:t>
    </dgm:pt>
  </dgm:ptLst>
  <dgm:cxnLst>
    <dgm:cxn modelId="{18201EAD-2BEE-41B6-811D-460F43CFEC92}" srcId="{FB598B81-02AE-4136-AE1F-DA2C65C41A89}" destId="{CB27FB84-7828-4DD8-84EF-5E8A340FF32F}" srcOrd="0" destOrd="0" parTransId="{5DD7547D-6EFC-4978-8815-6F09A3FFFC6B}" sibTransId="{4B803734-C3C2-4F62-8AC9-A6FCA507E4EA}"/>
    <dgm:cxn modelId="{CED52B49-C34B-4FB3-B651-6620991979B5}" srcId="{A338B0CE-1104-483B-9642-5BB24069F978}" destId="{876E88A4-000D-45DB-A271-38F5D0D691D2}" srcOrd="0" destOrd="0" parTransId="{233BEBBA-30AE-4D91-BC1D-A77A284304F5}" sibTransId="{75A3A30F-F1C2-475A-ADC7-906C25C1EB28}"/>
    <dgm:cxn modelId="{D29EB558-56E2-49E1-A77D-5CC0DBFF38B4}" srcId="{CB27FB84-7828-4DD8-84EF-5E8A340FF32F}" destId="{75C1BE97-9BEE-4AAB-A97D-3B25F7094C71}" srcOrd="0" destOrd="0" parTransId="{583897E6-E010-4C6F-8DB4-1A52C4AEB413}" sibTransId="{4EBCF855-6C7C-49B3-B4BB-5471CBD6A6F6}"/>
    <dgm:cxn modelId="{551B315F-C1DB-4440-962D-27C4CAE7444D}" type="presOf" srcId="{CB27FB84-7828-4DD8-84EF-5E8A340FF32F}" destId="{9721B303-E918-44E8-9193-F44725F186AC}" srcOrd="1" destOrd="0" presId="urn:microsoft.com/office/officeart/2005/8/layout/lProcess2#1"/>
    <dgm:cxn modelId="{4760A64A-95ED-4DE3-B414-88373C6A28AD}" type="presOf" srcId="{A338B0CE-1104-483B-9642-5BB24069F978}" destId="{4575CCA1-32D3-44EE-AC9C-084C34CAB5C5}" srcOrd="0" destOrd="0" presId="urn:microsoft.com/office/officeart/2005/8/layout/lProcess2#1"/>
    <dgm:cxn modelId="{9F9D5C84-33CD-4545-B024-18FAC13EBDD3}" type="presOf" srcId="{A338B0CE-1104-483B-9642-5BB24069F978}" destId="{CA68EE23-1CE7-4A7A-9868-3B839EE0B3F3}" srcOrd="1" destOrd="0" presId="urn:microsoft.com/office/officeart/2005/8/layout/lProcess2#1"/>
    <dgm:cxn modelId="{DED019AA-5FF1-43F5-AC90-0167EB635068}" srcId="{FB598B81-02AE-4136-AE1F-DA2C65C41A89}" destId="{A338B0CE-1104-483B-9642-5BB24069F978}" srcOrd="1" destOrd="0" parTransId="{8EFD5D2E-9C15-4CF0-919A-8A04F742615D}" sibTransId="{8DDB3552-DE05-4BC6-AF4E-3C3242A00ACD}"/>
    <dgm:cxn modelId="{D6A94532-369F-402F-8700-B549E2E0F736}" type="presOf" srcId="{75C1BE97-9BEE-4AAB-A97D-3B25F7094C71}" destId="{DC46F4F0-32EC-4B5C-8549-2376002EC6E2}" srcOrd="0" destOrd="0" presId="urn:microsoft.com/office/officeart/2005/8/layout/lProcess2#1"/>
    <dgm:cxn modelId="{52CFA975-A2E8-422B-A444-9AE52FEA4910}" type="presOf" srcId="{876E88A4-000D-45DB-A271-38F5D0D691D2}" destId="{771C54E6-F3B7-4393-A450-C050862B1284}" srcOrd="0" destOrd="0" presId="urn:microsoft.com/office/officeart/2005/8/layout/lProcess2#1"/>
    <dgm:cxn modelId="{9181B288-0F6A-4E29-A029-7EAAD0F078CF}" type="presOf" srcId="{CB27FB84-7828-4DD8-84EF-5E8A340FF32F}" destId="{04908B2C-437C-40FA-80FF-D2030DBE5F6E}" srcOrd="0" destOrd="0" presId="urn:microsoft.com/office/officeart/2005/8/layout/lProcess2#1"/>
    <dgm:cxn modelId="{6E3004B0-F212-4430-95C0-66C38C060518}" type="presOf" srcId="{FB598B81-02AE-4136-AE1F-DA2C65C41A89}" destId="{FC3B304E-489A-4826-A0AE-3B7FEA5B6661}" srcOrd="0" destOrd="0" presId="urn:microsoft.com/office/officeart/2005/8/layout/lProcess2#1"/>
    <dgm:cxn modelId="{1AF2C560-8823-47B2-BFAB-02FCF4A29638}" type="presParOf" srcId="{FC3B304E-489A-4826-A0AE-3B7FEA5B6661}" destId="{1C0174C0-8917-4D18-B383-6F739DD4DD82}" srcOrd="0" destOrd="0" presId="urn:microsoft.com/office/officeart/2005/8/layout/lProcess2#1"/>
    <dgm:cxn modelId="{02FD730D-10C8-4229-9B02-D1CB47C4799C}" type="presParOf" srcId="{1C0174C0-8917-4D18-B383-6F739DD4DD82}" destId="{04908B2C-437C-40FA-80FF-D2030DBE5F6E}" srcOrd="0" destOrd="0" presId="urn:microsoft.com/office/officeart/2005/8/layout/lProcess2#1"/>
    <dgm:cxn modelId="{1183D3DF-BF80-4A85-BBFF-D749C060ACA6}" type="presParOf" srcId="{1C0174C0-8917-4D18-B383-6F739DD4DD82}" destId="{9721B303-E918-44E8-9193-F44725F186AC}" srcOrd="1" destOrd="0" presId="urn:microsoft.com/office/officeart/2005/8/layout/lProcess2#1"/>
    <dgm:cxn modelId="{ED2655A0-E374-4214-A2A9-F1C57D6E64FE}" type="presParOf" srcId="{1C0174C0-8917-4D18-B383-6F739DD4DD82}" destId="{0BDBD6DF-C225-47AD-9B0D-E9A32F7D9222}" srcOrd="2" destOrd="0" presId="urn:microsoft.com/office/officeart/2005/8/layout/lProcess2#1"/>
    <dgm:cxn modelId="{5A6C84A3-BE72-49D6-A8DC-6F8B0434B8DD}" type="presParOf" srcId="{0BDBD6DF-C225-47AD-9B0D-E9A32F7D9222}" destId="{34C28726-699D-4342-A012-4DB9F7BC2704}" srcOrd="0" destOrd="0" presId="urn:microsoft.com/office/officeart/2005/8/layout/lProcess2#1"/>
    <dgm:cxn modelId="{BEB584CC-5CC7-4641-AD87-6096FBA952AA}" type="presParOf" srcId="{34C28726-699D-4342-A012-4DB9F7BC2704}" destId="{DC46F4F0-32EC-4B5C-8549-2376002EC6E2}" srcOrd="0" destOrd="0" presId="urn:microsoft.com/office/officeart/2005/8/layout/lProcess2#1"/>
    <dgm:cxn modelId="{F5ECBF8B-0F23-4AEB-B3C7-163F2361DAC1}" type="presParOf" srcId="{FC3B304E-489A-4826-A0AE-3B7FEA5B6661}" destId="{D26CF81B-C684-4680-8F27-AAF383AF6866}" srcOrd="1" destOrd="0" presId="urn:microsoft.com/office/officeart/2005/8/layout/lProcess2#1"/>
    <dgm:cxn modelId="{598A67D9-873D-421B-88F6-6F03F882BD58}" type="presParOf" srcId="{FC3B304E-489A-4826-A0AE-3B7FEA5B6661}" destId="{00E2CDC5-16EF-4601-BB98-EB12E91BB13F}" srcOrd="2" destOrd="0" presId="urn:microsoft.com/office/officeart/2005/8/layout/lProcess2#1"/>
    <dgm:cxn modelId="{73285274-197C-4AE8-98C0-44CC0E407DC3}" type="presParOf" srcId="{00E2CDC5-16EF-4601-BB98-EB12E91BB13F}" destId="{4575CCA1-32D3-44EE-AC9C-084C34CAB5C5}" srcOrd="0" destOrd="0" presId="urn:microsoft.com/office/officeart/2005/8/layout/lProcess2#1"/>
    <dgm:cxn modelId="{C61E5554-EA60-4CED-829E-7B1F23493BF2}" type="presParOf" srcId="{00E2CDC5-16EF-4601-BB98-EB12E91BB13F}" destId="{CA68EE23-1CE7-4A7A-9868-3B839EE0B3F3}" srcOrd="1" destOrd="0" presId="urn:microsoft.com/office/officeart/2005/8/layout/lProcess2#1"/>
    <dgm:cxn modelId="{B0D3A23B-A2A8-4E11-83DF-473FDAF0BECB}" type="presParOf" srcId="{00E2CDC5-16EF-4601-BB98-EB12E91BB13F}" destId="{0A5E02CD-C0BF-4FAB-A640-FEF612787E6F}" srcOrd="2" destOrd="0" presId="urn:microsoft.com/office/officeart/2005/8/layout/lProcess2#1"/>
    <dgm:cxn modelId="{782E66D0-324F-44FD-88AC-DFA44945B972}" type="presParOf" srcId="{0A5E02CD-C0BF-4FAB-A640-FEF612787E6F}" destId="{3ACE8175-3E22-485A-910D-852E99021B25}" srcOrd="0" destOrd="0" presId="urn:microsoft.com/office/officeart/2005/8/layout/lProcess2#1"/>
    <dgm:cxn modelId="{ECAA2F6C-C41E-4BF1-95E7-52AF19C50A93}" type="presParOf" srcId="{3ACE8175-3E22-485A-910D-852E99021B25}" destId="{771C54E6-F3B7-4393-A450-C050862B1284}" srcOrd="0" destOrd="0" presId="urn:microsoft.com/office/officeart/2005/8/layout/lProcess2#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B598B81-02AE-4136-AE1F-DA2C65C41A89}" type="doc">
      <dgm:prSet loTypeId="urn:microsoft.com/office/officeart/2005/8/layout/lProcess2#2" loCatId="list" qsTypeId="urn:microsoft.com/office/officeart/2005/8/quickstyle/simple1#13" qsCatId="simple" csTypeId="urn:microsoft.com/office/officeart/2005/8/colors/accent1_2#13" csCatId="accent1" phldr="0"/>
      <dgm:spPr/>
      <dgm:t>
        <a:bodyPr/>
        <a:lstStyle/>
        <a:p>
          <a:endParaRPr lang="zh-CN" altLang="en-US"/>
        </a:p>
      </dgm:t>
    </dgm:pt>
    <dgm:pt modelId="{CB27FB84-7828-4DD8-84EF-5E8A340FF32F}">
      <dgm:prSet phldrT="[Текст]" phldr="0" custT="1"/>
      <dgm:spPr/>
      <dgm:t>
        <a:bodyPr vert="horz" wrap="square"/>
        <a:lstStyle/>
        <a:p>
          <a:pPr>
            <a:lnSpc>
              <a:spcPct val="100000"/>
            </a:lnSpc>
            <a:spcBef>
              <a:spcPct val="0"/>
            </a:spcBef>
            <a:spcAft>
              <a:spcPct val="35000"/>
            </a:spcAft>
          </a:pPr>
          <a:r>
            <a:rPr lang="zh-CN" altLang="en-US" sz="4400">
              <a:latin typeface="Times New Roman" panose="02020603050405020304" pitchFamily="18" charset="0"/>
              <a:cs typeface="Times New Roman" panose="02020603050405020304" pitchFamily="18" charset="0"/>
            </a:rPr>
            <a:t>Виклики</a:t>
          </a:r>
        </a:p>
      </dgm:t>
    </dgm:pt>
    <dgm:pt modelId="{5DD7547D-6EFC-4978-8815-6F09A3FFFC6B}" type="parTrans" cxnId="{BF2FFCA9-9BDA-4203-8716-3362AF58E6BF}">
      <dgm:prSet/>
      <dgm:spPr/>
      <dgm:t>
        <a:bodyPr/>
        <a:lstStyle/>
        <a:p>
          <a:endParaRPr lang="zh-CN" altLang="en-US"/>
        </a:p>
      </dgm:t>
    </dgm:pt>
    <dgm:pt modelId="{4B803734-C3C2-4F62-8AC9-A6FCA507E4EA}" type="sibTrans" cxnId="{BF2FFCA9-9BDA-4203-8716-3362AF58E6BF}">
      <dgm:prSet/>
      <dgm:spPr/>
      <dgm:t>
        <a:bodyPr/>
        <a:lstStyle/>
        <a:p>
          <a:endParaRPr lang="zh-CN" altLang="en-US"/>
        </a:p>
      </dgm:t>
    </dgm:pt>
    <dgm:pt modelId="{75C1BE97-9BEE-4AAB-A97D-3B25F7094C71}">
      <dgm:prSet phldrT="[Текст]" phldr="0" custT="1"/>
      <dgm:spPr/>
      <dgm:t>
        <a:bodyPr vert="horz" wrap="square"/>
        <a:lstStyle/>
        <a:p>
          <a:pPr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Політична та економічна нестабільність.</a:t>
          </a:r>
        </a:p>
        <a:p>
          <a:pPr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Відсутність довгострокового фінансування.</a:t>
          </a:r>
        </a:p>
        <a:p>
          <a:pPr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Дефіцит кваліфікованих кадрів.</a:t>
          </a:r>
        </a:p>
        <a:p>
          <a:pPr algn="l">
            <a:lnSpc>
              <a:spcPct val="100000"/>
            </a:lnSpc>
            <a:spcBef>
              <a:spcPct val="0"/>
            </a:spcBef>
            <a:spcAft>
              <a:spcPct val="35000"/>
            </a:spcAft>
          </a:pPr>
          <a:r>
            <a:rPr lang="uk-UA" altLang="zh-CN" sz="2000">
              <a:latin typeface="Times New Roman" panose="02020603050405020304" pitchFamily="18" charset="0"/>
              <a:cs typeface="Times New Roman" panose="02020603050405020304" pitchFamily="18" charset="0"/>
            </a:rPr>
            <a:t>- </a:t>
          </a:r>
          <a:r>
            <a:rPr lang="zh-CN" altLang="en-US" sz="2000">
              <a:latin typeface="Times New Roman" panose="02020603050405020304" pitchFamily="18" charset="0"/>
              <a:cs typeface="Times New Roman" panose="02020603050405020304" pitchFamily="18" charset="0"/>
            </a:rPr>
            <a:t>Зміни в законодавстві</a:t>
          </a:r>
        </a:p>
      </dgm:t>
    </dgm:pt>
    <dgm:pt modelId="{583897E6-E010-4C6F-8DB4-1A52C4AEB413}" type="parTrans" cxnId="{F8EBFF60-4AD6-4CC8-97ED-24CCCD643AF3}">
      <dgm:prSet/>
      <dgm:spPr/>
      <dgm:t>
        <a:bodyPr/>
        <a:lstStyle/>
        <a:p>
          <a:endParaRPr lang="zh-CN" altLang="en-US"/>
        </a:p>
      </dgm:t>
    </dgm:pt>
    <dgm:pt modelId="{4EBCF855-6C7C-49B3-B4BB-5471CBD6A6F6}" type="sibTrans" cxnId="{F8EBFF60-4AD6-4CC8-97ED-24CCCD643AF3}">
      <dgm:prSet/>
      <dgm:spPr/>
      <dgm:t>
        <a:bodyPr/>
        <a:lstStyle/>
        <a:p>
          <a:endParaRPr lang="zh-CN" altLang="en-US"/>
        </a:p>
      </dgm:t>
    </dgm:pt>
    <dgm:pt modelId="{A338B0CE-1104-483B-9642-5BB24069F978}">
      <dgm:prSet phldrT="[Текст]" phldr="0" custT="1"/>
      <dgm:spPr/>
      <dgm:t>
        <a:bodyPr vert="horz" wrap="square"/>
        <a:lstStyle/>
        <a:p>
          <a:pPr>
            <a:lnSpc>
              <a:spcPct val="100000"/>
            </a:lnSpc>
            <a:spcBef>
              <a:spcPct val="0"/>
            </a:spcBef>
            <a:spcAft>
              <a:spcPct val="35000"/>
            </a:spcAft>
          </a:pPr>
          <a:r>
            <a:rPr lang="zh-CN" altLang="en-US" sz="4400">
              <a:latin typeface="Times New Roman" panose="02020603050405020304" pitchFamily="18" charset="0"/>
              <a:cs typeface="Times New Roman" panose="02020603050405020304" pitchFamily="18" charset="0"/>
            </a:rPr>
            <a:t>Можливості</a:t>
          </a:r>
        </a:p>
      </dgm:t>
    </dgm:pt>
    <dgm:pt modelId="{8EFD5D2E-9C15-4CF0-919A-8A04F742615D}" type="parTrans" cxnId="{019837DD-5FBA-4E60-8210-E9891716CAE4}">
      <dgm:prSet/>
      <dgm:spPr/>
      <dgm:t>
        <a:bodyPr/>
        <a:lstStyle/>
        <a:p>
          <a:endParaRPr lang="zh-CN" altLang="en-US"/>
        </a:p>
      </dgm:t>
    </dgm:pt>
    <dgm:pt modelId="{8DDB3552-DE05-4BC6-AF4E-3C3242A00ACD}" type="sibTrans" cxnId="{019837DD-5FBA-4E60-8210-E9891716CAE4}">
      <dgm:prSet/>
      <dgm:spPr/>
      <dgm:t>
        <a:bodyPr/>
        <a:lstStyle/>
        <a:p>
          <a:endParaRPr lang="zh-CN" altLang="en-US"/>
        </a:p>
      </dgm:t>
    </dgm:pt>
    <dgm:pt modelId="{876E88A4-000D-45DB-A271-38F5D0D691D2}">
      <dgm:prSet phldrT="[Текст]" phldr="0" custT="0"/>
      <dgm:spPr/>
      <dgm:t>
        <a:bodyPr vert="horz" wrap="square"/>
        <a:lstStyle/>
        <a:p>
          <a:pPr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Глобалізація та відкриття нових ринків.</a:t>
          </a:r>
        </a:p>
        <a:p>
          <a:pPr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Розвиток цифрових технологій.</a:t>
          </a:r>
        </a:p>
        <a:p>
          <a:pPr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Підтримка держави та міжнародних організацій.</a:t>
          </a:r>
        </a:p>
        <a:p>
          <a:pPr algn="l">
            <a:lnSpc>
              <a:spcPct val="100000"/>
            </a:lnSpc>
            <a:spcBef>
              <a:spcPct val="0"/>
            </a:spcBef>
            <a:spcAft>
              <a:spcPct val="35000"/>
            </a:spcAft>
          </a:pPr>
          <a:r>
            <a:rPr lang="uk-UA" altLang="zh-CN">
              <a:latin typeface="Times New Roman" panose="02020603050405020304" pitchFamily="18" charset="0"/>
              <a:cs typeface="Times New Roman" panose="02020603050405020304" pitchFamily="18" charset="0"/>
            </a:rPr>
            <a:t>- </a:t>
          </a:r>
          <a:r>
            <a:rPr lang="zh-CN" altLang="en-US">
              <a:latin typeface="Times New Roman" panose="02020603050405020304" pitchFamily="18" charset="0"/>
              <a:cs typeface="Times New Roman" panose="02020603050405020304" pitchFamily="18" charset="0"/>
            </a:rPr>
            <a:t>Зростання інтересу до сталого розвитку</a:t>
          </a:r>
        </a:p>
      </dgm:t>
    </dgm:pt>
    <dgm:pt modelId="{233BEBBA-30AE-4D91-BC1D-A77A284304F5}" type="parTrans" cxnId="{C34F2CCC-006E-44C1-ACED-E313CFA970B7}">
      <dgm:prSet/>
      <dgm:spPr/>
      <dgm:t>
        <a:bodyPr/>
        <a:lstStyle/>
        <a:p>
          <a:endParaRPr lang="zh-CN" altLang="en-US"/>
        </a:p>
      </dgm:t>
    </dgm:pt>
    <dgm:pt modelId="{75A3A30F-F1C2-475A-ADC7-906C25C1EB28}" type="sibTrans" cxnId="{C34F2CCC-006E-44C1-ACED-E313CFA970B7}">
      <dgm:prSet/>
      <dgm:spPr/>
      <dgm:t>
        <a:bodyPr/>
        <a:lstStyle/>
        <a:p>
          <a:endParaRPr lang="zh-CN" altLang="en-US"/>
        </a:p>
      </dgm:t>
    </dgm:pt>
    <dgm:pt modelId="{FC3B304E-489A-4826-A0AE-3B7FEA5B6661}" type="pres">
      <dgm:prSet presAssocID="{FB598B81-02AE-4136-AE1F-DA2C65C41A89}" presName="theList" presStyleCnt="0">
        <dgm:presLayoutVars>
          <dgm:dir/>
          <dgm:animLvl val="lvl"/>
          <dgm:resizeHandles val="exact"/>
        </dgm:presLayoutVars>
      </dgm:prSet>
      <dgm:spPr/>
      <dgm:t>
        <a:bodyPr/>
        <a:lstStyle/>
        <a:p>
          <a:endParaRPr lang="ru-RU"/>
        </a:p>
      </dgm:t>
    </dgm:pt>
    <dgm:pt modelId="{1C0174C0-8917-4D18-B383-6F739DD4DD82}" type="pres">
      <dgm:prSet presAssocID="{CB27FB84-7828-4DD8-84EF-5E8A340FF32F}" presName="compNode" presStyleCnt="0"/>
      <dgm:spPr/>
    </dgm:pt>
    <dgm:pt modelId="{04908B2C-437C-40FA-80FF-D2030DBE5F6E}" type="pres">
      <dgm:prSet presAssocID="{CB27FB84-7828-4DD8-84EF-5E8A340FF32F}" presName="aNode" presStyleLbl="bgShp" presStyleIdx="0" presStyleCnt="2"/>
      <dgm:spPr/>
      <dgm:t>
        <a:bodyPr/>
        <a:lstStyle/>
        <a:p>
          <a:endParaRPr lang="ru-RU"/>
        </a:p>
      </dgm:t>
    </dgm:pt>
    <dgm:pt modelId="{9721B303-E918-44E8-9193-F44725F186AC}" type="pres">
      <dgm:prSet presAssocID="{CB27FB84-7828-4DD8-84EF-5E8A340FF32F}" presName="textNode" presStyleLbl="bgShp" presStyleIdx="0" presStyleCnt="2"/>
      <dgm:spPr/>
      <dgm:t>
        <a:bodyPr/>
        <a:lstStyle/>
        <a:p>
          <a:endParaRPr lang="ru-RU"/>
        </a:p>
      </dgm:t>
    </dgm:pt>
    <dgm:pt modelId="{0BDBD6DF-C225-47AD-9B0D-E9A32F7D9222}" type="pres">
      <dgm:prSet presAssocID="{CB27FB84-7828-4DD8-84EF-5E8A340FF32F}" presName="compChildNode" presStyleCnt="0"/>
      <dgm:spPr/>
    </dgm:pt>
    <dgm:pt modelId="{34C28726-699D-4342-A012-4DB9F7BC2704}" type="pres">
      <dgm:prSet presAssocID="{CB27FB84-7828-4DD8-84EF-5E8A340FF32F}" presName="theInnerList" presStyleCnt="0"/>
      <dgm:spPr/>
    </dgm:pt>
    <dgm:pt modelId="{DC46F4F0-32EC-4B5C-8549-2376002EC6E2}" type="pres">
      <dgm:prSet presAssocID="{75C1BE97-9BEE-4AAB-A97D-3B25F7094C71}" presName="childNode" presStyleLbl="node1" presStyleIdx="0" presStyleCnt="2">
        <dgm:presLayoutVars>
          <dgm:bulletEnabled val="1"/>
        </dgm:presLayoutVars>
      </dgm:prSet>
      <dgm:spPr/>
      <dgm:t>
        <a:bodyPr/>
        <a:lstStyle/>
        <a:p>
          <a:endParaRPr lang="ru-RU"/>
        </a:p>
      </dgm:t>
    </dgm:pt>
    <dgm:pt modelId="{D26CF81B-C684-4680-8F27-AAF383AF6866}" type="pres">
      <dgm:prSet presAssocID="{CB27FB84-7828-4DD8-84EF-5E8A340FF32F}" presName="aSpace" presStyleCnt="0"/>
      <dgm:spPr/>
    </dgm:pt>
    <dgm:pt modelId="{00E2CDC5-16EF-4601-BB98-EB12E91BB13F}" type="pres">
      <dgm:prSet presAssocID="{A338B0CE-1104-483B-9642-5BB24069F978}" presName="compNode" presStyleCnt="0"/>
      <dgm:spPr/>
    </dgm:pt>
    <dgm:pt modelId="{4575CCA1-32D3-44EE-AC9C-084C34CAB5C5}" type="pres">
      <dgm:prSet presAssocID="{A338B0CE-1104-483B-9642-5BB24069F978}" presName="aNode" presStyleLbl="bgShp" presStyleIdx="1" presStyleCnt="2"/>
      <dgm:spPr/>
      <dgm:t>
        <a:bodyPr/>
        <a:lstStyle/>
        <a:p>
          <a:endParaRPr lang="ru-RU"/>
        </a:p>
      </dgm:t>
    </dgm:pt>
    <dgm:pt modelId="{CA68EE23-1CE7-4A7A-9868-3B839EE0B3F3}" type="pres">
      <dgm:prSet presAssocID="{A338B0CE-1104-483B-9642-5BB24069F978}" presName="textNode" presStyleLbl="bgShp" presStyleIdx="1" presStyleCnt="2"/>
      <dgm:spPr/>
      <dgm:t>
        <a:bodyPr/>
        <a:lstStyle/>
        <a:p>
          <a:endParaRPr lang="ru-RU"/>
        </a:p>
      </dgm:t>
    </dgm:pt>
    <dgm:pt modelId="{0A5E02CD-C0BF-4FAB-A640-FEF612787E6F}" type="pres">
      <dgm:prSet presAssocID="{A338B0CE-1104-483B-9642-5BB24069F978}" presName="compChildNode" presStyleCnt="0"/>
      <dgm:spPr/>
    </dgm:pt>
    <dgm:pt modelId="{3ACE8175-3E22-485A-910D-852E99021B25}" type="pres">
      <dgm:prSet presAssocID="{A338B0CE-1104-483B-9642-5BB24069F978}" presName="theInnerList" presStyleCnt="0"/>
      <dgm:spPr/>
    </dgm:pt>
    <dgm:pt modelId="{771C54E6-F3B7-4393-A450-C050862B1284}" type="pres">
      <dgm:prSet presAssocID="{876E88A4-000D-45DB-A271-38F5D0D691D2}" presName="childNode" presStyleLbl="node1" presStyleIdx="1" presStyleCnt="2">
        <dgm:presLayoutVars>
          <dgm:bulletEnabled val="1"/>
        </dgm:presLayoutVars>
      </dgm:prSet>
      <dgm:spPr/>
      <dgm:t>
        <a:bodyPr/>
        <a:lstStyle/>
        <a:p>
          <a:endParaRPr lang="ru-RU"/>
        </a:p>
      </dgm:t>
    </dgm:pt>
  </dgm:ptLst>
  <dgm:cxnLst>
    <dgm:cxn modelId="{BF2FFCA9-9BDA-4203-8716-3362AF58E6BF}" srcId="{FB598B81-02AE-4136-AE1F-DA2C65C41A89}" destId="{CB27FB84-7828-4DD8-84EF-5E8A340FF32F}" srcOrd="0" destOrd="0" parTransId="{5DD7547D-6EFC-4978-8815-6F09A3FFFC6B}" sibTransId="{4B803734-C3C2-4F62-8AC9-A6FCA507E4EA}"/>
    <dgm:cxn modelId="{F8EBFF60-4AD6-4CC8-97ED-24CCCD643AF3}" srcId="{CB27FB84-7828-4DD8-84EF-5E8A340FF32F}" destId="{75C1BE97-9BEE-4AAB-A97D-3B25F7094C71}" srcOrd="0" destOrd="0" parTransId="{583897E6-E010-4C6F-8DB4-1A52C4AEB413}" sibTransId="{4EBCF855-6C7C-49B3-B4BB-5471CBD6A6F6}"/>
    <dgm:cxn modelId="{1C7D728C-F857-4D1E-B365-D830FD043FB7}" type="presOf" srcId="{CB27FB84-7828-4DD8-84EF-5E8A340FF32F}" destId="{9721B303-E918-44E8-9193-F44725F186AC}" srcOrd="1" destOrd="0" presId="urn:microsoft.com/office/officeart/2005/8/layout/lProcess2#2"/>
    <dgm:cxn modelId="{C6E5D5A5-6F86-48D8-BC11-B30C646B4736}" type="presOf" srcId="{CB27FB84-7828-4DD8-84EF-5E8A340FF32F}" destId="{04908B2C-437C-40FA-80FF-D2030DBE5F6E}" srcOrd="0" destOrd="0" presId="urn:microsoft.com/office/officeart/2005/8/layout/lProcess2#2"/>
    <dgm:cxn modelId="{8DF82568-ECA0-41DB-9AA0-7DF039B8687C}" type="presOf" srcId="{A338B0CE-1104-483B-9642-5BB24069F978}" destId="{CA68EE23-1CE7-4A7A-9868-3B839EE0B3F3}" srcOrd="1" destOrd="0" presId="urn:microsoft.com/office/officeart/2005/8/layout/lProcess2#2"/>
    <dgm:cxn modelId="{019837DD-5FBA-4E60-8210-E9891716CAE4}" srcId="{FB598B81-02AE-4136-AE1F-DA2C65C41A89}" destId="{A338B0CE-1104-483B-9642-5BB24069F978}" srcOrd="1" destOrd="0" parTransId="{8EFD5D2E-9C15-4CF0-919A-8A04F742615D}" sibTransId="{8DDB3552-DE05-4BC6-AF4E-3C3242A00ACD}"/>
    <dgm:cxn modelId="{9DB5134F-E916-48D0-B00C-6E0259535122}" type="presOf" srcId="{75C1BE97-9BEE-4AAB-A97D-3B25F7094C71}" destId="{DC46F4F0-32EC-4B5C-8549-2376002EC6E2}" srcOrd="0" destOrd="0" presId="urn:microsoft.com/office/officeart/2005/8/layout/lProcess2#2"/>
    <dgm:cxn modelId="{24A59D8E-4F73-41FD-AF49-8ACFDF19508A}" type="presOf" srcId="{876E88A4-000D-45DB-A271-38F5D0D691D2}" destId="{771C54E6-F3B7-4393-A450-C050862B1284}" srcOrd="0" destOrd="0" presId="urn:microsoft.com/office/officeart/2005/8/layout/lProcess2#2"/>
    <dgm:cxn modelId="{C34F2CCC-006E-44C1-ACED-E313CFA970B7}" srcId="{A338B0CE-1104-483B-9642-5BB24069F978}" destId="{876E88A4-000D-45DB-A271-38F5D0D691D2}" srcOrd="0" destOrd="0" parTransId="{233BEBBA-30AE-4D91-BC1D-A77A284304F5}" sibTransId="{75A3A30F-F1C2-475A-ADC7-906C25C1EB28}"/>
    <dgm:cxn modelId="{B35505E9-B87C-4B4A-B554-9981C886544E}" type="presOf" srcId="{A338B0CE-1104-483B-9642-5BB24069F978}" destId="{4575CCA1-32D3-44EE-AC9C-084C34CAB5C5}" srcOrd="0" destOrd="0" presId="urn:microsoft.com/office/officeart/2005/8/layout/lProcess2#2"/>
    <dgm:cxn modelId="{1D426B08-4232-448C-A217-2A92C9F56D49}" type="presOf" srcId="{FB598B81-02AE-4136-AE1F-DA2C65C41A89}" destId="{FC3B304E-489A-4826-A0AE-3B7FEA5B6661}" srcOrd="0" destOrd="0" presId="urn:microsoft.com/office/officeart/2005/8/layout/lProcess2#2"/>
    <dgm:cxn modelId="{39563FAF-E291-4E6F-8F48-58BCB46B0DB8}" type="presParOf" srcId="{FC3B304E-489A-4826-A0AE-3B7FEA5B6661}" destId="{1C0174C0-8917-4D18-B383-6F739DD4DD82}" srcOrd="0" destOrd="0" presId="urn:microsoft.com/office/officeart/2005/8/layout/lProcess2#2"/>
    <dgm:cxn modelId="{13CC02C6-484D-4D99-ACD3-999EF56BF4AA}" type="presParOf" srcId="{1C0174C0-8917-4D18-B383-6F739DD4DD82}" destId="{04908B2C-437C-40FA-80FF-D2030DBE5F6E}" srcOrd="0" destOrd="0" presId="urn:microsoft.com/office/officeart/2005/8/layout/lProcess2#2"/>
    <dgm:cxn modelId="{0381A9C4-24E6-4AEF-B814-F2C788D8D32A}" type="presParOf" srcId="{1C0174C0-8917-4D18-B383-6F739DD4DD82}" destId="{9721B303-E918-44E8-9193-F44725F186AC}" srcOrd="1" destOrd="0" presId="urn:microsoft.com/office/officeart/2005/8/layout/lProcess2#2"/>
    <dgm:cxn modelId="{E9139A8C-6CA3-4EEB-AC82-01F7A1A2F8BB}" type="presParOf" srcId="{1C0174C0-8917-4D18-B383-6F739DD4DD82}" destId="{0BDBD6DF-C225-47AD-9B0D-E9A32F7D9222}" srcOrd="2" destOrd="0" presId="urn:microsoft.com/office/officeart/2005/8/layout/lProcess2#2"/>
    <dgm:cxn modelId="{F2754A14-F82B-445B-93B2-9B7529E797FD}" type="presParOf" srcId="{0BDBD6DF-C225-47AD-9B0D-E9A32F7D9222}" destId="{34C28726-699D-4342-A012-4DB9F7BC2704}" srcOrd="0" destOrd="0" presId="urn:microsoft.com/office/officeart/2005/8/layout/lProcess2#2"/>
    <dgm:cxn modelId="{2637810B-E0B7-44F7-BB5F-B0CC56FDEA68}" type="presParOf" srcId="{34C28726-699D-4342-A012-4DB9F7BC2704}" destId="{DC46F4F0-32EC-4B5C-8549-2376002EC6E2}" srcOrd="0" destOrd="0" presId="urn:microsoft.com/office/officeart/2005/8/layout/lProcess2#2"/>
    <dgm:cxn modelId="{27F00110-3424-4592-9354-A262B8284CD1}" type="presParOf" srcId="{FC3B304E-489A-4826-A0AE-3B7FEA5B6661}" destId="{D26CF81B-C684-4680-8F27-AAF383AF6866}" srcOrd="1" destOrd="0" presId="urn:microsoft.com/office/officeart/2005/8/layout/lProcess2#2"/>
    <dgm:cxn modelId="{81906187-2E8B-44F8-9AFF-11735B02753D}" type="presParOf" srcId="{FC3B304E-489A-4826-A0AE-3B7FEA5B6661}" destId="{00E2CDC5-16EF-4601-BB98-EB12E91BB13F}" srcOrd="2" destOrd="0" presId="urn:microsoft.com/office/officeart/2005/8/layout/lProcess2#2"/>
    <dgm:cxn modelId="{74F0C5F8-45C6-4BAC-94EC-A9221D0703E9}" type="presParOf" srcId="{00E2CDC5-16EF-4601-BB98-EB12E91BB13F}" destId="{4575CCA1-32D3-44EE-AC9C-084C34CAB5C5}" srcOrd="0" destOrd="0" presId="urn:microsoft.com/office/officeart/2005/8/layout/lProcess2#2"/>
    <dgm:cxn modelId="{D5B457F9-3EC6-44E4-9FF8-ABD3E0408AA7}" type="presParOf" srcId="{00E2CDC5-16EF-4601-BB98-EB12E91BB13F}" destId="{CA68EE23-1CE7-4A7A-9868-3B839EE0B3F3}" srcOrd="1" destOrd="0" presId="urn:microsoft.com/office/officeart/2005/8/layout/lProcess2#2"/>
    <dgm:cxn modelId="{D4B405C4-DEFA-4863-BAF6-DB639B1277E1}" type="presParOf" srcId="{00E2CDC5-16EF-4601-BB98-EB12E91BB13F}" destId="{0A5E02CD-C0BF-4FAB-A640-FEF612787E6F}" srcOrd="2" destOrd="0" presId="urn:microsoft.com/office/officeart/2005/8/layout/lProcess2#2"/>
    <dgm:cxn modelId="{19422387-100F-4EC6-8916-7F2E076FCDF8}" type="presParOf" srcId="{0A5E02CD-C0BF-4FAB-A640-FEF612787E6F}" destId="{3ACE8175-3E22-485A-910D-852E99021B25}" srcOrd="0" destOrd="0" presId="urn:microsoft.com/office/officeart/2005/8/layout/lProcess2#2"/>
    <dgm:cxn modelId="{DCAA7A8A-16AD-419C-A898-2800ACD951D6}" type="presParOf" srcId="{3ACE8175-3E22-485A-910D-852E99021B25}" destId="{771C54E6-F3B7-4393-A450-C050862B1284}" srcOrd="0" destOrd="0" presId="urn:microsoft.com/office/officeart/2005/8/layout/lProcess2#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727749-2572-4343-9B04-7B794CCA374B}" type="doc">
      <dgm:prSet loTypeId="urn:microsoft.com/office/officeart/2005/8/layout/list1#2" loCatId="list" qsTypeId="urn:microsoft.com/office/officeart/2005/8/quickstyle/simple1#2" qsCatId="simple" csTypeId="urn:microsoft.com/office/officeart/2005/8/colors/accent1_2#2" csCatId="accent1" phldr="1"/>
      <dgm:spPr/>
      <dgm:t>
        <a:bodyPr/>
        <a:lstStyle/>
        <a:p>
          <a:endParaRPr lang="ru-RU"/>
        </a:p>
      </dgm:t>
    </dgm:pt>
    <dgm:pt modelId="{BF8D8BB6-CAAC-49B8-93A2-8BF7F7A1DFF3}">
      <dgm:prSet phldrT="[Текст]"/>
      <dgm:spPr/>
      <dgm:t>
        <a:bodyPr/>
        <a:lstStyle/>
        <a:p>
          <a:r>
            <a:rPr lang="uk-UA" noProof="0" dirty="0">
              <a:latin typeface="Times New Roman" panose="02020603050405020304" pitchFamily="18" charset="0"/>
              <a:cs typeface="Times New Roman" panose="02020603050405020304" pitchFamily="18" charset="0"/>
            </a:rPr>
            <a:t>стратегію обмеженого зростання</a:t>
          </a:r>
        </a:p>
      </dgm:t>
    </dgm:pt>
    <dgm:pt modelId="{C00AB613-B355-400C-BD65-5D2BD2851509}" type="parTrans" cxnId="{35C29096-D81F-4543-94AC-58EFF80210A7}">
      <dgm:prSet/>
      <dgm:spPr/>
      <dgm:t>
        <a:bodyPr/>
        <a:lstStyle/>
        <a:p>
          <a:endParaRPr lang="ru-RU"/>
        </a:p>
      </dgm:t>
    </dgm:pt>
    <dgm:pt modelId="{1B19A0E3-A843-40C3-B1E9-AB545F863233}" type="sibTrans" cxnId="{35C29096-D81F-4543-94AC-58EFF80210A7}">
      <dgm:prSet/>
      <dgm:spPr/>
      <dgm:t>
        <a:bodyPr/>
        <a:lstStyle/>
        <a:p>
          <a:endParaRPr lang="ru-RU"/>
        </a:p>
      </dgm:t>
    </dgm:pt>
    <dgm:pt modelId="{2F22E85E-A2DB-40F1-A938-75A5C645182E}">
      <dgm:prSet phldrT="[Текст]"/>
      <dgm:spPr/>
      <dgm:t>
        <a:bodyPr/>
        <a:lstStyle/>
        <a:p>
          <a:r>
            <a:rPr lang="uk-UA" noProof="0" dirty="0">
              <a:latin typeface="Times New Roman" panose="02020603050405020304" pitchFamily="18" charset="0"/>
              <a:cs typeface="Times New Roman" panose="02020603050405020304" pitchFamily="18" charset="0"/>
            </a:rPr>
            <a:t>стратегію обмеженого зростання</a:t>
          </a:r>
        </a:p>
      </dgm:t>
    </dgm:pt>
    <dgm:pt modelId="{F84881F2-744C-4B3A-967E-535C312F0AF6}" type="parTrans" cxnId="{DDFB606A-E4F7-44B9-BA8F-BD6E7014414D}">
      <dgm:prSet/>
      <dgm:spPr/>
      <dgm:t>
        <a:bodyPr/>
        <a:lstStyle/>
        <a:p>
          <a:endParaRPr lang="ru-RU"/>
        </a:p>
      </dgm:t>
    </dgm:pt>
    <dgm:pt modelId="{DB12921B-A9AD-43A2-A6C6-D231FBBA662D}" type="sibTrans" cxnId="{DDFB606A-E4F7-44B9-BA8F-BD6E7014414D}">
      <dgm:prSet/>
      <dgm:spPr/>
      <dgm:t>
        <a:bodyPr/>
        <a:lstStyle/>
        <a:p>
          <a:endParaRPr lang="ru-RU"/>
        </a:p>
      </dgm:t>
    </dgm:pt>
    <dgm:pt modelId="{6B3CD932-7307-4B99-B60E-CE44377D59C1}">
      <dgm:prSet phldrT="[Текст]"/>
      <dgm:spPr/>
      <dgm:t>
        <a:bodyPr/>
        <a:lstStyle/>
        <a:p>
          <a:r>
            <a:rPr lang="uk-UA" noProof="0" dirty="0">
              <a:latin typeface="Times New Roman" panose="02020603050405020304" pitchFamily="18" charset="0"/>
              <a:cs typeface="Times New Roman" panose="02020603050405020304" pitchFamily="18" charset="0"/>
            </a:rPr>
            <a:t>стратегію скорочення</a:t>
          </a:r>
        </a:p>
      </dgm:t>
    </dgm:pt>
    <dgm:pt modelId="{D464BE30-1A54-492A-BBCA-C64AC4BF988D}" type="parTrans" cxnId="{8D532F69-6C05-4FC4-8BB8-9A0ADC834D1D}">
      <dgm:prSet/>
      <dgm:spPr/>
      <dgm:t>
        <a:bodyPr/>
        <a:lstStyle/>
        <a:p>
          <a:endParaRPr lang="ru-RU"/>
        </a:p>
      </dgm:t>
    </dgm:pt>
    <dgm:pt modelId="{98BFD7FA-9A51-42BD-8FD9-E5439C025D50}" type="sibTrans" cxnId="{8D532F69-6C05-4FC4-8BB8-9A0ADC834D1D}">
      <dgm:prSet/>
      <dgm:spPr/>
      <dgm:t>
        <a:bodyPr/>
        <a:lstStyle/>
        <a:p>
          <a:endParaRPr lang="ru-RU"/>
        </a:p>
      </dgm:t>
    </dgm:pt>
    <dgm:pt modelId="{0BA47488-6EA6-4857-95D1-E2AA4A5E3122}">
      <dgm:prSet phldrT="[Текст]"/>
      <dgm:spPr/>
      <dgm:t>
        <a:bodyPr/>
        <a:lstStyle/>
        <a:p>
          <a:r>
            <a:rPr lang="uk-UA" noProof="0" dirty="0">
              <a:latin typeface="Times New Roman" panose="02020603050405020304" pitchFamily="18" charset="0"/>
              <a:cs typeface="Times New Roman" panose="02020603050405020304" pitchFamily="18" charset="0"/>
            </a:rPr>
            <a:t>комбіновану стратегію</a:t>
          </a:r>
        </a:p>
      </dgm:t>
    </dgm:pt>
    <dgm:pt modelId="{38FD8AE3-D11F-4B69-9DE2-885836672449}" type="parTrans" cxnId="{40D7F846-1BF8-4186-A319-E94F79DBC1BD}">
      <dgm:prSet/>
      <dgm:spPr/>
      <dgm:t>
        <a:bodyPr/>
        <a:lstStyle/>
        <a:p>
          <a:endParaRPr lang="ru-RU"/>
        </a:p>
      </dgm:t>
    </dgm:pt>
    <dgm:pt modelId="{B1E70F27-2DE0-46E0-BD18-BC8201D1E638}" type="sibTrans" cxnId="{40D7F846-1BF8-4186-A319-E94F79DBC1BD}">
      <dgm:prSet/>
      <dgm:spPr/>
      <dgm:t>
        <a:bodyPr/>
        <a:lstStyle/>
        <a:p>
          <a:endParaRPr lang="ru-RU"/>
        </a:p>
      </dgm:t>
    </dgm:pt>
    <dgm:pt modelId="{5A4FA028-072E-4739-BEEE-35F369DFB187}" type="pres">
      <dgm:prSet presAssocID="{97727749-2572-4343-9B04-7B794CCA374B}" presName="linear" presStyleCnt="0">
        <dgm:presLayoutVars>
          <dgm:dir/>
          <dgm:animLvl val="lvl"/>
          <dgm:resizeHandles val="exact"/>
        </dgm:presLayoutVars>
      </dgm:prSet>
      <dgm:spPr/>
      <dgm:t>
        <a:bodyPr/>
        <a:lstStyle/>
        <a:p>
          <a:endParaRPr lang="ru-RU"/>
        </a:p>
      </dgm:t>
    </dgm:pt>
    <dgm:pt modelId="{FEB5DDB1-0890-4497-8825-1E5ADB6785B0}" type="pres">
      <dgm:prSet presAssocID="{BF8D8BB6-CAAC-49B8-93A2-8BF7F7A1DFF3}" presName="parentLin" presStyleCnt="0"/>
      <dgm:spPr/>
    </dgm:pt>
    <dgm:pt modelId="{5A30FDE2-0419-4722-A301-5F592FF10EC9}" type="pres">
      <dgm:prSet presAssocID="{BF8D8BB6-CAAC-49B8-93A2-8BF7F7A1DFF3}" presName="parentLeftMargin" presStyleLbl="node1" presStyleIdx="0" presStyleCnt="4"/>
      <dgm:spPr/>
      <dgm:t>
        <a:bodyPr/>
        <a:lstStyle/>
        <a:p>
          <a:endParaRPr lang="ru-RU"/>
        </a:p>
      </dgm:t>
    </dgm:pt>
    <dgm:pt modelId="{C200B4F9-3B6B-4BE9-8AAC-3BB5C0321F2E}" type="pres">
      <dgm:prSet presAssocID="{BF8D8BB6-CAAC-49B8-93A2-8BF7F7A1DFF3}" presName="parentText" presStyleLbl="node1" presStyleIdx="0" presStyleCnt="4">
        <dgm:presLayoutVars>
          <dgm:chMax val="0"/>
          <dgm:bulletEnabled val="1"/>
        </dgm:presLayoutVars>
      </dgm:prSet>
      <dgm:spPr/>
      <dgm:t>
        <a:bodyPr/>
        <a:lstStyle/>
        <a:p>
          <a:endParaRPr lang="ru-RU"/>
        </a:p>
      </dgm:t>
    </dgm:pt>
    <dgm:pt modelId="{0285DF8D-26BF-46C5-A325-E5ED5469CF0B}" type="pres">
      <dgm:prSet presAssocID="{BF8D8BB6-CAAC-49B8-93A2-8BF7F7A1DFF3}" presName="negativeSpace" presStyleCnt="0"/>
      <dgm:spPr/>
    </dgm:pt>
    <dgm:pt modelId="{1C02AAF1-58EF-438C-94A5-7931411FEE24}" type="pres">
      <dgm:prSet presAssocID="{BF8D8BB6-CAAC-49B8-93A2-8BF7F7A1DFF3}" presName="childText" presStyleLbl="conFgAcc1" presStyleIdx="0" presStyleCnt="4">
        <dgm:presLayoutVars>
          <dgm:bulletEnabled val="1"/>
        </dgm:presLayoutVars>
      </dgm:prSet>
      <dgm:spPr/>
    </dgm:pt>
    <dgm:pt modelId="{5387578C-CF0B-478F-B487-15005BC1F98D}" type="pres">
      <dgm:prSet presAssocID="{1B19A0E3-A843-40C3-B1E9-AB545F863233}" presName="spaceBetweenRectangles" presStyleCnt="0"/>
      <dgm:spPr/>
    </dgm:pt>
    <dgm:pt modelId="{12E7B8E0-8295-444A-871B-930FE78CC4CD}" type="pres">
      <dgm:prSet presAssocID="{2F22E85E-A2DB-40F1-A938-75A5C645182E}" presName="parentLin" presStyleCnt="0"/>
      <dgm:spPr/>
    </dgm:pt>
    <dgm:pt modelId="{5B3562B5-8D02-41D3-BB88-DBA5C065EEC2}" type="pres">
      <dgm:prSet presAssocID="{2F22E85E-A2DB-40F1-A938-75A5C645182E}" presName="parentLeftMargin" presStyleLbl="node1" presStyleIdx="0" presStyleCnt="4"/>
      <dgm:spPr/>
      <dgm:t>
        <a:bodyPr/>
        <a:lstStyle/>
        <a:p>
          <a:endParaRPr lang="ru-RU"/>
        </a:p>
      </dgm:t>
    </dgm:pt>
    <dgm:pt modelId="{D785CBFF-93A0-46E9-9BA7-6303ED2FCF1F}" type="pres">
      <dgm:prSet presAssocID="{2F22E85E-A2DB-40F1-A938-75A5C645182E}" presName="parentText" presStyleLbl="node1" presStyleIdx="1" presStyleCnt="4">
        <dgm:presLayoutVars>
          <dgm:chMax val="0"/>
          <dgm:bulletEnabled val="1"/>
        </dgm:presLayoutVars>
      </dgm:prSet>
      <dgm:spPr/>
      <dgm:t>
        <a:bodyPr/>
        <a:lstStyle/>
        <a:p>
          <a:endParaRPr lang="ru-RU"/>
        </a:p>
      </dgm:t>
    </dgm:pt>
    <dgm:pt modelId="{A5A5F1AB-1D3C-47D4-806A-63BD2B52DB92}" type="pres">
      <dgm:prSet presAssocID="{2F22E85E-A2DB-40F1-A938-75A5C645182E}" presName="negativeSpace" presStyleCnt="0"/>
      <dgm:spPr/>
    </dgm:pt>
    <dgm:pt modelId="{1A0E51C3-ADE4-4D5F-BE8F-D3E462A1162B}" type="pres">
      <dgm:prSet presAssocID="{2F22E85E-A2DB-40F1-A938-75A5C645182E}" presName="childText" presStyleLbl="conFgAcc1" presStyleIdx="1" presStyleCnt="4">
        <dgm:presLayoutVars>
          <dgm:bulletEnabled val="1"/>
        </dgm:presLayoutVars>
      </dgm:prSet>
      <dgm:spPr/>
    </dgm:pt>
    <dgm:pt modelId="{F2FC44A7-F19F-4363-85CD-F102FCAE7435}" type="pres">
      <dgm:prSet presAssocID="{DB12921B-A9AD-43A2-A6C6-D231FBBA662D}" presName="spaceBetweenRectangles" presStyleCnt="0"/>
      <dgm:spPr/>
    </dgm:pt>
    <dgm:pt modelId="{D3EBF672-12B9-4CC2-B15E-A9CD939ECE3F}" type="pres">
      <dgm:prSet presAssocID="{6B3CD932-7307-4B99-B60E-CE44377D59C1}" presName="parentLin" presStyleCnt="0"/>
      <dgm:spPr/>
    </dgm:pt>
    <dgm:pt modelId="{28A30F27-6D19-4155-9E66-C8B2F8742253}" type="pres">
      <dgm:prSet presAssocID="{6B3CD932-7307-4B99-B60E-CE44377D59C1}" presName="parentLeftMargin" presStyleLbl="node1" presStyleIdx="1" presStyleCnt="4"/>
      <dgm:spPr/>
      <dgm:t>
        <a:bodyPr/>
        <a:lstStyle/>
        <a:p>
          <a:endParaRPr lang="ru-RU"/>
        </a:p>
      </dgm:t>
    </dgm:pt>
    <dgm:pt modelId="{CA787698-7AA9-4397-9755-197F981FAE34}" type="pres">
      <dgm:prSet presAssocID="{6B3CD932-7307-4B99-B60E-CE44377D59C1}" presName="parentText" presStyleLbl="node1" presStyleIdx="2" presStyleCnt="4">
        <dgm:presLayoutVars>
          <dgm:chMax val="0"/>
          <dgm:bulletEnabled val="1"/>
        </dgm:presLayoutVars>
      </dgm:prSet>
      <dgm:spPr/>
      <dgm:t>
        <a:bodyPr/>
        <a:lstStyle/>
        <a:p>
          <a:endParaRPr lang="ru-RU"/>
        </a:p>
      </dgm:t>
    </dgm:pt>
    <dgm:pt modelId="{F7273F5B-01FC-4FE0-BE04-4A2B1031A0C1}" type="pres">
      <dgm:prSet presAssocID="{6B3CD932-7307-4B99-B60E-CE44377D59C1}" presName="negativeSpace" presStyleCnt="0"/>
      <dgm:spPr/>
    </dgm:pt>
    <dgm:pt modelId="{3D7325F8-F959-4CC2-A7A8-7A6E052B040E}" type="pres">
      <dgm:prSet presAssocID="{6B3CD932-7307-4B99-B60E-CE44377D59C1}" presName="childText" presStyleLbl="conFgAcc1" presStyleIdx="2" presStyleCnt="4">
        <dgm:presLayoutVars>
          <dgm:bulletEnabled val="1"/>
        </dgm:presLayoutVars>
      </dgm:prSet>
      <dgm:spPr/>
    </dgm:pt>
    <dgm:pt modelId="{DB09BFE2-AC10-477B-8B52-44B4E59BA0BE}" type="pres">
      <dgm:prSet presAssocID="{98BFD7FA-9A51-42BD-8FD9-E5439C025D50}" presName="spaceBetweenRectangles" presStyleCnt="0"/>
      <dgm:spPr/>
    </dgm:pt>
    <dgm:pt modelId="{498DE209-9921-450C-8863-FC051239FC90}" type="pres">
      <dgm:prSet presAssocID="{0BA47488-6EA6-4857-95D1-E2AA4A5E3122}" presName="parentLin" presStyleCnt="0"/>
      <dgm:spPr/>
    </dgm:pt>
    <dgm:pt modelId="{C083BE2E-E69D-4FCD-A5C9-1383B2193F2B}" type="pres">
      <dgm:prSet presAssocID="{0BA47488-6EA6-4857-95D1-E2AA4A5E3122}" presName="parentLeftMargin" presStyleLbl="node1" presStyleIdx="2" presStyleCnt="4"/>
      <dgm:spPr/>
      <dgm:t>
        <a:bodyPr/>
        <a:lstStyle/>
        <a:p>
          <a:endParaRPr lang="ru-RU"/>
        </a:p>
      </dgm:t>
    </dgm:pt>
    <dgm:pt modelId="{4AB396D2-E768-4AA6-81BA-AB5568537A16}" type="pres">
      <dgm:prSet presAssocID="{0BA47488-6EA6-4857-95D1-E2AA4A5E3122}" presName="parentText" presStyleLbl="node1" presStyleIdx="3" presStyleCnt="4">
        <dgm:presLayoutVars>
          <dgm:chMax val="0"/>
          <dgm:bulletEnabled val="1"/>
        </dgm:presLayoutVars>
      </dgm:prSet>
      <dgm:spPr/>
      <dgm:t>
        <a:bodyPr/>
        <a:lstStyle/>
        <a:p>
          <a:endParaRPr lang="ru-RU"/>
        </a:p>
      </dgm:t>
    </dgm:pt>
    <dgm:pt modelId="{B0CEC1F0-AE29-4CFA-94DF-927337E9C7DE}" type="pres">
      <dgm:prSet presAssocID="{0BA47488-6EA6-4857-95D1-E2AA4A5E3122}" presName="negativeSpace" presStyleCnt="0"/>
      <dgm:spPr/>
    </dgm:pt>
    <dgm:pt modelId="{AAC65EF3-AE26-4C36-ABFE-DA709753C20D}" type="pres">
      <dgm:prSet presAssocID="{0BA47488-6EA6-4857-95D1-E2AA4A5E3122}" presName="childText" presStyleLbl="conFgAcc1" presStyleIdx="3" presStyleCnt="4">
        <dgm:presLayoutVars>
          <dgm:bulletEnabled val="1"/>
        </dgm:presLayoutVars>
      </dgm:prSet>
      <dgm:spPr/>
    </dgm:pt>
  </dgm:ptLst>
  <dgm:cxnLst>
    <dgm:cxn modelId="{3B1C2282-D162-41AD-92E5-473328D449A5}" type="presOf" srcId="{BF8D8BB6-CAAC-49B8-93A2-8BF7F7A1DFF3}" destId="{5A30FDE2-0419-4722-A301-5F592FF10EC9}" srcOrd="0" destOrd="0" presId="urn:microsoft.com/office/officeart/2005/8/layout/list1#2"/>
    <dgm:cxn modelId="{6FE39DD6-C6D2-4CC3-9B2A-07AB08EDE29A}" type="presOf" srcId="{0BA47488-6EA6-4857-95D1-E2AA4A5E3122}" destId="{C083BE2E-E69D-4FCD-A5C9-1383B2193F2B}" srcOrd="0" destOrd="0" presId="urn:microsoft.com/office/officeart/2005/8/layout/list1#2"/>
    <dgm:cxn modelId="{9BE78B2A-1FD4-41BD-AC9D-F4855C380875}" type="presOf" srcId="{6B3CD932-7307-4B99-B60E-CE44377D59C1}" destId="{28A30F27-6D19-4155-9E66-C8B2F8742253}" srcOrd="0" destOrd="0" presId="urn:microsoft.com/office/officeart/2005/8/layout/list1#2"/>
    <dgm:cxn modelId="{40D7F846-1BF8-4186-A319-E94F79DBC1BD}" srcId="{97727749-2572-4343-9B04-7B794CCA374B}" destId="{0BA47488-6EA6-4857-95D1-E2AA4A5E3122}" srcOrd="3" destOrd="0" parTransId="{38FD8AE3-D11F-4B69-9DE2-885836672449}" sibTransId="{B1E70F27-2DE0-46E0-BD18-BC8201D1E638}"/>
    <dgm:cxn modelId="{C09EA959-20FF-4282-907A-46F4AB40E2A9}" type="presOf" srcId="{2F22E85E-A2DB-40F1-A938-75A5C645182E}" destId="{5B3562B5-8D02-41D3-BB88-DBA5C065EEC2}" srcOrd="0" destOrd="0" presId="urn:microsoft.com/office/officeart/2005/8/layout/list1#2"/>
    <dgm:cxn modelId="{CD413BDA-6339-4172-B9BE-C06810EF789A}" type="presOf" srcId="{BF8D8BB6-CAAC-49B8-93A2-8BF7F7A1DFF3}" destId="{C200B4F9-3B6B-4BE9-8AAC-3BB5C0321F2E}" srcOrd="1" destOrd="0" presId="urn:microsoft.com/office/officeart/2005/8/layout/list1#2"/>
    <dgm:cxn modelId="{DDFB606A-E4F7-44B9-BA8F-BD6E7014414D}" srcId="{97727749-2572-4343-9B04-7B794CCA374B}" destId="{2F22E85E-A2DB-40F1-A938-75A5C645182E}" srcOrd="1" destOrd="0" parTransId="{F84881F2-744C-4B3A-967E-535C312F0AF6}" sibTransId="{DB12921B-A9AD-43A2-A6C6-D231FBBA662D}"/>
    <dgm:cxn modelId="{27B31753-9166-4F70-8E8A-2E46CB954E9D}" type="presOf" srcId="{97727749-2572-4343-9B04-7B794CCA374B}" destId="{5A4FA028-072E-4739-BEEE-35F369DFB187}" srcOrd="0" destOrd="0" presId="urn:microsoft.com/office/officeart/2005/8/layout/list1#2"/>
    <dgm:cxn modelId="{7F416195-697A-4AD8-BC23-35AE88C82501}" type="presOf" srcId="{6B3CD932-7307-4B99-B60E-CE44377D59C1}" destId="{CA787698-7AA9-4397-9755-197F981FAE34}" srcOrd="1" destOrd="0" presId="urn:microsoft.com/office/officeart/2005/8/layout/list1#2"/>
    <dgm:cxn modelId="{3B1170DB-75C9-46C1-83D9-060331E00454}" type="presOf" srcId="{0BA47488-6EA6-4857-95D1-E2AA4A5E3122}" destId="{4AB396D2-E768-4AA6-81BA-AB5568537A16}" srcOrd="1" destOrd="0" presId="urn:microsoft.com/office/officeart/2005/8/layout/list1#2"/>
    <dgm:cxn modelId="{F5350C29-E1A7-4E2A-BAB0-BEC505F164C2}" type="presOf" srcId="{2F22E85E-A2DB-40F1-A938-75A5C645182E}" destId="{D785CBFF-93A0-46E9-9BA7-6303ED2FCF1F}" srcOrd="1" destOrd="0" presId="urn:microsoft.com/office/officeart/2005/8/layout/list1#2"/>
    <dgm:cxn modelId="{8D532F69-6C05-4FC4-8BB8-9A0ADC834D1D}" srcId="{97727749-2572-4343-9B04-7B794CCA374B}" destId="{6B3CD932-7307-4B99-B60E-CE44377D59C1}" srcOrd="2" destOrd="0" parTransId="{D464BE30-1A54-492A-BBCA-C64AC4BF988D}" sibTransId="{98BFD7FA-9A51-42BD-8FD9-E5439C025D50}"/>
    <dgm:cxn modelId="{35C29096-D81F-4543-94AC-58EFF80210A7}" srcId="{97727749-2572-4343-9B04-7B794CCA374B}" destId="{BF8D8BB6-CAAC-49B8-93A2-8BF7F7A1DFF3}" srcOrd="0" destOrd="0" parTransId="{C00AB613-B355-400C-BD65-5D2BD2851509}" sibTransId="{1B19A0E3-A843-40C3-B1E9-AB545F863233}"/>
    <dgm:cxn modelId="{C1902181-57EB-40C3-9C1C-CC445D146616}" type="presParOf" srcId="{5A4FA028-072E-4739-BEEE-35F369DFB187}" destId="{FEB5DDB1-0890-4497-8825-1E5ADB6785B0}" srcOrd="0" destOrd="0" presId="urn:microsoft.com/office/officeart/2005/8/layout/list1#2"/>
    <dgm:cxn modelId="{7C2D8D99-51E1-4A80-BF37-FAA86C324C33}" type="presParOf" srcId="{FEB5DDB1-0890-4497-8825-1E5ADB6785B0}" destId="{5A30FDE2-0419-4722-A301-5F592FF10EC9}" srcOrd="0" destOrd="0" presId="urn:microsoft.com/office/officeart/2005/8/layout/list1#2"/>
    <dgm:cxn modelId="{A8BD674C-A1AF-440E-AE94-05706E91FE4F}" type="presParOf" srcId="{FEB5DDB1-0890-4497-8825-1E5ADB6785B0}" destId="{C200B4F9-3B6B-4BE9-8AAC-3BB5C0321F2E}" srcOrd="1" destOrd="0" presId="urn:microsoft.com/office/officeart/2005/8/layout/list1#2"/>
    <dgm:cxn modelId="{9F1D4A6F-993E-4088-8646-8ED76871F2FC}" type="presParOf" srcId="{5A4FA028-072E-4739-BEEE-35F369DFB187}" destId="{0285DF8D-26BF-46C5-A325-E5ED5469CF0B}" srcOrd="1" destOrd="0" presId="urn:microsoft.com/office/officeart/2005/8/layout/list1#2"/>
    <dgm:cxn modelId="{955F35B7-43EF-40B2-90D2-B809ABBB6888}" type="presParOf" srcId="{5A4FA028-072E-4739-BEEE-35F369DFB187}" destId="{1C02AAF1-58EF-438C-94A5-7931411FEE24}" srcOrd="2" destOrd="0" presId="urn:microsoft.com/office/officeart/2005/8/layout/list1#2"/>
    <dgm:cxn modelId="{6789C9FD-8B38-4E5D-AC03-78E898E07077}" type="presParOf" srcId="{5A4FA028-072E-4739-BEEE-35F369DFB187}" destId="{5387578C-CF0B-478F-B487-15005BC1F98D}" srcOrd="3" destOrd="0" presId="urn:microsoft.com/office/officeart/2005/8/layout/list1#2"/>
    <dgm:cxn modelId="{DE5CE1A3-A48C-4A8D-8265-893DD359A4CE}" type="presParOf" srcId="{5A4FA028-072E-4739-BEEE-35F369DFB187}" destId="{12E7B8E0-8295-444A-871B-930FE78CC4CD}" srcOrd="4" destOrd="0" presId="urn:microsoft.com/office/officeart/2005/8/layout/list1#2"/>
    <dgm:cxn modelId="{D9F3054A-A53D-450D-845E-9625D77CB58C}" type="presParOf" srcId="{12E7B8E0-8295-444A-871B-930FE78CC4CD}" destId="{5B3562B5-8D02-41D3-BB88-DBA5C065EEC2}" srcOrd="0" destOrd="0" presId="urn:microsoft.com/office/officeart/2005/8/layout/list1#2"/>
    <dgm:cxn modelId="{6551D80C-1639-4355-BFFF-F8866728B2B6}" type="presParOf" srcId="{12E7B8E0-8295-444A-871B-930FE78CC4CD}" destId="{D785CBFF-93A0-46E9-9BA7-6303ED2FCF1F}" srcOrd="1" destOrd="0" presId="urn:microsoft.com/office/officeart/2005/8/layout/list1#2"/>
    <dgm:cxn modelId="{6AE54C1C-0653-4335-B924-C1F081CE2F75}" type="presParOf" srcId="{5A4FA028-072E-4739-BEEE-35F369DFB187}" destId="{A5A5F1AB-1D3C-47D4-806A-63BD2B52DB92}" srcOrd="5" destOrd="0" presId="urn:microsoft.com/office/officeart/2005/8/layout/list1#2"/>
    <dgm:cxn modelId="{39650BC8-76A1-4F16-BF6D-0AE546BEADAA}" type="presParOf" srcId="{5A4FA028-072E-4739-BEEE-35F369DFB187}" destId="{1A0E51C3-ADE4-4D5F-BE8F-D3E462A1162B}" srcOrd="6" destOrd="0" presId="urn:microsoft.com/office/officeart/2005/8/layout/list1#2"/>
    <dgm:cxn modelId="{D43E4623-6BC5-4EF8-B54A-4DC357598A7C}" type="presParOf" srcId="{5A4FA028-072E-4739-BEEE-35F369DFB187}" destId="{F2FC44A7-F19F-4363-85CD-F102FCAE7435}" srcOrd="7" destOrd="0" presId="urn:microsoft.com/office/officeart/2005/8/layout/list1#2"/>
    <dgm:cxn modelId="{C2E89D3E-46D6-4B3C-AA3C-EEF5A6673D25}" type="presParOf" srcId="{5A4FA028-072E-4739-BEEE-35F369DFB187}" destId="{D3EBF672-12B9-4CC2-B15E-A9CD939ECE3F}" srcOrd="8" destOrd="0" presId="urn:microsoft.com/office/officeart/2005/8/layout/list1#2"/>
    <dgm:cxn modelId="{6E163F18-1AFD-4BC6-AC37-C2B40E2561DB}" type="presParOf" srcId="{D3EBF672-12B9-4CC2-B15E-A9CD939ECE3F}" destId="{28A30F27-6D19-4155-9E66-C8B2F8742253}" srcOrd="0" destOrd="0" presId="urn:microsoft.com/office/officeart/2005/8/layout/list1#2"/>
    <dgm:cxn modelId="{22E2F8BE-896B-493D-9897-52F2F28AC9A1}" type="presParOf" srcId="{D3EBF672-12B9-4CC2-B15E-A9CD939ECE3F}" destId="{CA787698-7AA9-4397-9755-197F981FAE34}" srcOrd="1" destOrd="0" presId="urn:microsoft.com/office/officeart/2005/8/layout/list1#2"/>
    <dgm:cxn modelId="{E81BB1CB-4658-4A87-90D7-066EAE18EDF6}" type="presParOf" srcId="{5A4FA028-072E-4739-BEEE-35F369DFB187}" destId="{F7273F5B-01FC-4FE0-BE04-4A2B1031A0C1}" srcOrd="9" destOrd="0" presId="urn:microsoft.com/office/officeart/2005/8/layout/list1#2"/>
    <dgm:cxn modelId="{440CE99F-E813-411D-A765-4C81179EBA4A}" type="presParOf" srcId="{5A4FA028-072E-4739-BEEE-35F369DFB187}" destId="{3D7325F8-F959-4CC2-A7A8-7A6E052B040E}" srcOrd="10" destOrd="0" presId="urn:microsoft.com/office/officeart/2005/8/layout/list1#2"/>
    <dgm:cxn modelId="{C1CFAD43-53A3-4B78-9007-180D1A77BCBF}" type="presParOf" srcId="{5A4FA028-072E-4739-BEEE-35F369DFB187}" destId="{DB09BFE2-AC10-477B-8B52-44B4E59BA0BE}" srcOrd="11" destOrd="0" presId="urn:microsoft.com/office/officeart/2005/8/layout/list1#2"/>
    <dgm:cxn modelId="{0B47B7EF-CBCD-401F-AFBA-D6F273814355}" type="presParOf" srcId="{5A4FA028-072E-4739-BEEE-35F369DFB187}" destId="{498DE209-9921-450C-8863-FC051239FC90}" srcOrd="12" destOrd="0" presId="urn:microsoft.com/office/officeart/2005/8/layout/list1#2"/>
    <dgm:cxn modelId="{7104F8C0-21FB-4679-AB86-670215739F49}" type="presParOf" srcId="{498DE209-9921-450C-8863-FC051239FC90}" destId="{C083BE2E-E69D-4FCD-A5C9-1383B2193F2B}" srcOrd="0" destOrd="0" presId="urn:microsoft.com/office/officeart/2005/8/layout/list1#2"/>
    <dgm:cxn modelId="{206901F5-36DC-4831-A10E-094438369AE8}" type="presParOf" srcId="{498DE209-9921-450C-8863-FC051239FC90}" destId="{4AB396D2-E768-4AA6-81BA-AB5568537A16}" srcOrd="1" destOrd="0" presId="urn:microsoft.com/office/officeart/2005/8/layout/list1#2"/>
    <dgm:cxn modelId="{5D85D192-855D-4520-BE43-2D6F06868745}" type="presParOf" srcId="{5A4FA028-072E-4739-BEEE-35F369DFB187}" destId="{B0CEC1F0-AE29-4CFA-94DF-927337E9C7DE}" srcOrd="13" destOrd="0" presId="urn:microsoft.com/office/officeart/2005/8/layout/list1#2"/>
    <dgm:cxn modelId="{F1E9FC19-9211-4740-9688-4857A03C26B3}" type="presParOf" srcId="{5A4FA028-072E-4739-BEEE-35F369DFB187}" destId="{AAC65EF3-AE26-4C36-ABFE-DA709753C20D}" srcOrd="14" destOrd="0" presId="urn:microsoft.com/office/officeart/2005/8/layout/list1#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15931E-1654-4B73-89B2-8E333D9C42E0}" type="doc">
      <dgm:prSet loTypeId="urn:microsoft.com/office/officeart/2005/8/layout/vList5" loCatId="list" qsTypeId="urn:microsoft.com/office/officeart/2005/8/quickstyle/simple1#3" qsCatId="simple" csTypeId="urn:microsoft.com/office/officeart/2005/8/colors/accent1_2#3" csCatId="accent1" phldr="0"/>
      <dgm:spPr/>
      <dgm:t>
        <a:bodyPr/>
        <a:lstStyle/>
        <a:p>
          <a:endParaRPr lang="zh-CN" altLang="en-US"/>
        </a:p>
      </dgm:t>
    </dgm:pt>
    <dgm:pt modelId="{90DDC401-903F-495B-A387-FFA8A45891F6}">
      <dgm:prSet phldrT="[Текст]" phldr="0" custT="1"/>
      <dgm:spPr/>
      <dgm:t>
        <a:bodyPr vert="horz" wrap="square"/>
        <a:lstStyle/>
        <a:p>
          <a:pPr>
            <a:lnSpc>
              <a:spcPct val="100000"/>
            </a:lnSpc>
            <a:spcBef>
              <a:spcPct val="0"/>
            </a:spcBef>
            <a:spcAft>
              <a:spcPct val="35000"/>
            </a:spcAft>
          </a:pPr>
          <a:r>
            <a:rPr lang="zh-CN" altLang="en-US" sz="2400">
              <a:latin typeface="Times New Roman" panose="02020603050405020304" pitchFamily="18" charset="0"/>
              <a:cs typeface="Times New Roman" panose="02020603050405020304" pitchFamily="18" charset="0"/>
            </a:rPr>
            <a:t>Глобалізація та конкуренція</a:t>
          </a:r>
        </a:p>
      </dgm:t>
    </dgm:pt>
    <dgm:pt modelId="{C8BB0B8A-C63A-4F83-B8DD-3A7CE259E4EE}" type="parTrans" cxnId="{34FE5A0D-CF12-48A4-9BB8-17FCEC4B1EE8}">
      <dgm:prSet/>
      <dgm:spPr/>
      <dgm:t>
        <a:bodyPr/>
        <a:lstStyle/>
        <a:p>
          <a:endParaRPr lang="zh-CN" altLang="en-US"/>
        </a:p>
      </dgm:t>
    </dgm:pt>
    <dgm:pt modelId="{35E5E878-0907-4014-9CFA-56AEFE6C22E5}" type="sibTrans" cxnId="{34FE5A0D-CF12-48A4-9BB8-17FCEC4B1EE8}">
      <dgm:prSet/>
      <dgm:spPr/>
      <dgm:t>
        <a:bodyPr/>
        <a:lstStyle/>
        <a:p>
          <a:endParaRPr lang="zh-CN" altLang="en-US"/>
        </a:p>
      </dgm:t>
    </dgm:pt>
    <dgm:pt modelId="{E08CEB0C-E37F-4DCA-A8EA-4B2CD3AD7754}">
      <dgm:prSet phldrT="[Текст]" phldr="0" custT="0"/>
      <dgm:spPr/>
      <dgm:t>
        <a:bodyPr vert="horz" wrap="square"/>
        <a:lstStyle/>
        <a:p>
          <a:pPr algn="l">
            <a:lnSpc>
              <a:spcPct val="100000"/>
            </a:lnSpc>
            <a:spcBef>
              <a:spcPct val="0"/>
            </a:spcBef>
            <a:spcAft>
              <a:spcPct val="15000"/>
            </a:spcAft>
          </a:pPr>
          <a:r>
            <a:rPr lang="zh-CN" altLang="en-US">
              <a:latin typeface="Times New Roman" panose="02020603050405020304" pitchFamily="18" charset="0"/>
              <a:cs typeface="Times New Roman" panose="02020603050405020304" pitchFamily="18" charset="0"/>
            </a:rPr>
            <a:t>Світ стає все більш взаємопов’язаним, що посилює конкуренцію. Стратегічне управління допомагає компаніям виділитися на ринку та зберегти конкурентні переваги</a:t>
          </a:r>
        </a:p>
      </dgm:t>
    </dgm:pt>
    <dgm:pt modelId="{FB4BCC77-44E9-4065-8A2F-90CD32DE34E3}" type="parTrans" cxnId="{9C23722E-8916-49E9-9AB9-AF487D5350A9}">
      <dgm:prSet/>
      <dgm:spPr/>
      <dgm:t>
        <a:bodyPr/>
        <a:lstStyle/>
        <a:p>
          <a:endParaRPr lang="zh-CN" altLang="en-US"/>
        </a:p>
      </dgm:t>
    </dgm:pt>
    <dgm:pt modelId="{41FED480-3E2E-47A2-B997-02D527BC8082}" type="sibTrans" cxnId="{9C23722E-8916-49E9-9AB9-AF487D5350A9}">
      <dgm:prSet/>
      <dgm:spPr/>
      <dgm:t>
        <a:bodyPr/>
        <a:lstStyle/>
        <a:p>
          <a:endParaRPr lang="zh-CN" altLang="en-US"/>
        </a:p>
      </dgm:t>
    </dgm:pt>
    <dgm:pt modelId="{A6685E83-BEEC-49B3-B40A-539E2C0D7A1A}">
      <dgm:prSet phldrT="[Текст]" phldr="0" custT="1"/>
      <dgm:spPr/>
      <dgm:t>
        <a:bodyPr vert="horz" wrap="square"/>
        <a:lstStyle/>
        <a:p>
          <a:pPr>
            <a:lnSpc>
              <a:spcPct val="100000"/>
            </a:lnSpc>
            <a:spcBef>
              <a:spcPct val="0"/>
            </a:spcBef>
            <a:spcAft>
              <a:spcPct val="35000"/>
            </a:spcAft>
          </a:pPr>
          <a:r>
            <a:rPr lang="zh-CN" altLang="en-US" sz="2400">
              <a:latin typeface="Times New Roman" panose="02020603050405020304" pitchFamily="18" charset="0"/>
              <a:cs typeface="Times New Roman" panose="02020603050405020304" pitchFamily="18" charset="0"/>
            </a:rPr>
            <a:t>Швидкі зміни</a:t>
          </a:r>
        </a:p>
      </dgm:t>
    </dgm:pt>
    <dgm:pt modelId="{FECC43A3-D59E-4EE1-9557-8FBB90D5B362}" type="parTrans" cxnId="{9EE0FC50-CF0E-4497-9801-95F45A6F33DF}">
      <dgm:prSet/>
      <dgm:spPr/>
      <dgm:t>
        <a:bodyPr/>
        <a:lstStyle/>
        <a:p>
          <a:endParaRPr lang="zh-CN" altLang="en-US"/>
        </a:p>
      </dgm:t>
    </dgm:pt>
    <dgm:pt modelId="{68BB6C9A-B7F0-43A0-955B-FC8C4D4009BF}" type="sibTrans" cxnId="{9EE0FC50-CF0E-4497-9801-95F45A6F33DF}">
      <dgm:prSet/>
      <dgm:spPr/>
      <dgm:t>
        <a:bodyPr/>
        <a:lstStyle/>
        <a:p>
          <a:endParaRPr lang="zh-CN" altLang="en-US"/>
        </a:p>
      </dgm:t>
    </dgm:pt>
    <dgm:pt modelId="{CBA50553-63FA-4B5A-9888-EDDBA06CA593}">
      <dgm:prSet phldrT="[Текст]" phldr="0" custT="0"/>
      <dgm:spPr/>
      <dgm:t>
        <a:bodyPr vert="horz" wrap="square"/>
        <a:lstStyle/>
        <a:p>
          <a:pPr algn="l">
            <a:lnSpc>
              <a:spcPct val="100000"/>
            </a:lnSpc>
            <a:spcBef>
              <a:spcPct val="0"/>
            </a:spcBef>
            <a:spcAft>
              <a:spcPct val="15000"/>
            </a:spcAft>
          </a:pPr>
          <a:r>
            <a:rPr lang="zh-CN" altLang="en-US">
              <a:latin typeface="Times New Roman" panose="02020603050405020304" pitchFamily="18" charset="0"/>
              <a:cs typeface="Times New Roman" panose="02020603050405020304" pitchFamily="18" charset="0"/>
            </a:rPr>
            <a:t>Технології, ринки, споживачі – все це постійно змінюється. Стратегічне управління дозволяє організаціям адаптуватися до цих змін та виявляти нові можливості</a:t>
          </a:r>
        </a:p>
      </dgm:t>
    </dgm:pt>
    <dgm:pt modelId="{73E2772F-165D-4B56-ACC2-969CBF53B0A8}" type="parTrans" cxnId="{77EBA100-73F7-4D85-A87B-8777E296C022}">
      <dgm:prSet/>
      <dgm:spPr/>
      <dgm:t>
        <a:bodyPr/>
        <a:lstStyle/>
        <a:p>
          <a:endParaRPr lang="zh-CN" altLang="en-US"/>
        </a:p>
      </dgm:t>
    </dgm:pt>
    <dgm:pt modelId="{7BFD1607-7356-4D3D-A829-75D002A3A4B0}" type="sibTrans" cxnId="{77EBA100-73F7-4D85-A87B-8777E296C022}">
      <dgm:prSet/>
      <dgm:spPr/>
      <dgm:t>
        <a:bodyPr/>
        <a:lstStyle/>
        <a:p>
          <a:endParaRPr lang="zh-CN" altLang="en-US"/>
        </a:p>
      </dgm:t>
    </dgm:pt>
    <dgm:pt modelId="{C8DDDFA1-AF37-4444-AAEB-D51CEE212719}">
      <dgm:prSet phldrT="[Текст]" phldr="0" custT="1"/>
      <dgm:spPr/>
      <dgm:t>
        <a:bodyPr vert="horz" wrap="square"/>
        <a:lstStyle/>
        <a:p>
          <a:pPr>
            <a:lnSpc>
              <a:spcPct val="100000"/>
            </a:lnSpc>
            <a:spcBef>
              <a:spcPct val="0"/>
            </a:spcBef>
            <a:spcAft>
              <a:spcPct val="35000"/>
            </a:spcAft>
          </a:pPr>
          <a:r>
            <a:rPr lang="zh-CN" altLang="en-US" sz="2400">
              <a:latin typeface="Times New Roman" panose="02020603050405020304" pitchFamily="18" charset="0"/>
              <a:cs typeface="Times New Roman" panose="02020603050405020304" pitchFamily="18" charset="0"/>
            </a:rPr>
            <a:t>Складність бізнесу</a:t>
          </a:r>
        </a:p>
      </dgm:t>
    </dgm:pt>
    <dgm:pt modelId="{26EA520A-5891-4EBA-B2AD-1840663D8C07}" type="parTrans" cxnId="{B3391A85-BDA0-4EC3-9FA7-2AE204E771FE}">
      <dgm:prSet/>
      <dgm:spPr/>
      <dgm:t>
        <a:bodyPr/>
        <a:lstStyle/>
        <a:p>
          <a:endParaRPr lang="zh-CN" altLang="en-US"/>
        </a:p>
      </dgm:t>
    </dgm:pt>
    <dgm:pt modelId="{CE2287C8-6424-4771-88FD-4DADE15C5A04}" type="sibTrans" cxnId="{B3391A85-BDA0-4EC3-9FA7-2AE204E771FE}">
      <dgm:prSet/>
      <dgm:spPr/>
      <dgm:t>
        <a:bodyPr/>
        <a:lstStyle/>
        <a:p>
          <a:endParaRPr lang="zh-CN" altLang="en-US"/>
        </a:p>
      </dgm:t>
    </dgm:pt>
    <dgm:pt modelId="{5AA02751-379E-46DB-884A-F23ACBC498EE}">
      <dgm:prSet phldrT="[Текст]" phldr="0" custT="1"/>
      <dgm:spPr/>
      <dgm:t>
        <a:bodyPr vert="horz" wrap="square"/>
        <a:lstStyle/>
        <a:p>
          <a:pPr>
            <a:lnSpc>
              <a:spcPct val="100000"/>
            </a:lnSpc>
            <a:spcBef>
              <a:spcPct val="0"/>
            </a:spcBef>
            <a:spcAft>
              <a:spcPct val="15000"/>
            </a:spcAft>
          </a:pPr>
          <a:r>
            <a:rPr lang="zh-CN" altLang="en-US" sz="1600">
              <a:latin typeface="Times New Roman" panose="02020603050405020304" pitchFamily="18" charset="0"/>
              <a:cs typeface="Times New Roman" panose="02020603050405020304" pitchFamily="18" charset="0"/>
            </a:rPr>
            <a:t>Сучасний бізнес – це складний механізм з безліччю взаємоповязаних елементів. Стратегічне управління допомагає спростити цей механізм та забезпечити ефективну координацію всіх процесів</a:t>
          </a:r>
        </a:p>
      </dgm:t>
    </dgm:pt>
    <dgm:pt modelId="{D0D77647-95BE-4607-B2F0-006D9CAB8F0E}" type="parTrans" cxnId="{EF68D455-8089-434D-BB72-48B8DBEBA8F8}">
      <dgm:prSet/>
      <dgm:spPr/>
      <dgm:t>
        <a:bodyPr/>
        <a:lstStyle/>
        <a:p>
          <a:endParaRPr lang="zh-CN" altLang="en-US"/>
        </a:p>
      </dgm:t>
    </dgm:pt>
    <dgm:pt modelId="{3DBF6B9F-A188-4D67-ABE8-0633561FA9E5}" type="sibTrans" cxnId="{EF68D455-8089-434D-BB72-48B8DBEBA8F8}">
      <dgm:prSet/>
      <dgm:spPr/>
      <dgm:t>
        <a:bodyPr/>
        <a:lstStyle/>
        <a:p>
          <a:endParaRPr lang="zh-CN" altLang="en-US"/>
        </a:p>
      </dgm:t>
    </dgm:pt>
    <dgm:pt modelId="{2FEAC52E-6FED-4BDF-8714-4183944F17D0}">
      <dgm:prSet phldr="0" custT="1"/>
      <dgm:spPr/>
      <dgm:t>
        <a:bodyPr vert="horz" wrap="square"/>
        <a:lstStyle/>
        <a:p>
          <a:pPr>
            <a:lnSpc>
              <a:spcPct val="100000"/>
            </a:lnSpc>
            <a:spcBef>
              <a:spcPct val="0"/>
            </a:spcBef>
            <a:spcAft>
              <a:spcPct val="15000"/>
            </a:spcAft>
          </a:pPr>
          <a:endParaRPr lang="zh-CN" altLang="en-US" sz="1600">
            <a:latin typeface="Times New Roman" panose="02020603050405020304" pitchFamily="18" charset="0"/>
            <a:cs typeface="Times New Roman" panose="02020603050405020304" pitchFamily="18" charset="0"/>
          </a:endParaRPr>
        </a:p>
      </dgm:t>
    </dgm:pt>
    <dgm:pt modelId="{4A2AE9EE-C21E-487A-A4A6-850F10996D71}" type="parTrans" cxnId="{3D3230A4-FA1E-4680-935A-CC4E4A8C0DC6}">
      <dgm:prSet/>
      <dgm:spPr/>
    </dgm:pt>
    <dgm:pt modelId="{3BD80C4B-439E-4588-9B51-7ABB0CD696A4}" type="sibTrans" cxnId="{3D3230A4-FA1E-4680-935A-CC4E4A8C0DC6}">
      <dgm:prSet/>
      <dgm:spPr/>
    </dgm:pt>
    <dgm:pt modelId="{743EF000-55B7-432C-A99B-C32AA81B54A5}">
      <dgm:prSet/>
      <dgm:spPr/>
      <dgm:t>
        <a:bodyPr/>
        <a:lstStyle/>
        <a:p>
          <a:endParaRPr altLang="en-US"/>
        </a:p>
      </dgm:t>
    </dgm:pt>
    <dgm:pt modelId="{9C12EA25-1D80-4907-95DA-A19A2FD56D9A}" type="parTrans" cxnId="{F693CE17-D1C6-4E83-ADD1-A8E33B06095E}">
      <dgm:prSet/>
      <dgm:spPr/>
    </dgm:pt>
    <dgm:pt modelId="{D75EE2F5-F187-4D30-AC98-2EA728411F92}" type="sibTrans" cxnId="{F693CE17-D1C6-4E83-ADD1-A8E33B06095E}">
      <dgm:prSet/>
      <dgm:spPr/>
    </dgm:pt>
    <dgm:pt modelId="{DD3864D7-7114-49CA-B9AD-85370A7E0880}">
      <dgm:prSet/>
      <dgm:spPr/>
      <dgm:t>
        <a:bodyPr/>
        <a:lstStyle/>
        <a:p>
          <a:endParaRPr altLang="en-US"/>
        </a:p>
      </dgm:t>
    </dgm:pt>
    <dgm:pt modelId="{4012A13E-3C05-4E1C-AB89-0825B188D993}" type="parTrans" cxnId="{C7E17463-9B7E-4EC1-894A-02E901D330B5}">
      <dgm:prSet/>
      <dgm:spPr/>
    </dgm:pt>
    <dgm:pt modelId="{DF40735C-A7AD-49AA-8AC3-845C3D79CAE1}" type="sibTrans" cxnId="{C7E17463-9B7E-4EC1-894A-02E901D330B5}">
      <dgm:prSet/>
      <dgm:spPr/>
    </dgm:pt>
    <dgm:pt modelId="{B5517E77-0DCC-47A8-B4E3-97ACB98A3370}">
      <dgm:prSet/>
      <dgm:spPr/>
      <dgm:t>
        <a:bodyPr/>
        <a:lstStyle/>
        <a:p>
          <a:endParaRPr altLang="en-US"/>
        </a:p>
      </dgm:t>
    </dgm:pt>
    <dgm:pt modelId="{A20EA574-3940-4A33-BDA6-3E88E4F5DD39}" type="parTrans" cxnId="{E45A1E8E-F338-4C34-B542-6E112A1BC35B}">
      <dgm:prSet/>
      <dgm:spPr/>
    </dgm:pt>
    <dgm:pt modelId="{9A2A8E8B-C35C-4504-8786-77648E4D8A01}" type="sibTrans" cxnId="{E45A1E8E-F338-4C34-B542-6E112A1BC35B}">
      <dgm:prSet/>
      <dgm:spPr/>
    </dgm:pt>
    <dgm:pt modelId="{415CA3B0-523C-4AF6-BC7D-2D359B250CC2}">
      <dgm:prSet/>
      <dgm:spPr/>
      <dgm:t>
        <a:bodyPr/>
        <a:lstStyle/>
        <a:p>
          <a:endParaRPr altLang="en-US"/>
        </a:p>
      </dgm:t>
    </dgm:pt>
    <dgm:pt modelId="{92C6ECD9-BDAB-487F-A86C-06BF3A9AFF0C}" type="parTrans" cxnId="{640C7670-85F5-43D9-8452-CAB26A475A5F}">
      <dgm:prSet/>
      <dgm:spPr/>
    </dgm:pt>
    <dgm:pt modelId="{5549FD97-A193-4E83-A84B-5B1E4AB4F03E}" type="sibTrans" cxnId="{640C7670-85F5-43D9-8452-CAB26A475A5F}">
      <dgm:prSet/>
      <dgm:spPr/>
    </dgm:pt>
    <dgm:pt modelId="{D5935282-3C7C-4F88-A1AE-C27DB8591514}" type="pres">
      <dgm:prSet presAssocID="{2E15931E-1654-4B73-89B2-8E333D9C42E0}" presName="Name0" presStyleCnt="0">
        <dgm:presLayoutVars>
          <dgm:dir/>
          <dgm:animLvl val="lvl"/>
          <dgm:resizeHandles val="exact"/>
        </dgm:presLayoutVars>
      </dgm:prSet>
      <dgm:spPr/>
      <dgm:t>
        <a:bodyPr/>
        <a:lstStyle/>
        <a:p>
          <a:endParaRPr lang="ru-RU"/>
        </a:p>
      </dgm:t>
    </dgm:pt>
    <dgm:pt modelId="{E61486FD-113E-4C87-8ADF-B1A8E2A84801}" type="pres">
      <dgm:prSet presAssocID="{90DDC401-903F-495B-A387-FFA8A45891F6}" presName="linNode" presStyleCnt="0"/>
      <dgm:spPr/>
    </dgm:pt>
    <dgm:pt modelId="{96BE2B31-D87C-43E1-BE64-4C27B13F4AA4}" type="pres">
      <dgm:prSet presAssocID="{90DDC401-903F-495B-A387-FFA8A45891F6}" presName="parentText" presStyleLbl="node1" presStyleIdx="0" presStyleCnt="4">
        <dgm:presLayoutVars>
          <dgm:chMax val="1"/>
          <dgm:bulletEnabled val="1"/>
        </dgm:presLayoutVars>
      </dgm:prSet>
      <dgm:spPr/>
      <dgm:t>
        <a:bodyPr/>
        <a:lstStyle/>
        <a:p>
          <a:endParaRPr lang="ru-RU"/>
        </a:p>
      </dgm:t>
    </dgm:pt>
    <dgm:pt modelId="{DD9406C3-FC80-4468-A55B-122D744D43F0}" type="pres">
      <dgm:prSet presAssocID="{90DDC401-903F-495B-A387-FFA8A45891F6}" presName="descendantText" presStyleLbl="alignAccFollowNode1" presStyleIdx="0" presStyleCnt="4">
        <dgm:presLayoutVars>
          <dgm:bulletEnabled val="1"/>
        </dgm:presLayoutVars>
      </dgm:prSet>
      <dgm:spPr/>
      <dgm:t>
        <a:bodyPr/>
        <a:lstStyle/>
        <a:p>
          <a:endParaRPr lang="ru-RU"/>
        </a:p>
      </dgm:t>
    </dgm:pt>
    <dgm:pt modelId="{F1941F29-E51C-4282-956D-50CFAFAEB9B8}" type="pres">
      <dgm:prSet presAssocID="{35E5E878-0907-4014-9CFA-56AEFE6C22E5}" presName="sp" presStyleCnt="0"/>
      <dgm:spPr/>
    </dgm:pt>
    <dgm:pt modelId="{B589D1EC-5156-4FB2-BB1C-8E1290A868B9}" type="pres">
      <dgm:prSet presAssocID="{A6685E83-BEEC-49B3-B40A-539E2C0D7A1A}" presName="linNode" presStyleCnt="0"/>
      <dgm:spPr/>
    </dgm:pt>
    <dgm:pt modelId="{EBD335B5-8308-49CB-9630-99D852747B1F}" type="pres">
      <dgm:prSet presAssocID="{A6685E83-BEEC-49B3-B40A-539E2C0D7A1A}" presName="parentText" presStyleLbl="node1" presStyleIdx="1" presStyleCnt="4">
        <dgm:presLayoutVars>
          <dgm:chMax val="1"/>
          <dgm:bulletEnabled val="1"/>
        </dgm:presLayoutVars>
      </dgm:prSet>
      <dgm:spPr/>
      <dgm:t>
        <a:bodyPr/>
        <a:lstStyle/>
        <a:p>
          <a:endParaRPr lang="ru-RU"/>
        </a:p>
      </dgm:t>
    </dgm:pt>
    <dgm:pt modelId="{6EB2A58E-CA03-4F76-94B6-D8FE50231963}" type="pres">
      <dgm:prSet presAssocID="{A6685E83-BEEC-49B3-B40A-539E2C0D7A1A}" presName="descendantText" presStyleLbl="alignAccFollowNode1" presStyleIdx="1" presStyleCnt="4">
        <dgm:presLayoutVars>
          <dgm:bulletEnabled val="1"/>
        </dgm:presLayoutVars>
      </dgm:prSet>
      <dgm:spPr/>
      <dgm:t>
        <a:bodyPr/>
        <a:lstStyle/>
        <a:p>
          <a:endParaRPr lang="ru-RU"/>
        </a:p>
      </dgm:t>
    </dgm:pt>
    <dgm:pt modelId="{A76EE5BB-CBA4-4DD9-BFB7-3F3F246C9BF0}" type="pres">
      <dgm:prSet presAssocID="{68BB6C9A-B7F0-43A0-955B-FC8C4D4009BF}" presName="sp" presStyleCnt="0"/>
      <dgm:spPr/>
    </dgm:pt>
    <dgm:pt modelId="{2BB2A428-FB05-47E5-AC5F-C6A7936A9AC0}" type="pres">
      <dgm:prSet presAssocID="{C8DDDFA1-AF37-4444-AAEB-D51CEE212719}" presName="linNode" presStyleCnt="0"/>
      <dgm:spPr/>
    </dgm:pt>
    <dgm:pt modelId="{B093CE78-670B-40EB-95CF-315E334D550F}" type="pres">
      <dgm:prSet presAssocID="{C8DDDFA1-AF37-4444-AAEB-D51CEE212719}" presName="parentText" presStyleLbl="node1" presStyleIdx="2" presStyleCnt="4">
        <dgm:presLayoutVars>
          <dgm:chMax val="1"/>
          <dgm:bulletEnabled val="1"/>
        </dgm:presLayoutVars>
      </dgm:prSet>
      <dgm:spPr/>
      <dgm:t>
        <a:bodyPr/>
        <a:lstStyle/>
        <a:p>
          <a:endParaRPr lang="ru-RU"/>
        </a:p>
      </dgm:t>
    </dgm:pt>
    <dgm:pt modelId="{64028F0D-BE57-4642-92F7-303D4E45C524}" type="pres">
      <dgm:prSet presAssocID="{C8DDDFA1-AF37-4444-AAEB-D51CEE212719}" presName="descendantText" presStyleLbl="alignAccFollowNode1" presStyleIdx="2" presStyleCnt="4" custScaleY="119228">
        <dgm:presLayoutVars>
          <dgm:bulletEnabled val="1"/>
        </dgm:presLayoutVars>
      </dgm:prSet>
      <dgm:spPr/>
      <dgm:t>
        <a:bodyPr/>
        <a:lstStyle/>
        <a:p>
          <a:endParaRPr lang="ru-RU"/>
        </a:p>
      </dgm:t>
    </dgm:pt>
    <dgm:pt modelId="{BA8F5E9F-87CF-46D0-AFC3-4741272E2455}" type="pres">
      <dgm:prSet presAssocID="{CE2287C8-6424-4771-88FD-4DADE15C5A04}" presName="sp" presStyleCnt="0"/>
      <dgm:spPr/>
    </dgm:pt>
    <dgm:pt modelId="{AC30E0A4-940E-4358-8826-DFC6F9FEE2E6}" type="pres">
      <dgm:prSet presAssocID="{743EF000-55B7-432C-A99B-C32AA81B54A5}" presName="linNode" presStyleCnt="0"/>
      <dgm:spPr/>
    </dgm:pt>
    <dgm:pt modelId="{333CE34F-EA3A-44D3-A9F6-A8FC82408C7C}" type="pres">
      <dgm:prSet presAssocID="{743EF000-55B7-432C-A99B-C32AA81B54A5}" presName="parentText" presStyleLbl="node1" presStyleIdx="3" presStyleCnt="4">
        <dgm:presLayoutVars>
          <dgm:chMax val="1"/>
          <dgm:bulletEnabled val="1"/>
        </dgm:presLayoutVars>
      </dgm:prSet>
      <dgm:spPr/>
      <dgm:t>
        <a:bodyPr/>
        <a:lstStyle/>
        <a:p>
          <a:endParaRPr lang="ru-RU"/>
        </a:p>
      </dgm:t>
    </dgm:pt>
    <dgm:pt modelId="{199C1CBC-B1EE-4AFA-959E-60AF51EFD028}" type="pres">
      <dgm:prSet presAssocID="{743EF000-55B7-432C-A99B-C32AA81B54A5}" presName="descendantText" presStyleLbl="alignAccFollowNode1" presStyleIdx="3" presStyleCnt="4">
        <dgm:presLayoutVars>
          <dgm:bulletEnabled val="1"/>
        </dgm:presLayoutVars>
      </dgm:prSet>
      <dgm:spPr/>
      <dgm:t>
        <a:bodyPr/>
        <a:lstStyle/>
        <a:p>
          <a:endParaRPr lang="ru-RU"/>
        </a:p>
      </dgm:t>
    </dgm:pt>
  </dgm:ptLst>
  <dgm:cxnLst>
    <dgm:cxn modelId="{7105EB15-2437-4100-BD3F-53BA4F0CDFD3}" type="presOf" srcId="{A6685E83-BEEC-49B3-B40A-539E2C0D7A1A}" destId="{EBD335B5-8308-49CB-9630-99D852747B1F}" srcOrd="0" destOrd="0" presId="urn:microsoft.com/office/officeart/2005/8/layout/vList5"/>
    <dgm:cxn modelId="{C12154E9-2FC5-481F-A936-3BB30C780602}" type="presOf" srcId="{415CA3B0-523C-4AF6-BC7D-2D359B250CC2}" destId="{199C1CBC-B1EE-4AFA-959E-60AF51EFD028}" srcOrd="0" destOrd="2" presId="urn:microsoft.com/office/officeart/2005/8/layout/vList5"/>
    <dgm:cxn modelId="{EF68D455-8089-434D-BB72-48B8DBEBA8F8}" srcId="{C8DDDFA1-AF37-4444-AAEB-D51CEE212719}" destId="{5AA02751-379E-46DB-884A-F23ACBC498EE}" srcOrd="0" destOrd="0" parTransId="{D0D77647-95BE-4607-B2F0-006D9CAB8F0E}" sibTransId="{3DBF6B9F-A188-4D67-ABE8-0633561FA9E5}"/>
    <dgm:cxn modelId="{E45A1E8E-F338-4C34-B542-6E112A1BC35B}" srcId="{743EF000-55B7-432C-A99B-C32AA81B54A5}" destId="{B5517E77-0DCC-47A8-B4E3-97ACB98A3370}" srcOrd="1" destOrd="0" parTransId="{A20EA574-3940-4A33-BDA6-3E88E4F5DD39}" sibTransId="{9A2A8E8B-C35C-4504-8786-77648E4D8A01}"/>
    <dgm:cxn modelId="{640C7670-85F5-43D9-8452-CAB26A475A5F}" srcId="{743EF000-55B7-432C-A99B-C32AA81B54A5}" destId="{415CA3B0-523C-4AF6-BC7D-2D359B250CC2}" srcOrd="2" destOrd="0" parTransId="{92C6ECD9-BDAB-487F-A86C-06BF3A9AFF0C}" sibTransId="{5549FD97-A193-4E83-A84B-5B1E4AB4F03E}"/>
    <dgm:cxn modelId="{DC81587E-3D56-4C3E-A641-32D2BB1A9588}" type="presOf" srcId="{E08CEB0C-E37F-4DCA-A8EA-4B2CD3AD7754}" destId="{DD9406C3-FC80-4468-A55B-122D744D43F0}" srcOrd="0" destOrd="0" presId="urn:microsoft.com/office/officeart/2005/8/layout/vList5"/>
    <dgm:cxn modelId="{F693CE17-D1C6-4E83-ADD1-A8E33B06095E}" srcId="{2E15931E-1654-4B73-89B2-8E333D9C42E0}" destId="{743EF000-55B7-432C-A99B-C32AA81B54A5}" srcOrd="3" destOrd="0" parTransId="{9C12EA25-1D80-4907-95DA-A19A2FD56D9A}" sibTransId="{D75EE2F5-F187-4D30-AC98-2EA728411F92}"/>
    <dgm:cxn modelId="{B3391A85-BDA0-4EC3-9FA7-2AE204E771FE}" srcId="{2E15931E-1654-4B73-89B2-8E333D9C42E0}" destId="{C8DDDFA1-AF37-4444-AAEB-D51CEE212719}" srcOrd="2" destOrd="0" parTransId="{26EA520A-5891-4EBA-B2AD-1840663D8C07}" sibTransId="{CE2287C8-6424-4771-88FD-4DADE15C5A04}"/>
    <dgm:cxn modelId="{E6D34E10-4C6D-4533-B86A-4948949EBCB7}" type="presOf" srcId="{5AA02751-379E-46DB-884A-F23ACBC498EE}" destId="{64028F0D-BE57-4642-92F7-303D4E45C524}" srcOrd="0" destOrd="0" presId="urn:microsoft.com/office/officeart/2005/8/layout/vList5"/>
    <dgm:cxn modelId="{9EE0FC50-CF0E-4497-9801-95F45A6F33DF}" srcId="{2E15931E-1654-4B73-89B2-8E333D9C42E0}" destId="{A6685E83-BEEC-49B3-B40A-539E2C0D7A1A}" srcOrd="1" destOrd="0" parTransId="{FECC43A3-D59E-4EE1-9557-8FBB90D5B362}" sibTransId="{68BB6C9A-B7F0-43A0-955B-FC8C4D4009BF}"/>
    <dgm:cxn modelId="{3D3230A4-FA1E-4680-935A-CC4E4A8C0DC6}" srcId="{C8DDDFA1-AF37-4444-AAEB-D51CEE212719}" destId="{2FEAC52E-6FED-4BDF-8714-4183944F17D0}" srcOrd="1" destOrd="0" parTransId="{4A2AE9EE-C21E-487A-A4A6-850F10996D71}" sibTransId="{3BD80C4B-439E-4588-9B51-7ABB0CD696A4}"/>
    <dgm:cxn modelId="{BB6331C4-F701-43EE-A52C-41C1CE16BF61}" type="presOf" srcId="{743EF000-55B7-432C-A99B-C32AA81B54A5}" destId="{333CE34F-EA3A-44D3-A9F6-A8FC82408C7C}" srcOrd="0" destOrd="0" presId="urn:microsoft.com/office/officeart/2005/8/layout/vList5"/>
    <dgm:cxn modelId="{EA8A3B31-FE7F-4A40-8430-04DEF4C0B10B}" type="presOf" srcId="{CBA50553-63FA-4B5A-9888-EDDBA06CA593}" destId="{6EB2A58E-CA03-4F76-94B6-D8FE50231963}" srcOrd="0" destOrd="0" presId="urn:microsoft.com/office/officeart/2005/8/layout/vList5"/>
    <dgm:cxn modelId="{B3F09B0D-61C1-4495-A479-19D773961221}" type="presOf" srcId="{2FEAC52E-6FED-4BDF-8714-4183944F17D0}" destId="{64028F0D-BE57-4642-92F7-303D4E45C524}" srcOrd="0" destOrd="1" presId="urn:microsoft.com/office/officeart/2005/8/layout/vList5"/>
    <dgm:cxn modelId="{AC9C8C2D-DDB2-4C18-B87E-28B77BFB3854}" type="presOf" srcId="{DD3864D7-7114-49CA-B9AD-85370A7E0880}" destId="{199C1CBC-B1EE-4AFA-959E-60AF51EFD028}" srcOrd="0" destOrd="0" presId="urn:microsoft.com/office/officeart/2005/8/layout/vList5"/>
    <dgm:cxn modelId="{9C23722E-8916-49E9-9AB9-AF487D5350A9}" srcId="{90DDC401-903F-495B-A387-FFA8A45891F6}" destId="{E08CEB0C-E37F-4DCA-A8EA-4B2CD3AD7754}" srcOrd="0" destOrd="0" parTransId="{FB4BCC77-44E9-4065-8A2F-90CD32DE34E3}" sibTransId="{41FED480-3E2E-47A2-B997-02D527BC8082}"/>
    <dgm:cxn modelId="{E3D371CA-A01C-49BD-ADD3-C5C209DD5AFD}" type="presOf" srcId="{C8DDDFA1-AF37-4444-AAEB-D51CEE212719}" destId="{B093CE78-670B-40EB-95CF-315E334D550F}" srcOrd="0" destOrd="0" presId="urn:microsoft.com/office/officeart/2005/8/layout/vList5"/>
    <dgm:cxn modelId="{77EBA100-73F7-4D85-A87B-8777E296C022}" srcId="{A6685E83-BEEC-49B3-B40A-539E2C0D7A1A}" destId="{CBA50553-63FA-4B5A-9888-EDDBA06CA593}" srcOrd="0" destOrd="0" parTransId="{73E2772F-165D-4B56-ACC2-969CBF53B0A8}" sibTransId="{7BFD1607-7356-4D3D-A829-75D002A3A4B0}"/>
    <dgm:cxn modelId="{78E87899-BC4E-49EF-B339-0E33EFC18C9E}" type="presOf" srcId="{2E15931E-1654-4B73-89B2-8E333D9C42E0}" destId="{D5935282-3C7C-4F88-A1AE-C27DB8591514}" srcOrd="0" destOrd="0" presId="urn:microsoft.com/office/officeart/2005/8/layout/vList5"/>
    <dgm:cxn modelId="{E4CE3E9A-3CE0-48DF-A349-2F07B6F21FC8}" type="presOf" srcId="{B5517E77-0DCC-47A8-B4E3-97ACB98A3370}" destId="{199C1CBC-B1EE-4AFA-959E-60AF51EFD028}" srcOrd="0" destOrd="1" presId="urn:microsoft.com/office/officeart/2005/8/layout/vList5"/>
    <dgm:cxn modelId="{C7E17463-9B7E-4EC1-894A-02E901D330B5}" srcId="{743EF000-55B7-432C-A99B-C32AA81B54A5}" destId="{DD3864D7-7114-49CA-B9AD-85370A7E0880}" srcOrd="0" destOrd="0" parTransId="{4012A13E-3C05-4E1C-AB89-0825B188D993}" sibTransId="{DF40735C-A7AD-49AA-8AC3-845C3D79CAE1}"/>
    <dgm:cxn modelId="{9950E8CE-AAAD-4163-B44A-87DE74C4C0C9}" type="presOf" srcId="{90DDC401-903F-495B-A387-FFA8A45891F6}" destId="{96BE2B31-D87C-43E1-BE64-4C27B13F4AA4}" srcOrd="0" destOrd="0" presId="urn:microsoft.com/office/officeart/2005/8/layout/vList5"/>
    <dgm:cxn modelId="{34FE5A0D-CF12-48A4-9BB8-17FCEC4B1EE8}" srcId="{2E15931E-1654-4B73-89B2-8E333D9C42E0}" destId="{90DDC401-903F-495B-A387-FFA8A45891F6}" srcOrd="0" destOrd="0" parTransId="{C8BB0B8A-C63A-4F83-B8DD-3A7CE259E4EE}" sibTransId="{35E5E878-0907-4014-9CFA-56AEFE6C22E5}"/>
    <dgm:cxn modelId="{BDA3EDBB-1654-4EBD-9619-4D62F21B425B}" type="presParOf" srcId="{D5935282-3C7C-4F88-A1AE-C27DB8591514}" destId="{E61486FD-113E-4C87-8ADF-B1A8E2A84801}" srcOrd="0" destOrd="0" presId="urn:microsoft.com/office/officeart/2005/8/layout/vList5"/>
    <dgm:cxn modelId="{2D58A986-EDA6-4214-8216-B14C752FF805}" type="presParOf" srcId="{E61486FD-113E-4C87-8ADF-B1A8E2A84801}" destId="{96BE2B31-D87C-43E1-BE64-4C27B13F4AA4}" srcOrd="0" destOrd="0" presId="urn:microsoft.com/office/officeart/2005/8/layout/vList5"/>
    <dgm:cxn modelId="{C694DDF8-D17B-4538-A86B-1818EBDCD1C8}" type="presParOf" srcId="{E61486FD-113E-4C87-8ADF-B1A8E2A84801}" destId="{DD9406C3-FC80-4468-A55B-122D744D43F0}" srcOrd="1" destOrd="0" presId="urn:microsoft.com/office/officeart/2005/8/layout/vList5"/>
    <dgm:cxn modelId="{F42B9F2C-5007-469C-8256-512BF9FEFBF5}" type="presParOf" srcId="{D5935282-3C7C-4F88-A1AE-C27DB8591514}" destId="{F1941F29-E51C-4282-956D-50CFAFAEB9B8}" srcOrd="1" destOrd="0" presId="urn:microsoft.com/office/officeart/2005/8/layout/vList5"/>
    <dgm:cxn modelId="{FC1918F6-A1AC-4AE1-AC10-4F77ACCEC064}" type="presParOf" srcId="{D5935282-3C7C-4F88-A1AE-C27DB8591514}" destId="{B589D1EC-5156-4FB2-BB1C-8E1290A868B9}" srcOrd="2" destOrd="0" presId="urn:microsoft.com/office/officeart/2005/8/layout/vList5"/>
    <dgm:cxn modelId="{980495FA-B11F-4701-AFF2-5EA9C0134FA8}" type="presParOf" srcId="{B589D1EC-5156-4FB2-BB1C-8E1290A868B9}" destId="{EBD335B5-8308-49CB-9630-99D852747B1F}" srcOrd="0" destOrd="0" presId="urn:microsoft.com/office/officeart/2005/8/layout/vList5"/>
    <dgm:cxn modelId="{DABAE130-BCDA-4F69-A695-20216370BA3D}" type="presParOf" srcId="{B589D1EC-5156-4FB2-BB1C-8E1290A868B9}" destId="{6EB2A58E-CA03-4F76-94B6-D8FE50231963}" srcOrd="1" destOrd="0" presId="urn:microsoft.com/office/officeart/2005/8/layout/vList5"/>
    <dgm:cxn modelId="{6A8CE2F3-5F9E-4EC1-9E6C-B4DBD6DFE9A4}" type="presParOf" srcId="{D5935282-3C7C-4F88-A1AE-C27DB8591514}" destId="{A76EE5BB-CBA4-4DD9-BFB7-3F3F246C9BF0}" srcOrd="3" destOrd="0" presId="urn:microsoft.com/office/officeart/2005/8/layout/vList5"/>
    <dgm:cxn modelId="{941D7A3D-8490-4B91-9898-1DE94A0B5F07}" type="presParOf" srcId="{D5935282-3C7C-4F88-A1AE-C27DB8591514}" destId="{2BB2A428-FB05-47E5-AC5F-C6A7936A9AC0}" srcOrd="4" destOrd="0" presId="urn:microsoft.com/office/officeart/2005/8/layout/vList5"/>
    <dgm:cxn modelId="{D05FB2F3-D7F4-4164-A83C-CEC9895C146F}" type="presParOf" srcId="{2BB2A428-FB05-47E5-AC5F-C6A7936A9AC0}" destId="{B093CE78-670B-40EB-95CF-315E334D550F}" srcOrd="0" destOrd="0" presId="urn:microsoft.com/office/officeart/2005/8/layout/vList5"/>
    <dgm:cxn modelId="{B6A15A57-A30D-4100-B065-F9ABC9C5D7EC}" type="presParOf" srcId="{2BB2A428-FB05-47E5-AC5F-C6A7936A9AC0}" destId="{64028F0D-BE57-4642-92F7-303D4E45C524}" srcOrd="1" destOrd="0" presId="urn:microsoft.com/office/officeart/2005/8/layout/vList5"/>
    <dgm:cxn modelId="{19BDD7DD-11BE-4047-BBD3-C28C73B414C2}" type="presParOf" srcId="{D5935282-3C7C-4F88-A1AE-C27DB8591514}" destId="{BA8F5E9F-87CF-46D0-AFC3-4741272E2455}" srcOrd="5" destOrd="0" presId="urn:microsoft.com/office/officeart/2005/8/layout/vList5"/>
    <dgm:cxn modelId="{FB4689B4-F670-4E29-84AA-15C8F8752018}" type="presParOf" srcId="{D5935282-3C7C-4F88-A1AE-C27DB8591514}" destId="{AC30E0A4-940E-4358-8826-DFC6F9FEE2E6}" srcOrd="6" destOrd="0" presId="urn:microsoft.com/office/officeart/2005/8/layout/vList5"/>
    <dgm:cxn modelId="{25A892C7-E438-4B96-972C-C2D0B350C06D}" type="presParOf" srcId="{AC30E0A4-940E-4358-8826-DFC6F9FEE2E6}" destId="{333CE34F-EA3A-44D3-A9F6-A8FC82408C7C}" srcOrd="0" destOrd="0" presId="urn:microsoft.com/office/officeart/2005/8/layout/vList5"/>
    <dgm:cxn modelId="{BEDE52C7-0974-4A37-840B-D0080A2F0196}" type="presParOf" srcId="{AC30E0A4-940E-4358-8826-DFC6F9FEE2E6}" destId="{199C1CBC-B1EE-4AFA-959E-60AF51EFD02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4FEC58-D57F-40B8-977C-3CD10DD8F504}" type="doc">
      <dgm:prSet loTypeId="urn:microsoft.com/office/officeart/2008/layout/VerticalCurvedList#1" loCatId="list" qsTypeId="urn:microsoft.com/office/officeart/2005/8/quickstyle/simple1#4" qsCatId="simple" csTypeId="urn:microsoft.com/office/officeart/2005/8/colors/accent1_2#4" csCatId="accent1" phldr="1"/>
      <dgm:spPr/>
      <dgm:t>
        <a:bodyPr/>
        <a:lstStyle/>
        <a:p>
          <a:endParaRPr lang="ru-RU"/>
        </a:p>
      </dgm:t>
    </dgm:pt>
    <dgm:pt modelId="{CEC4407D-B487-4E26-A7B6-D0A077B89E8B}">
      <dgm:prSet phldrT="[Текст]"/>
      <dgm:spPr/>
      <dgm:t>
        <a:bodyPr/>
        <a:lstStyle/>
        <a:p>
          <a:r>
            <a:rPr lang="uk-UA" noProof="0" dirty="0">
              <a:latin typeface="Times New Roman" panose="02020603050405020304" pitchFamily="18" charset="0"/>
              <a:cs typeface="Times New Roman" panose="02020603050405020304" pitchFamily="18" charset="0"/>
            </a:rPr>
            <a:t>забезпечення існування в довгостроковій перспективі та визначення цілей розвитку підприємства</a:t>
          </a:r>
        </a:p>
      </dgm:t>
    </dgm:pt>
    <dgm:pt modelId="{E16BD034-7A57-44A1-BFCD-38B196338279}" type="parTrans" cxnId="{4E735C83-7505-4BD6-9292-BB78F9F7034C}">
      <dgm:prSet/>
      <dgm:spPr/>
      <dgm:t>
        <a:bodyPr/>
        <a:lstStyle/>
        <a:p>
          <a:endParaRPr lang="ru-RU"/>
        </a:p>
      </dgm:t>
    </dgm:pt>
    <dgm:pt modelId="{AED2715C-B99D-4D93-B420-A26290B3C903}" type="sibTrans" cxnId="{4E735C83-7505-4BD6-9292-BB78F9F7034C}">
      <dgm:prSet/>
      <dgm:spPr/>
      <dgm:t>
        <a:bodyPr/>
        <a:lstStyle/>
        <a:p>
          <a:endParaRPr lang="ru-RU"/>
        </a:p>
      </dgm:t>
    </dgm:pt>
    <dgm:pt modelId="{F923179A-AE24-4544-93AE-499B0DEECDB6}">
      <dgm:prSet phldrT="[Текст]"/>
      <dgm:spPr/>
      <dgm:t>
        <a:bodyPr/>
        <a:lstStyle/>
        <a:p>
          <a:r>
            <a:rPr lang="uk-UA" noProof="0" dirty="0">
              <a:latin typeface="Times New Roman" panose="02020603050405020304" pitchFamily="18" charset="0"/>
              <a:cs typeface="Times New Roman" panose="02020603050405020304" pitchFamily="18" charset="0"/>
            </a:rPr>
            <a:t>визначення обсягів виробництва</a:t>
          </a:r>
        </a:p>
      </dgm:t>
    </dgm:pt>
    <dgm:pt modelId="{9C34003C-38A3-436B-9F6E-BED52A0C6920}" type="parTrans" cxnId="{47A4DAAA-5158-42B0-A9DE-CD2664B3B792}">
      <dgm:prSet/>
      <dgm:spPr/>
      <dgm:t>
        <a:bodyPr/>
        <a:lstStyle/>
        <a:p>
          <a:endParaRPr lang="ru-RU"/>
        </a:p>
      </dgm:t>
    </dgm:pt>
    <dgm:pt modelId="{49B2642E-B5CD-4B1C-A308-F4D9365E7B46}" type="sibTrans" cxnId="{47A4DAAA-5158-42B0-A9DE-CD2664B3B792}">
      <dgm:prSet/>
      <dgm:spPr/>
      <dgm:t>
        <a:bodyPr/>
        <a:lstStyle/>
        <a:p>
          <a:endParaRPr lang="ru-RU"/>
        </a:p>
      </dgm:t>
    </dgm:pt>
    <dgm:pt modelId="{6995012E-48F0-4C78-A8FB-E738969B8086}">
      <dgm:prSet phldrT="[Текст]"/>
      <dgm:spPr/>
      <dgm:t>
        <a:bodyPr/>
        <a:lstStyle/>
        <a:p>
          <a:r>
            <a:rPr lang="uk-UA" noProof="0" dirty="0">
              <a:latin typeface="Times New Roman" panose="02020603050405020304" pitchFamily="18" charset="0"/>
              <a:cs typeface="Times New Roman" panose="02020603050405020304" pitchFamily="18" charset="0"/>
            </a:rPr>
            <a:t>налагодження ефективних зв’язків з партнерами</a:t>
          </a:r>
        </a:p>
      </dgm:t>
    </dgm:pt>
    <dgm:pt modelId="{82FF3FC8-0556-4D77-949E-894F9B869EF5}" type="parTrans" cxnId="{D93D022C-0F5C-4AF0-B8A9-7A214A1032D4}">
      <dgm:prSet/>
      <dgm:spPr/>
      <dgm:t>
        <a:bodyPr/>
        <a:lstStyle/>
        <a:p>
          <a:endParaRPr lang="ru-RU"/>
        </a:p>
      </dgm:t>
    </dgm:pt>
    <dgm:pt modelId="{2B85BFD6-B897-4CEA-A935-CEDE62F78425}" type="sibTrans" cxnId="{D93D022C-0F5C-4AF0-B8A9-7A214A1032D4}">
      <dgm:prSet/>
      <dgm:spPr/>
      <dgm:t>
        <a:bodyPr/>
        <a:lstStyle/>
        <a:p>
          <a:endParaRPr lang="ru-RU"/>
        </a:p>
      </dgm:t>
    </dgm:pt>
    <dgm:pt modelId="{0B8428CE-11AC-4FA7-8D0C-80C59014612E}">
      <dgm:prSet phldrT="[Текст]"/>
      <dgm:spPr/>
      <dgm:t>
        <a:bodyPr/>
        <a:lstStyle/>
        <a:p>
          <a:r>
            <a:rPr lang="uk-UA" noProof="0" dirty="0">
              <a:latin typeface="Times New Roman" panose="02020603050405020304" pitchFamily="18" charset="0"/>
              <a:cs typeface="Times New Roman" panose="02020603050405020304" pitchFamily="18" charset="0"/>
            </a:rPr>
            <a:t>забезпечення конкурентоспроможності підприємства за допомогою виважених стратегій і досягнення конкурентних переваг</a:t>
          </a:r>
        </a:p>
      </dgm:t>
    </dgm:pt>
    <dgm:pt modelId="{44C9F871-A731-420E-9DB0-AE4875CCA1F7}" type="parTrans" cxnId="{92F09579-9832-4E08-9A60-3A05004BFE21}">
      <dgm:prSet/>
      <dgm:spPr/>
      <dgm:t>
        <a:bodyPr/>
        <a:lstStyle/>
        <a:p>
          <a:endParaRPr lang="ru-RU"/>
        </a:p>
      </dgm:t>
    </dgm:pt>
    <dgm:pt modelId="{831DD86B-46C3-4996-88A1-93342FD64414}" type="sibTrans" cxnId="{92F09579-9832-4E08-9A60-3A05004BFE21}">
      <dgm:prSet/>
      <dgm:spPr/>
      <dgm:t>
        <a:bodyPr/>
        <a:lstStyle/>
        <a:p>
          <a:endParaRPr lang="ru-RU"/>
        </a:p>
      </dgm:t>
    </dgm:pt>
    <dgm:pt modelId="{B0988025-3E7B-4836-80AB-9D2882207F67}">
      <dgm:prSet phldrT="[Текст]"/>
      <dgm:spPr/>
      <dgm:t>
        <a:bodyPr/>
        <a:lstStyle/>
        <a:p>
          <a:r>
            <a:rPr lang="uk-UA" noProof="0" dirty="0">
              <a:latin typeface="Times New Roman" panose="02020603050405020304" pitchFamily="18" charset="0"/>
              <a:cs typeface="Times New Roman" panose="02020603050405020304" pitchFamily="18" charset="0"/>
            </a:rPr>
            <a:t>уміння управляти власними фінансами та ефективним використанням вкладених інвестицій</a:t>
          </a:r>
        </a:p>
      </dgm:t>
    </dgm:pt>
    <dgm:pt modelId="{6218BD54-B46F-42AD-AF19-B640645736DE}" type="parTrans" cxnId="{ABDECB02-DE90-42D5-9538-989E5E2CB2E7}">
      <dgm:prSet/>
      <dgm:spPr/>
      <dgm:t>
        <a:bodyPr/>
        <a:lstStyle/>
        <a:p>
          <a:endParaRPr lang="ru-RU"/>
        </a:p>
      </dgm:t>
    </dgm:pt>
    <dgm:pt modelId="{175353BD-01DC-4D4E-B9B3-85E3055703A5}" type="sibTrans" cxnId="{ABDECB02-DE90-42D5-9538-989E5E2CB2E7}">
      <dgm:prSet/>
      <dgm:spPr/>
      <dgm:t>
        <a:bodyPr/>
        <a:lstStyle/>
        <a:p>
          <a:endParaRPr lang="ru-RU"/>
        </a:p>
      </dgm:t>
    </dgm:pt>
    <dgm:pt modelId="{F6BBF1BC-918F-420A-A820-1C75A369D7D1}">
      <dgm:prSet phldrT="[Текст]"/>
      <dgm:spPr/>
      <dgm:t>
        <a:bodyPr/>
        <a:lstStyle/>
        <a:p>
          <a:r>
            <a:rPr lang="uk-UA" noProof="0" dirty="0">
              <a:latin typeface="Times New Roman" panose="02020603050405020304" pitchFamily="18" charset="0"/>
              <a:cs typeface="Times New Roman" panose="02020603050405020304" pitchFamily="18" charset="0"/>
            </a:rPr>
            <a:t>визначення необхідного кадрового складу та його високого професійного рівня;</a:t>
          </a:r>
        </a:p>
      </dgm:t>
    </dgm:pt>
    <dgm:pt modelId="{ACAE79C1-2F4C-4E09-9124-9D279820FE3C}" type="parTrans" cxnId="{33BDB113-97B7-40BA-8E06-2307495EB0F8}">
      <dgm:prSet/>
      <dgm:spPr/>
      <dgm:t>
        <a:bodyPr/>
        <a:lstStyle/>
        <a:p>
          <a:endParaRPr lang="ru-RU"/>
        </a:p>
      </dgm:t>
    </dgm:pt>
    <dgm:pt modelId="{CD600206-6571-4B51-90FA-6E3D3D4BC7BE}" type="sibTrans" cxnId="{33BDB113-97B7-40BA-8E06-2307495EB0F8}">
      <dgm:prSet/>
      <dgm:spPr/>
      <dgm:t>
        <a:bodyPr/>
        <a:lstStyle/>
        <a:p>
          <a:endParaRPr lang="ru-RU"/>
        </a:p>
      </dgm:t>
    </dgm:pt>
    <dgm:pt modelId="{C4D69C00-6DC9-4BCA-95BA-85EB7FEF7C28}">
      <dgm:prSet phldrT="[Текст]"/>
      <dgm:spPr/>
      <dgm:t>
        <a:bodyPr/>
        <a:lstStyle/>
        <a:p>
          <a:r>
            <a:rPr lang="uk-UA" noProof="0" dirty="0">
              <a:latin typeface="Times New Roman" panose="02020603050405020304" pitchFamily="18" charset="0"/>
              <a:cs typeface="Times New Roman" panose="02020603050405020304" pitchFamily="18" charset="0"/>
            </a:rPr>
            <a:t>ефективного використання інновацій технічного, технологічного, економічного та соціального спрямування</a:t>
          </a:r>
        </a:p>
      </dgm:t>
    </dgm:pt>
    <dgm:pt modelId="{BFFC39DC-361B-4C6E-863D-4120BCFBABE1}" type="parTrans" cxnId="{88633401-54EB-4B3F-9C76-CB96CAA717B1}">
      <dgm:prSet/>
      <dgm:spPr/>
      <dgm:t>
        <a:bodyPr/>
        <a:lstStyle/>
        <a:p>
          <a:endParaRPr lang="ru-RU"/>
        </a:p>
      </dgm:t>
    </dgm:pt>
    <dgm:pt modelId="{A480EF67-8F57-4767-A2CA-2168D91D4B39}" type="sibTrans" cxnId="{88633401-54EB-4B3F-9C76-CB96CAA717B1}">
      <dgm:prSet/>
      <dgm:spPr/>
      <dgm:t>
        <a:bodyPr/>
        <a:lstStyle/>
        <a:p>
          <a:endParaRPr lang="ru-RU"/>
        </a:p>
      </dgm:t>
    </dgm:pt>
    <dgm:pt modelId="{55D46495-0579-433D-B806-C4ED7FA53600}" type="pres">
      <dgm:prSet presAssocID="{774FEC58-D57F-40B8-977C-3CD10DD8F504}" presName="Name0" presStyleCnt="0">
        <dgm:presLayoutVars>
          <dgm:chMax val="7"/>
          <dgm:chPref val="7"/>
          <dgm:dir/>
        </dgm:presLayoutVars>
      </dgm:prSet>
      <dgm:spPr/>
      <dgm:t>
        <a:bodyPr/>
        <a:lstStyle/>
        <a:p>
          <a:endParaRPr lang="ru-RU"/>
        </a:p>
      </dgm:t>
    </dgm:pt>
    <dgm:pt modelId="{94F9E4F0-B6A0-406B-A378-A62476439232}" type="pres">
      <dgm:prSet presAssocID="{774FEC58-D57F-40B8-977C-3CD10DD8F504}" presName="Name1" presStyleCnt="0"/>
      <dgm:spPr/>
    </dgm:pt>
    <dgm:pt modelId="{2C20D542-1A38-42B4-851D-FC96B8C1FC87}" type="pres">
      <dgm:prSet presAssocID="{774FEC58-D57F-40B8-977C-3CD10DD8F504}" presName="cycle" presStyleCnt="0"/>
      <dgm:spPr/>
    </dgm:pt>
    <dgm:pt modelId="{510AB4B8-8A87-4738-B20A-80670633FA4A}" type="pres">
      <dgm:prSet presAssocID="{774FEC58-D57F-40B8-977C-3CD10DD8F504}" presName="srcNode" presStyleLbl="node1" presStyleIdx="0" presStyleCnt="7"/>
      <dgm:spPr/>
    </dgm:pt>
    <dgm:pt modelId="{FED74D41-A401-455F-8311-88426E910A14}" type="pres">
      <dgm:prSet presAssocID="{774FEC58-D57F-40B8-977C-3CD10DD8F504}" presName="conn" presStyleLbl="parChTrans1D2" presStyleIdx="0" presStyleCnt="1"/>
      <dgm:spPr/>
      <dgm:t>
        <a:bodyPr/>
        <a:lstStyle/>
        <a:p>
          <a:endParaRPr lang="ru-RU"/>
        </a:p>
      </dgm:t>
    </dgm:pt>
    <dgm:pt modelId="{ABC3A94B-CFE2-4606-B78E-F975485B2DAB}" type="pres">
      <dgm:prSet presAssocID="{774FEC58-D57F-40B8-977C-3CD10DD8F504}" presName="extraNode" presStyleLbl="node1" presStyleIdx="0" presStyleCnt="7"/>
      <dgm:spPr/>
    </dgm:pt>
    <dgm:pt modelId="{57308022-A197-4FDF-BB98-62BD8902CDEB}" type="pres">
      <dgm:prSet presAssocID="{774FEC58-D57F-40B8-977C-3CD10DD8F504}" presName="dstNode" presStyleLbl="node1" presStyleIdx="0" presStyleCnt="7"/>
      <dgm:spPr/>
    </dgm:pt>
    <dgm:pt modelId="{AE0788E1-B6E7-48E4-8A42-80E1CE7CA527}" type="pres">
      <dgm:prSet presAssocID="{CEC4407D-B487-4E26-A7B6-D0A077B89E8B}" presName="text_1" presStyleLbl="node1" presStyleIdx="0" presStyleCnt="7">
        <dgm:presLayoutVars>
          <dgm:bulletEnabled val="1"/>
        </dgm:presLayoutVars>
      </dgm:prSet>
      <dgm:spPr/>
      <dgm:t>
        <a:bodyPr/>
        <a:lstStyle/>
        <a:p>
          <a:endParaRPr lang="ru-RU"/>
        </a:p>
      </dgm:t>
    </dgm:pt>
    <dgm:pt modelId="{87A060F5-82CF-4FEA-A6D8-E5A62A2C7339}" type="pres">
      <dgm:prSet presAssocID="{CEC4407D-B487-4E26-A7B6-D0A077B89E8B}" presName="accent_1" presStyleCnt="0"/>
      <dgm:spPr/>
    </dgm:pt>
    <dgm:pt modelId="{E1B7867B-443F-41FC-B73D-B5F9D8754DC8}" type="pres">
      <dgm:prSet presAssocID="{CEC4407D-B487-4E26-A7B6-D0A077B89E8B}" presName="accentRepeatNode" presStyleLbl="solidFgAcc1" presStyleIdx="0" presStyleCnt="7"/>
      <dgm:spPr/>
    </dgm:pt>
    <dgm:pt modelId="{4BD04586-B231-4ABA-9E03-2336B3A128BB}" type="pres">
      <dgm:prSet presAssocID="{F923179A-AE24-4544-93AE-499B0DEECDB6}" presName="text_2" presStyleLbl="node1" presStyleIdx="1" presStyleCnt="7">
        <dgm:presLayoutVars>
          <dgm:bulletEnabled val="1"/>
        </dgm:presLayoutVars>
      </dgm:prSet>
      <dgm:spPr/>
      <dgm:t>
        <a:bodyPr/>
        <a:lstStyle/>
        <a:p>
          <a:endParaRPr lang="ru-RU"/>
        </a:p>
      </dgm:t>
    </dgm:pt>
    <dgm:pt modelId="{F58F07EF-FB4F-48C5-A403-AF22B95299D9}" type="pres">
      <dgm:prSet presAssocID="{F923179A-AE24-4544-93AE-499B0DEECDB6}" presName="accent_2" presStyleCnt="0"/>
      <dgm:spPr/>
    </dgm:pt>
    <dgm:pt modelId="{EEB503F5-2770-4E39-9A7C-66ED5FF4837E}" type="pres">
      <dgm:prSet presAssocID="{F923179A-AE24-4544-93AE-499B0DEECDB6}" presName="accentRepeatNode" presStyleLbl="solidFgAcc1" presStyleIdx="1" presStyleCnt="7"/>
      <dgm:spPr/>
    </dgm:pt>
    <dgm:pt modelId="{EC56F552-6A54-4DD7-8333-250D18EFB7F8}" type="pres">
      <dgm:prSet presAssocID="{6995012E-48F0-4C78-A8FB-E738969B8086}" presName="text_3" presStyleLbl="node1" presStyleIdx="2" presStyleCnt="7">
        <dgm:presLayoutVars>
          <dgm:bulletEnabled val="1"/>
        </dgm:presLayoutVars>
      </dgm:prSet>
      <dgm:spPr/>
      <dgm:t>
        <a:bodyPr/>
        <a:lstStyle/>
        <a:p>
          <a:endParaRPr lang="ru-RU"/>
        </a:p>
      </dgm:t>
    </dgm:pt>
    <dgm:pt modelId="{D7812E0D-2CD6-4AA4-8517-5F883E661B82}" type="pres">
      <dgm:prSet presAssocID="{6995012E-48F0-4C78-A8FB-E738969B8086}" presName="accent_3" presStyleCnt="0"/>
      <dgm:spPr/>
    </dgm:pt>
    <dgm:pt modelId="{2E8AFA77-0198-470C-93DF-A5D0CC58FC77}" type="pres">
      <dgm:prSet presAssocID="{6995012E-48F0-4C78-A8FB-E738969B8086}" presName="accentRepeatNode" presStyleLbl="solidFgAcc1" presStyleIdx="2" presStyleCnt="7"/>
      <dgm:spPr/>
    </dgm:pt>
    <dgm:pt modelId="{E36A368F-4D53-4555-998B-66599C925B2F}" type="pres">
      <dgm:prSet presAssocID="{0B8428CE-11AC-4FA7-8D0C-80C59014612E}" presName="text_4" presStyleLbl="node1" presStyleIdx="3" presStyleCnt="7">
        <dgm:presLayoutVars>
          <dgm:bulletEnabled val="1"/>
        </dgm:presLayoutVars>
      </dgm:prSet>
      <dgm:spPr/>
      <dgm:t>
        <a:bodyPr/>
        <a:lstStyle/>
        <a:p>
          <a:endParaRPr lang="ru-RU"/>
        </a:p>
      </dgm:t>
    </dgm:pt>
    <dgm:pt modelId="{CFB03D35-34EF-4C20-978B-6808BCCC4545}" type="pres">
      <dgm:prSet presAssocID="{0B8428CE-11AC-4FA7-8D0C-80C59014612E}" presName="accent_4" presStyleCnt="0"/>
      <dgm:spPr/>
    </dgm:pt>
    <dgm:pt modelId="{AF9DAACA-C771-4049-9AB4-F8C33D971024}" type="pres">
      <dgm:prSet presAssocID="{0B8428CE-11AC-4FA7-8D0C-80C59014612E}" presName="accentRepeatNode" presStyleLbl="solidFgAcc1" presStyleIdx="3" presStyleCnt="7"/>
      <dgm:spPr/>
    </dgm:pt>
    <dgm:pt modelId="{1FE7B997-D4F9-4747-AB73-2B2E7CCA0EB6}" type="pres">
      <dgm:prSet presAssocID="{B0988025-3E7B-4836-80AB-9D2882207F67}" presName="text_5" presStyleLbl="node1" presStyleIdx="4" presStyleCnt="7">
        <dgm:presLayoutVars>
          <dgm:bulletEnabled val="1"/>
        </dgm:presLayoutVars>
      </dgm:prSet>
      <dgm:spPr/>
      <dgm:t>
        <a:bodyPr/>
        <a:lstStyle/>
        <a:p>
          <a:endParaRPr lang="ru-RU"/>
        </a:p>
      </dgm:t>
    </dgm:pt>
    <dgm:pt modelId="{6634C8B7-D5CB-4725-9DAF-08E7FBA04819}" type="pres">
      <dgm:prSet presAssocID="{B0988025-3E7B-4836-80AB-9D2882207F67}" presName="accent_5" presStyleCnt="0"/>
      <dgm:spPr/>
    </dgm:pt>
    <dgm:pt modelId="{25E043B5-4727-4A14-A805-0F43DFF06C50}" type="pres">
      <dgm:prSet presAssocID="{B0988025-3E7B-4836-80AB-9D2882207F67}" presName="accentRepeatNode" presStyleLbl="solidFgAcc1" presStyleIdx="4" presStyleCnt="7"/>
      <dgm:spPr/>
    </dgm:pt>
    <dgm:pt modelId="{407C8A74-4E31-4A0B-95A9-A2C92B773FBE}" type="pres">
      <dgm:prSet presAssocID="{F6BBF1BC-918F-420A-A820-1C75A369D7D1}" presName="text_6" presStyleLbl="node1" presStyleIdx="5" presStyleCnt="7">
        <dgm:presLayoutVars>
          <dgm:bulletEnabled val="1"/>
        </dgm:presLayoutVars>
      </dgm:prSet>
      <dgm:spPr/>
      <dgm:t>
        <a:bodyPr/>
        <a:lstStyle/>
        <a:p>
          <a:endParaRPr lang="ru-RU"/>
        </a:p>
      </dgm:t>
    </dgm:pt>
    <dgm:pt modelId="{9C0C08F6-E77C-4DD5-AC3A-11B7AFCD2363}" type="pres">
      <dgm:prSet presAssocID="{F6BBF1BC-918F-420A-A820-1C75A369D7D1}" presName="accent_6" presStyleCnt="0"/>
      <dgm:spPr/>
    </dgm:pt>
    <dgm:pt modelId="{DCAAEBEF-5B3B-4DA5-964B-B4D4EAE6789F}" type="pres">
      <dgm:prSet presAssocID="{F6BBF1BC-918F-420A-A820-1C75A369D7D1}" presName="accentRepeatNode" presStyleLbl="solidFgAcc1" presStyleIdx="5" presStyleCnt="7"/>
      <dgm:spPr/>
    </dgm:pt>
    <dgm:pt modelId="{AE0073B3-B0EE-45EA-804D-89350CD32E63}" type="pres">
      <dgm:prSet presAssocID="{C4D69C00-6DC9-4BCA-95BA-85EB7FEF7C28}" presName="text_7" presStyleLbl="node1" presStyleIdx="6" presStyleCnt="7">
        <dgm:presLayoutVars>
          <dgm:bulletEnabled val="1"/>
        </dgm:presLayoutVars>
      </dgm:prSet>
      <dgm:spPr/>
      <dgm:t>
        <a:bodyPr/>
        <a:lstStyle/>
        <a:p>
          <a:endParaRPr lang="ru-RU"/>
        </a:p>
      </dgm:t>
    </dgm:pt>
    <dgm:pt modelId="{2212EABF-087A-4C86-8CA5-A0DB47F8E9AA}" type="pres">
      <dgm:prSet presAssocID="{C4D69C00-6DC9-4BCA-95BA-85EB7FEF7C28}" presName="accent_7" presStyleCnt="0"/>
      <dgm:spPr/>
    </dgm:pt>
    <dgm:pt modelId="{CD17E703-51A5-4D25-90C3-256196903BA5}" type="pres">
      <dgm:prSet presAssocID="{C4D69C00-6DC9-4BCA-95BA-85EB7FEF7C28}" presName="accentRepeatNode" presStyleLbl="solidFgAcc1" presStyleIdx="6" presStyleCnt="7"/>
      <dgm:spPr/>
    </dgm:pt>
  </dgm:ptLst>
  <dgm:cxnLst>
    <dgm:cxn modelId="{ABDECB02-DE90-42D5-9538-989E5E2CB2E7}" srcId="{774FEC58-D57F-40B8-977C-3CD10DD8F504}" destId="{B0988025-3E7B-4836-80AB-9D2882207F67}" srcOrd="4" destOrd="0" parTransId="{6218BD54-B46F-42AD-AF19-B640645736DE}" sibTransId="{175353BD-01DC-4D4E-B9B3-85E3055703A5}"/>
    <dgm:cxn modelId="{33BDB113-97B7-40BA-8E06-2307495EB0F8}" srcId="{774FEC58-D57F-40B8-977C-3CD10DD8F504}" destId="{F6BBF1BC-918F-420A-A820-1C75A369D7D1}" srcOrd="5" destOrd="0" parTransId="{ACAE79C1-2F4C-4E09-9124-9D279820FE3C}" sibTransId="{CD600206-6571-4B51-90FA-6E3D3D4BC7BE}"/>
    <dgm:cxn modelId="{4E735C83-7505-4BD6-9292-BB78F9F7034C}" srcId="{774FEC58-D57F-40B8-977C-3CD10DD8F504}" destId="{CEC4407D-B487-4E26-A7B6-D0A077B89E8B}" srcOrd="0" destOrd="0" parTransId="{E16BD034-7A57-44A1-BFCD-38B196338279}" sibTransId="{AED2715C-B99D-4D93-B420-A26290B3C903}"/>
    <dgm:cxn modelId="{684FC52D-A31D-48E4-B241-0BC30A9810AA}" type="presOf" srcId="{F6BBF1BC-918F-420A-A820-1C75A369D7D1}" destId="{407C8A74-4E31-4A0B-95A9-A2C92B773FBE}" srcOrd="0" destOrd="0" presId="urn:microsoft.com/office/officeart/2008/layout/VerticalCurvedList#1"/>
    <dgm:cxn modelId="{92F09579-9832-4E08-9A60-3A05004BFE21}" srcId="{774FEC58-D57F-40B8-977C-3CD10DD8F504}" destId="{0B8428CE-11AC-4FA7-8D0C-80C59014612E}" srcOrd="3" destOrd="0" parTransId="{44C9F871-A731-420E-9DB0-AE4875CCA1F7}" sibTransId="{831DD86B-46C3-4996-88A1-93342FD64414}"/>
    <dgm:cxn modelId="{47A4DAAA-5158-42B0-A9DE-CD2664B3B792}" srcId="{774FEC58-D57F-40B8-977C-3CD10DD8F504}" destId="{F923179A-AE24-4544-93AE-499B0DEECDB6}" srcOrd="1" destOrd="0" parTransId="{9C34003C-38A3-436B-9F6E-BED52A0C6920}" sibTransId="{49B2642E-B5CD-4B1C-A308-F4D9365E7B46}"/>
    <dgm:cxn modelId="{E7612E79-F716-47A1-9486-F8706BF75A66}" type="presOf" srcId="{AED2715C-B99D-4D93-B420-A26290B3C903}" destId="{FED74D41-A401-455F-8311-88426E910A14}" srcOrd="0" destOrd="0" presId="urn:microsoft.com/office/officeart/2008/layout/VerticalCurvedList#1"/>
    <dgm:cxn modelId="{C8E945F1-0B74-409C-92B1-9794FCA66580}" type="presOf" srcId="{774FEC58-D57F-40B8-977C-3CD10DD8F504}" destId="{55D46495-0579-433D-B806-C4ED7FA53600}" srcOrd="0" destOrd="0" presId="urn:microsoft.com/office/officeart/2008/layout/VerticalCurvedList#1"/>
    <dgm:cxn modelId="{6C3AA4AC-6879-4BA4-AE6A-72DB85130EEF}" type="presOf" srcId="{F923179A-AE24-4544-93AE-499B0DEECDB6}" destId="{4BD04586-B231-4ABA-9E03-2336B3A128BB}" srcOrd="0" destOrd="0" presId="urn:microsoft.com/office/officeart/2008/layout/VerticalCurvedList#1"/>
    <dgm:cxn modelId="{2762AAF8-EF08-4513-BD79-51E4409A0D04}" type="presOf" srcId="{B0988025-3E7B-4836-80AB-9D2882207F67}" destId="{1FE7B997-D4F9-4747-AB73-2B2E7CCA0EB6}" srcOrd="0" destOrd="0" presId="urn:microsoft.com/office/officeart/2008/layout/VerticalCurvedList#1"/>
    <dgm:cxn modelId="{C9080310-88DC-4786-9E90-CFDD0ADAC44E}" type="presOf" srcId="{CEC4407D-B487-4E26-A7B6-D0A077B89E8B}" destId="{AE0788E1-B6E7-48E4-8A42-80E1CE7CA527}" srcOrd="0" destOrd="0" presId="urn:microsoft.com/office/officeart/2008/layout/VerticalCurvedList#1"/>
    <dgm:cxn modelId="{D93D022C-0F5C-4AF0-B8A9-7A214A1032D4}" srcId="{774FEC58-D57F-40B8-977C-3CD10DD8F504}" destId="{6995012E-48F0-4C78-A8FB-E738969B8086}" srcOrd="2" destOrd="0" parTransId="{82FF3FC8-0556-4D77-949E-894F9B869EF5}" sibTransId="{2B85BFD6-B897-4CEA-A935-CEDE62F78425}"/>
    <dgm:cxn modelId="{AF8C4BAD-FCAE-4DDE-8B54-421389EFCED6}" type="presOf" srcId="{0B8428CE-11AC-4FA7-8D0C-80C59014612E}" destId="{E36A368F-4D53-4555-998B-66599C925B2F}" srcOrd="0" destOrd="0" presId="urn:microsoft.com/office/officeart/2008/layout/VerticalCurvedList#1"/>
    <dgm:cxn modelId="{88633401-54EB-4B3F-9C76-CB96CAA717B1}" srcId="{774FEC58-D57F-40B8-977C-3CD10DD8F504}" destId="{C4D69C00-6DC9-4BCA-95BA-85EB7FEF7C28}" srcOrd="6" destOrd="0" parTransId="{BFFC39DC-361B-4C6E-863D-4120BCFBABE1}" sibTransId="{A480EF67-8F57-4767-A2CA-2168D91D4B39}"/>
    <dgm:cxn modelId="{F365A318-DCE5-4F66-887B-51EF3EFE5F37}" type="presOf" srcId="{C4D69C00-6DC9-4BCA-95BA-85EB7FEF7C28}" destId="{AE0073B3-B0EE-45EA-804D-89350CD32E63}" srcOrd="0" destOrd="0" presId="urn:microsoft.com/office/officeart/2008/layout/VerticalCurvedList#1"/>
    <dgm:cxn modelId="{D0913A36-2EAB-4264-BB88-C2E62C36A44E}" type="presOf" srcId="{6995012E-48F0-4C78-A8FB-E738969B8086}" destId="{EC56F552-6A54-4DD7-8333-250D18EFB7F8}" srcOrd="0" destOrd="0" presId="urn:microsoft.com/office/officeart/2008/layout/VerticalCurvedList#1"/>
    <dgm:cxn modelId="{02755BA2-D546-480B-ACFD-42394C76E5D1}" type="presParOf" srcId="{55D46495-0579-433D-B806-C4ED7FA53600}" destId="{94F9E4F0-B6A0-406B-A378-A62476439232}" srcOrd="0" destOrd="0" presId="urn:microsoft.com/office/officeart/2008/layout/VerticalCurvedList#1"/>
    <dgm:cxn modelId="{57DFE582-6D31-42C2-8258-73A6A6AD098B}" type="presParOf" srcId="{94F9E4F0-B6A0-406B-A378-A62476439232}" destId="{2C20D542-1A38-42B4-851D-FC96B8C1FC87}" srcOrd="0" destOrd="0" presId="urn:microsoft.com/office/officeart/2008/layout/VerticalCurvedList#1"/>
    <dgm:cxn modelId="{DDCAC9FB-1DE6-48B6-8300-6C9A7566C4ED}" type="presParOf" srcId="{2C20D542-1A38-42B4-851D-FC96B8C1FC87}" destId="{510AB4B8-8A87-4738-B20A-80670633FA4A}" srcOrd="0" destOrd="0" presId="urn:microsoft.com/office/officeart/2008/layout/VerticalCurvedList#1"/>
    <dgm:cxn modelId="{9E379E7E-E16A-4C98-A338-CD5F3EF8E3A6}" type="presParOf" srcId="{2C20D542-1A38-42B4-851D-FC96B8C1FC87}" destId="{FED74D41-A401-455F-8311-88426E910A14}" srcOrd="1" destOrd="0" presId="urn:microsoft.com/office/officeart/2008/layout/VerticalCurvedList#1"/>
    <dgm:cxn modelId="{C567D9C1-3C47-4976-ACBD-D1426D83604C}" type="presParOf" srcId="{2C20D542-1A38-42B4-851D-FC96B8C1FC87}" destId="{ABC3A94B-CFE2-4606-B78E-F975485B2DAB}" srcOrd="2" destOrd="0" presId="urn:microsoft.com/office/officeart/2008/layout/VerticalCurvedList#1"/>
    <dgm:cxn modelId="{08E8B03D-54C8-4E18-BBBC-A7EF0BC6C7DB}" type="presParOf" srcId="{2C20D542-1A38-42B4-851D-FC96B8C1FC87}" destId="{57308022-A197-4FDF-BB98-62BD8902CDEB}" srcOrd="3" destOrd="0" presId="urn:microsoft.com/office/officeart/2008/layout/VerticalCurvedList#1"/>
    <dgm:cxn modelId="{2CCA0F40-2BEB-4CA3-BA6D-00738C126D01}" type="presParOf" srcId="{94F9E4F0-B6A0-406B-A378-A62476439232}" destId="{AE0788E1-B6E7-48E4-8A42-80E1CE7CA527}" srcOrd="1" destOrd="0" presId="urn:microsoft.com/office/officeart/2008/layout/VerticalCurvedList#1"/>
    <dgm:cxn modelId="{023257B6-3C1A-4D8A-97DE-3CC6B23F056C}" type="presParOf" srcId="{94F9E4F0-B6A0-406B-A378-A62476439232}" destId="{87A060F5-82CF-4FEA-A6D8-E5A62A2C7339}" srcOrd="2" destOrd="0" presId="urn:microsoft.com/office/officeart/2008/layout/VerticalCurvedList#1"/>
    <dgm:cxn modelId="{5E7D897D-C54D-4F32-B86D-715CC4329DC6}" type="presParOf" srcId="{87A060F5-82CF-4FEA-A6D8-E5A62A2C7339}" destId="{E1B7867B-443F-41FC-B73D-B5F9D8754DC8}" srcOrd="0" destOrd="0" presId="urn:microsoft.com/office/officeart/2008/layout/VerticalCurvedList#1"/>
    <dgm:cxn modelId="{075E1B42-F836-4EDF-BC1B-86F5F72B8BC3}" type="presParOf" srcId="{94F9E4F0-B6A0-406B-A378-A62476439232}" destId="{4BD04586-B231-4ABA-9E03-2336B3A128BB}" srcOrd="3" destOrd="0" presId="urn:microsoft.com/office/officeart/2008/layout/VerticalCurvedList#1"/>
    <dgm:cxn modelId="{E0444D3C-E6B6-49AD-A3BE-7F0897DBCA7B}" type="presParOf" srcId="{94F9E4F0-B6A0-406B-A378-A62476439232}" destId="{F58F07EF-FB4F-48C5-A403-AF22B95299D9}" srcOrd="4" destOrd="0" presId="urn:microsoft.com/office/officeart/2008/layout/VerticalCurvedList#1"/>
    <dgm:cxn modelId="{74AE1E34-629A-419E-99D4-7010DB31BFE1}" type="presParOf" srcId="{F58F07EF-FB4F-48C5-A403-AF22B95299D9}" destId="{EEB503F5-2770-4E39-9A7C-66ED5FF4837E}" srcOrd="0" destOrd="0" presId="urn:microsoft.com/office/officeart/2008/layout/VerticalCurvedList#1"/>
    <dgm:cxn modelId="{5CDA91B8-DBDE-4B57-83C4-A15CAC617403}" type="presParOf" srcId="{94F9E4F0-B6A0-406B-A378-A62476439232}" destId="{EC56F552-6A54-4DD7-8333-250D18EFB7F8}" srcOrd="5" destOrd="0" presId="urn:microsoft.com/office/officeart/2008/layout/VerticalCurvedList#1"/>
    <dgm:cxn modelId="{71195011-89E9-494A-A3AE-AD984687FB49}" type="presParOf" srcId="{94F9E4F0-B6A0-406B-A378-A62476439232}" destId="{D7812E0D-2CD6-4AA4-8517-5F883E661B82}" srcOrd="6" destOrd="0" presId="urn:microsoft.com/office/officeart/2008/layout/VerticalCurvedList#1"/>
    <dgm:cxn modelId="{11809478-ACAC-45A7-9EA8-A0F4DFE26363}" type="presParOf" srcId="{D7812E0D-2CD6-4AA4-8517-5F883E661B82}" destId="{2E8AFA77-0198-470C-93DF-A5D0CC58FC77}" srcOrd="0" destOrd="0" presId="urn:microsoft.com/office/officeart/2008/layout/VerticalCurvedList#1"/>
    <dgm:cxn modelId="{6CEEE2D4-46DE-4880-97A8-9EA2E5A0AF96}" type="presParOf" srcId="{94F9E4F0-B6A0-406B-A378-A62476439232}" destId="{E36A368F-4D53-4555-998B-66599C925B2F}" srcOrd="7" destOrd="0" presId="urn:microsoft.com/office/officeart/2008/layout/VerticalCurvedList#1"/>
    <dgm:cxn modelId="{D998CFAB-A66A-4B10-B7D5-C69CE54A7AF2}" type="presParOf" srcId="{94F9E4F0-B6A0-406B-A378-A62476439232}" destId="{CFB03D35-34EF-4C20-978B-6808BCCC4545}" srcOrd="8" destOrd="0" presId="urn:microsoft.com/office/officeart/2008/layout/VerticalCurvedList#1"/>
    <dgm:cxn modelId="{F17C9ABE-872D-4683-BB37-1440BFC1BF57}" type="presParOf" srcId="{CFB03D35-34EF-4C20-978B-6808BCCC4545}" destId="{AF9DAACA-C771-4049-9AB4-F8C33D971024}" srcOrd="0" destOrd="0" presId="urn:microsoft.com/office/officeart/2008/layout/VerticalCurvedList#1"/>
    <dgm:cxn modelId="{1DE7D2A1-BA97-4182-9FC5-B12EC47B0EDB}" type="presParOf" srcId="{94F9E4F0-B6A0-406B-A378-A62476439232}" destId="{1FE7B997-D4F9-4747-AB73-2B2E7CCA0EB6}" srcOrd="9" destOrd="0" presId="urn:microsoft.com/office/officeart/2008/layout/VerticalCurvedList#1"/>
    <dgm:cxn modelId="{E69CBE16-2783-4121-91F2-B7B8657ADA1F}" type="presParOf" srcId="{94F9E4F0-B6A0-406B-A378-A62476439232}" destId="{6634C8B7-D5CB-4725-9DAF-08E7FBA04819}" srcOrd="10" destOrd="0" presId="urn:microsoft.com/office/officeart/2008/layout/VerticalCurvedList#1"/>
    <dgm:cxn modelId="{5AECA6C8-943A-4B4B-952A-39CBC132D230}" type="presParOf" srcId="{6634C8B7-D5CB-4725-9DAF-08E7FBA04819}" destId="{25E043B5-4727-4A14-A805-0F43DFF06C50}" srcOrd="0" destOrd="0" presId="urn:microsoft.com/office/officeart/2008/layout/VerticalCurvedList#1"/>
    <dgm:cxn modelId="{EFC62002-711E-45FE-99BD-09A7D5EC54AF}" type="presParOf" srcId="{94F9E4F0-B6A0-406B-A378-A62476439232}" destId="{407C8A74-4E31-4A0B-95A9-A2C92B773FBE}" srcOrd="11" destOrd="0" presId="urn:microsoft.com/office/officeart/2008/layout/VerticalCurvedList#1"/>
    <dgm:cxn modelId="{5591800F-8FF8-4E0C-8760-202A4162AF8C}" type="presParOf" srcId="{94F9E4F0-B6A0-406B-A378-A62476439232}" destId="{9C0C08F6-E77C-4DD5-AC3A-11B7AFCD2363}" srcOrd="12" destOrd="0" presId="urn:microsoft.com/office/officeart/2008/layout/VerticalCurvedList#1"/>
    <dgm:cxn modelId="{345693D9-3D54-46CF-82C2-87A55880FFD4}" type="presParOf" srcId="{9C0C08F6-E77C-4DD5-AC3A-11B7AFCD2363}" destId="{DCAAEBEF-5B3B-4DA5-964B-B4D4EAE6789F}" srcOrd="0" destOrd="0" presId="urn:microsoft.com/office/officeart/2008/layout/VerticalCurvedList#1"/>
    <dgm:cxn modelId="{8015DF3D-E722-4F30-A0C3-104195005A43}" type="presParOf" srcId="{94F9E4F0-B6A0-406B-A378-A62476439232}" destId="{AE0073B3-B0EE-45EA-804D-89350CD32E63}" srcOrd="13" destOrd="0" presId="urn:microsoft.com/office/officeart/2008/layout/VerticalCurvedList#1"/>
    <dgm:cxn modelId="{8E48C3C1-C1AC-4D46-A1F3-F3AEA15E3284}" type="presParOf" srcId="{94F9E4F0-B6A0-406B-A378-A62476439232}" destId="{2212EABF-087A-4C86-8CA5-A0DB47F8E9AA}" srcOrd="14" destOrd="0" presId="urn:microsoft.com/office/officeart/2008/layout/VerticalCurvedList#1"/>
    <dgm:cxn modelId="{3A97AA47-CB63-4A80-8723-1D86130B244F}" type="presParOf" srcId="{2212EABF-087A-4C86-8CA5-A0DB47F8E9AA}" destId="{CD17E703-51A5-4D25-90C3-256196903BA5}" srcOrd="0" destOrd="0" presId="urn:microsoft.com/office/officeart/2008/layout/VerticalCurved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0E561B6-F5D2-4637-836C-5BFA8FFE1F89}" type="doc">
      <dgm:prSet loTypeId="urn:microsoft.com/office/officeart/2005/8/layout/list1#3" loCatId="list" qsTypeId="urn:microsoft.com/office/officeart/2005/8/quickstyle/simple1#5" qsCatId="simple" csTypeId="urn:microsoft.com/office/officeart/2005/8/colors/accent1_2#5" csCatId="accent1" phldr="1"/>
      <dgm:spPr/>
      <dgm:t>
        <a:bodyPr/>
        <a:lstStyle/>
        <a:p>
          <a:endParaRPr lang="ru-RU"/>
        </a:p>
      </dgm:t>
    </dgm:pt>
    <dgm:pt modelId="{7A66B324-8607-4006-8BA0-F7B7AD688DE7}">
      <dgm:prSet phldrT="[Текст]" custT="1"/>
      <dgm:spPr/>
      <dgm:t>
        <a:bodyPr/>
        <a:lstStyle/>
        <a:p>
          <a:r>
            <a:rPr lang="uk-UA" sz="2000" noProof="0" dirty="0">
              <a:latin typeface="Times New Roman" panose="02020603050405020304" pitchFamily="18" charset="0"/>
              <a:cs typeface="Times New Roman" panose="02020603050405020304" pitchFamily="18" charset="0"/>
            </a:rPr>
            <a:t>Стратегії американських компаній націлені на прискорення віддачі інвестицій та підвищення вартості акцій</a:t>
          </a:r>
        </a:p>
      </dgm:t>
    </dgm:pt>
    <dgm:pt modelId="{3E86C8B3-4A10-46E6-AE8D-A8AA96E4C599}" type="parTrans" cxnId="{A63A5A91-41B4-4089-AAE7-86D8E904D7DB}">
      <dgm:prSet/>
      <dgm:spPr/>
      <dgm:t>
        <a:bodyPr/>
        <a:lstStyle/>
        <a:p>
          <a:endParaRPr lang="ru-RU"/>
        </a:p>
      </dgm:t>
    </dgm:pt>
    <dgm:pt modelId="{321331E1-4EA3-4A6C-B04A-90BC3A087D01}" type="sibTrans" cxnId="{A63A5A91-41B4-4089-AAE7-86D8E904D7DB}">
      <dgm:prSet/>
      <dgm:spPr/>
      <dgm:t>
        <a:bodyPr/>
        <a:lstStyle/>
        <a:p>
          <a:endParaRPr lang="ru-RU"/>
        </a:p>
      </dgm:t>
    </dgm:pt>
    <dgm:pt modelId="{00D07EE3-13D3-4FCD-8FC1-38C295B471E1}">
      <dgm:prSet phldrT="[Текст]" custT="1"/>
      <dgm:spPr/>
      <dgm:t>
        <a:bodyPr/>
        <a:lstStyle/>
        <a:p>
          <a:r>
            <a:rPr lang="uk-UA" sz="2000" noProof="0" dirty="0">
              <a:latin typeface="Times New Roman" panose="02020603050405020304" pitchFamily="18" charset="0"/>
              <a:cs typeface="Times New Roman" panose="02020603050405020304" pitchFamily="18" charset="0"/>
            </a:rPr>
            <a:t>Японський підхід стратегічного менеджменту орієнтований в основному на збільшення частки ринку і питомої ваги нових виробів продукції, що випускається.</a:t>
          </a:r>
        </a:p>
      </dgm:t>
    </dgm:pt>
    <dgm:pt modelId="{85FF0B07-6AAC-4374-9DB0-067B5581C990}" type="parTrans" cxnId="{F4BE90F8-2737-4F27-95E1-45C87B91FDB6}">
      <dgm:prSet/>
      <dgm:spPr/>
      <dgm:t>
        <a:bodyPr/>
        <a:lstStyle/>
        <a:p>
          <a:endParaRPr lang="ru-RU"/>
        </a:p>
      </dgm:t>
    </dgm:pt>
    <dgm:pt modelId="{865C6791-1EF9-4383-B84C-0DBEC14D9747}" type="sibTrans" cxnId="{F4BE90F8-2737-4F27-95E1-45C87B91FDB6}">
      <dgm:prSet/>
      <dgm:spPr/>
      <dgm:t>
        <a:bodyPr/>
        <a:lstStyle/>
        <a:p>
          <a:endParaRPr lang="ru-RU"/>
        </a:p>
      </dgm:t>
    </dgm:pt>
    <dgm:pt modelId="{0DD56329-9CE3-498E-ABBB-F6514106F3DE}" type="pres">
      <dgm:prSet presAssocID="{50E561B6-F5D2-4637-836C-5BFA8FFE1F89}" presName="linear" presStyleCnt="0">
        <dgm:presLayoutVars>
          <dgm:dir/>
          <dgm:animLvl val="lvl"/>
          <dgm:resizeHandles val="exact"/>
        </dgm:presLayoutVars>
      </dgm:prSet>
      <dgm:spPr/>
      <dgm:t>
        <a:bodyPr/>
        <a:lstStyle/>
        <a:p>
          <a:endParaRPr lang="ru-RU"/>
        </a:p>
      </dgm:t>
    </dgm:pt>
    <dgm:pt modelId="{96D3117D-451E-4104-AD14-930020094167}" type="pres">
      <dgm:prSet presAssocID="{7A66B324-8607-4006-8BA0-F7B7AD688DE7}" presName="parentLin" presStyleCnt="0"/>
      <dgm:spPr/>
    </dgm:pt>
    <dgm:pt modelId="{78D56A9A-018B-43C1-91B4-8232FC5740FD}" type="pres">
      <dgm:prSet presAssocID="{7A66B324-8607-4006-8BA0-F7B7AD688DE7}" presName="parentLeftMargin" presStyleLbl="node1" presStyleIdx="0" presStyleCnt="2"/>
      <dgm:spPr/>
      <dgm:t>
        <a:bodyPr/>
        <a:lstStyle/>
        <a:p>
          <a:endParaRPr lang="ru-RU"/>
        </a:p>
      </dgm:t>
    </dgm:pt>
    <dgm:pt modelId="{6558510F-FC3A-4738-B52E-4361744A45E2}" type="pres">
      <dgm:prSet presAssocID="{7A66B324-8607-4006-8BA0-F7B7AD688DE7}" presName="parentText" presStyleLbl="node1" presStyleIdx="0" presStyleCnt="2">
        <dgm:presLayoutVars>
          <dgm:chMax val="0"/>
          <dgm:bulletEnabled val="1"/>
        </dgm:presLayoutVars>
      </dgm:prSet>
      <dgm:spPr/>
      <dgm:t>
        <a:bodyPr/>
        <a:lstStyle/>
        <a:p>
          <a:endParaRPr lang="ru-RU"/>
        </a:p>
      </dgm:t>
    </dgm:pt>
    <dgm:pt modelId="{021710CB-8779-4357-9274-8BB29093B5FA}" type="pres">
      <dgm:prSet presAssocID="{7A66B324-8607-4006-8BA0-F7B7AD688DE7}" presName="negativeSpace" presStyleCnt="0"/>
      <dgm:spPr/>
    </dgm:pt>
    <dgm:pt modelId="{4E03067E-94EF-4ECC-918D-C6DD3485FFAC}" type="pres">
      <dgm:prSet presAssocID="{7A66B324-8607-4006-8BA0-F7B7AD688DE7}" presName="childText" presStyleLbl="conFgAcc1" presStyleIdx="0" presStyleCnt="2">
        <dgm:presLayoutVars>
          <dgm:bulletEnabled val="1"/>
        </dgm:presLayoutVars>
      </dgm:prSet>
      <dgm:spPr/>
    </dgm:pt>
    <dgm:pt modelId="{F630BAB2-3803-4E55-BD61-3EEC80779F6E}" type="pres">
      <dgm:prSet presAssocID="{321331E1-4EA3-4A6C-B04A-90BC3A087D01}" presName="spaceBetweenRectangles" presStyleCnt="0"/>
      <dgm:spPr/>
    </dgm:pt>
    <dgm:pt modelId="{0CB1CCDF-97C0-43AF-A594-8CC02A9989BA}" type="pres">
      <dgm:prSet presAssocID="{00D07EE3-13D3-4FCD-8FC1-38C295B471E1}" presName="parentLin" presStyleCnt="0"/>
      <dgm:spPr/>
    </dgm:pt>
    <dgm:pt modelId="{5EEA222B-2966-4C8D-B6DC-5948526195BC}" type="pres">
      <dgm:prSet presAssocID="{00D07EE3-13D3-4FCD-8FC1-38C295B471E1}" presName="parentLeftMargin" presStyleLbl="node1" presStyleIdx="0" presStyleCnt="2"/>
      <dgm:spPr/>
      <dgm:t>
        <a:bodyPr/>
        <a:lstStyle/>
        <a:p>
          <a:endParaRPr lang="ru-RU"/>
        </a:p>
      </dgm:t>
    </dgm:pt>
    <dgm:pt modelId="{26FFFA89-EE54-4626-8098-243677DB54C3}" type="pres">
      <dgm:prSet presAssocID="{00D07EE3-13D3-4FCD-8FC1-38C295B471E1}" presName="parentText" presStyleLbl="node1" presStyleIdx="1" presStyleCnt="2">
        <dgm:presLayoutVars>
          <dgm:chMax val="0"/>
          <dgm:bulletEnabled val="1"/>
        </dgm:presLayoutVars>
      </dgm:prSet>
      <dgm:spPr/>
      <dgm:t>
        <a:bodyPr/>
        <a:lstStyle/>
        <a:p>
          <a:endParaRPr lang="ru-RU"/>
        </a:p>
      </dgm:t>
    </dgm:pt>
    <dgm:pt modelId="{20667853-505C-48F4-918C-45063E0CA5B9}" type="pres">
      <dgm:prSet presAssocID="{00D07EE3-13D3-4FCD-8FC1-38C295B471E1}" presName="negativeSpace" presStyleCnt="0"/>
      <dgm:spPr/>
    </dgm:pt>
    <dgm:pt modelId="{4D59F70E-5113-4AEE-87DF-3BC13C3F860C}" type="pres">
      <dgm:prSet presAssocID="{00D07EE3-13D3-4FCD-8FC1-38C295B471E1}" presName="childText" presStyleLbl="conFgAcc1" presStyleIdx="1" presStyleCnt="2">
        <dgm:presLayoutVars>
          <dgm:bulletEnabled val="1"/>
        </dgm:presLayoutVars>
      </dgm:prSet>
      <dgm:spPr/>
    </dgm:pt>
  </dgm:ptLst>
  <dgm:cxnLst>
    <dgm:cxn modelId="{F4BE90F8-2737-4F27-95E1-45C87B91FDB6}" srcId="{50E561B6-F5D2-4637-836C-5BFA8FFE1F89}" destId="{00D07EE3-13D3-4FCD-8FC1-38C295B471E1}" srcOrd="1" destOrd="0" parTransId="{85FF0B07-6AAC-4374-9DB0-067B5581C990}" sibTransId="{865C6791-1EF9-4383-B84C-0DBEC14D9747}"/>
    <dgm:cxn modelId="{A0623642-B77F-493C-A536-7BD3C57160B7}" type="presOf" srcId="{7A66B324-8607-4006-8BA0-F7B7AD688DE7}" destId="{6558510F-FC3A-4738-B52E-4361744A45E2}" srcOrd="1" destOrd="0" presId="urn:microsoft.com/office/officeart/2005/8/layout/list1#3"/>
    <dgm:cxn modelId="{BCBEE399-696E-42F3-A6BD-945C244F9AF9}" type="presOf" srcId="{7A66B324-8607-4006-8BA0-F7B7AD688DE7}" destId="{78D56A9A-018B-43C1-91B4-8232FC5740FD}" srcOrd="0" destOrd="0" presId="urn:microsoft.com/office/officeart/2005/8/layout/list1#3"/>
    <dgm:cxn modelId="{A63A5A91-41B4-4089-AAE7-86D8E904D7DB}" srcId="{50E561B6-F5D2-4637-836C-5BFA8FFE1F89}" destId="{7A66B324-8607-4006-8BA0-F7B7AD688DE7}" srcOrd="0" destOrd="0" parTransId="{3E86C8B3-4A10-46E6-AE8D-A8AA96E4C599}" sibTransId="{321331E1-4EA3-4A6C-B04A-90BC3A087D01}"/>
    <dgm:cxn modelId="{55DA3E8B-1623-4BC3-84EA-92DED4AFB20A}" type="presOf" srcId="{50E561B6-F5D2-4637-836C-5BFA8FFE1F89}" destId="{0DD56329-9CE3-498E-ABBB-F6514106F3DE}" srcOrd="0" destOrd="0" presId="urn:microsoft.com/office/officeart/2005/8/layout/list1#3"/>
    <dgm:cxn modelId="{88BB9170-B4E5-4DBF-B2DB-F1954B16FB59}" type="presOf" srcId="{00D07EE3-13D3-4FCD-8FC1-38C295B471E1}" destId="{5EEA222B-2966-4C8D-B6DC-5948526195BC}" srcOrd="0" destOrd="0" presId="urn:microsoft.com/office/officeart/2005/8/layout/list1#3"/>
    <dgm:cxn modelId="{8037C4CE-780F-4FD3-882E-D31740B03028}" type="presOf" srcId="{00D07EE3-13D3-4FCD-8FC1-38C295B471E1}" destId="{26FFFA89-EE54-4626-8098-243677DB54C3}" srcOrd="1" destOrd="0" presId="urn:microsoft.com/office/officeart/2005/8/layout/list1#3"/>
    <dgm:cxn modelId="{F03D1CEF-0D03-4452-90F5-48CBE7BA56FE}" type="presParOf" srcId="{0DD56329-9CE3-498E-ABBB-F6514106F3DE}" destId="{96D3117D-451E-4104-AD14-930020094167}" srcOrd="0" destOrd="0" presId="urn:microsoft.com/office/officeart/2005/8/layout/list1#3"/>
    <dgm:cxn modelId="{9849A23D-4952-43C2-9C01-9FDF8A541D2B}" type="presParOf" srcId="{96D3117D-451E-4104-AD14-930020094167}" destId="{78D56A9A-018B-43C1-91B4-8232FC5740FD}" srcOrd="0" destOrd="0" presId="urn:microsoft.com/office/officeart/2005/8/layout/list1#3"/>
    <dgm:cxn modelId="{C9780D34-0F30-4CCF-97AA-8FD0BD10C579}" type="presParOf" srcId="{96D3117D-451E-4104-AD14-930020094167}" destId="{6558510F-FC3A-4738-B52E-4361744A45E2}" srcOrd="1" destOrd="0" presId="urn:microsoft.com/office/officeart/2005/8/layout/list1#3"/>
    <dgm:cxn modelId="{C610767C-F766-4FF7-A118-27A6210E1BE3}" type="presParOf" srcId="{0DD56329-9CE3-498E-ABBB-F6514106F3DE}" destId="{021710CB-8779-4357-9274-8BB29093B5FA}" srcOrd="1" destOrd="0" presId="urn:microsoft.com/office/officeart/2005/8/layout/list1#3"/>
    <dgm:cxn modelId="{5DB12111-A3BB-4556-A793-166C67DE5589}" type="presParOf" srcId="{0DD56329-9CE3-498E-ABBB-F6514106F3DE}" destId="{4E03067E-94EF-4ECC-918D-C6DD3485FFAC}" srcOrd="2" destOrd="0" presId="urn:microsoft.com/office/officeart/2005/8/layout/list1#3"/>
    <dgm:cxn modelId="{43055750-7A1A-4643-918B-F68BDD4ECEB5}" type="presParOf" srcId="{0DD56329-9CE3-498E-ABBB-F6514106F3DE}" destId="{F630BAB2-3803-4E55-BD61-3EEC80779F6E}" srcOrd="3" destOrd="0" presId="urn:microsoft.com/office/officeart/2005/8/layout/list1#3"/>
    <dgm:cxn modelId="{98D3A040-D89B-4D6F-93F1-590C560371DF}" type="presParOf" srcId="{0DD56329-9CE3-498E-ABBB-F6514106F3DE}" destId="{0CB1CCDF-97C0-43AF-A594-8CC02A9989BA}" srcOrd="4" destOrd="0" presId="urn:microsoft.com/office/officeart/2005/8/layout/list1#3"/>
    <dgm:cxn modelId="{7362605F-ED04-4592-A13A-7E8FCAAE3869}" type="presParOf" srcId="{0CB1CCDF-97C0-43AF-A594-8CC02A9989BA}" destId="{5EEA222B-2966-4C8D-B6DC-5948526195BC}" srcOrd="0" destOrd="0" presId="urn:microsoft.com/office/officeart/2005/8/layout/list1#3"/>
    <dgm:cxn modelId="{35E35976-9B38-4170-B534-2DA53917C498}" type="presParOf" srcId="{0CB1CCDF-97C0-43AF-A594-8CC02A9989BA}" destId="{26FFFA89-EE54-4626-8098-243677DB54C3}" srcOrd="1" destOrd="0" presId="urn:microsoft.com/office/officeart/2005/8/layout/list1#3"/>
    <dgm:cxn modelId="{EDE83631-9A36-4AE4-B765-42BC2E0B6BBC}" type="presParOf" srcId="{0DD56329-9CE3-498E-ABBB-F6514106F3DE}" destId="{20667853-505C-48F4-918C-45063E0CA5B9}" srcOrd="5" destOrd="0" presId="urn:microsoft.com/office/officeart/2005/8/layout/list1#3"/>
    <dgm:cxn modelId="{990B4746-39E8-4A96-9882-C0A22EF7B8CE}" type="presParOf" srcId="{0DD56329-9CE3-498E-ABBB-F6514106F3DE}" destId="{4D59F70E-5113-4AEE-87DF-3BC13C3F860C}" srcOrd="6" destOrd="0" presId="urn:microsoft.com/office/officeart/2005/8/layout/list1#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1E5013B-B346-4AA9-AF52-E32DEE592CE5}" type="doc">
      <dgm:prSet loTypeId="urn:microsoft.com/office/officeart/2008/layout/VerticalCurvedList#2" loCatId="list" qsTypeId="urn:microsoft.com/office/officeart/2005/8/quickstyle/simple1#6" qsCatId="simple" csTypeId="urn:microsoft.com/office/officeart/2005/8/colors/accent1_2#6" csCatId="accent1" phldr="1"/>
      <dgm:spPr/>
      <dgm:t>
        <a:bodyPr/>
        <a:lstStyle/>
        <a:p>
          <a:endParaRPr lang="ru-RU"/>
        </a:p>
      </dgm:t>
    </dgm:pt>
    <dgm:pt modelId="{BE55A058-1F45-4C39-81DC-AA5B2D830D07}">
      <dgm:prSet phldrT="[Текст]" custT="1"/>
      <dgm:spPr/>
      <dgm:t>
        <a:bodyPr/>
        <a:lstStyle/>
        <a:p>
          <a:r>
            <a:rPr lang="uk-UA" sz="2000" noProof="0" dirty="0">
              <a:latin typeface="Times New Roman" panose="02020603050405020304" pitchFamily="18" charset="0"/>
              <a:cs typeface="Times New Roman" panose="02020603050405020304" pitchFamily="18" charset="0"/>
            </a:rPr>
            <a:t>недостатнім рівнем підготовки та кваліфікації менеджерів</a:t>
          </a:r>
        </a:p>
      </dgm:t>
    </dgm:pt>
    <dgm:pt modelId="{DACDADB2-AB53-4841-A7FF-6F1D43D1E163}" type="parTrans" cxnId="{A665A239-E814-4AEB-80E7-4221E35211B9}">
      <dgm:prSet/>
      <dgm:spPr/>
      <dgm:t>
        <a:bodyPr/>
        <a:lstStyle/>
        <a:p>
          <a:endParaRPr lang="ru-RU"/>
        </a:p>
      </dgm:t>
    </dgm:pt>
    <dgm:pt modelId="{DE566665-9238-4EFE-925A-89E93C3BAB21}" type="sibTrans" cxnId="{A665A239-E814-4AEB-80E7-4221E35211B9}">
      <dgm:prSet/>
      <dgm:spPr/>
      <dgm:t>
        <a:bodyPr/>
        <a:lstStyle/>
        <a:p>
          <a:endParaRPr lang="ru-RU"/>
        </a:p>
      </dgm:t>
    </dgm:pt>
    <dgm:pt modelId="{DE557422-2B79-4E62-B430-F7C1A7004DA5}">
      <dgm:prSet phldrT="[Текст]" custT="1"/>
      <dgm:spPr/>
      <dgm:t>
        <a:bodyPr/>
        <a:lstStyle/>
        <a:p>
          <a:r>
            <a:rPr lang="uk-UA" sz="2000" noProof="0" dirty="0">
              <a:latin typeface="Times New Roman" panose="02020603050405020304" pitchFamily="18" charset="0"/>
              <a:cs typeface="Times New Roman" panose="02020603050405020304" pitchFamily="18" charset="0"/>
            </a:rPr>
            <a:t>слабкою обґрунтованістю пропонованих стратегій</a:t>
          </a:r>
        </a:p>
      </dgm:t>
    </dgm:pt>
    <dgm:pt modelId="{2F175EE3-A353-4C01-A5C4-6111675ED6D5}" type="parTrans" cxnId="{5B042662-FDF8-4C95-A318-ABB4A74D1E2B}">
      <dgm:prSet/>
      <dgm:spPr/>
      <dgm:t>
        <a:bodyPr/>
        <a:lstStyle/>
        <a:p>
          <a:endParaRPr lang="ru-RU"/>
        </a:p>
      </dgm:t>
    </dgm:pt>
    <dgm:pt modelId="{1A46600E-2DC4-4C29-BC17-18D8DAE200F2}" type="sibTrans" cxnId="{5B042662-FDF8-4C95-A318-ABB4A74D1E2B}">
      <dgm:prSet/>
      <dgm:spPr/>
      <dgm:t>
        <a:bodyPr/>
        <a:lstStyle/>
        <a:p>
          <a:endParaRPr lang="ru-RU"/>
        </a:p>
      </dgm:t>
    </dgm:pt>
    <dgm:pt modelId="{58EF6525-D4F4-40DB-B465-136143C1AEEA}">
      <dgm:prSet phldrT="[Текст]" custT="1"/>
      <dgm:spPr/>
      <dgm:t>
        <a:bodyPr/>
        <a:lstStyle/>
        <a:p>
          <a:r>
            <a:rPr lang="uk-UA" sz="2000" noProof="0" dirty="0">
              <a:latin typeface="Times New Roman" panose="02020603050405020304" pitchFamily="18" charset="0"/>
              <a:cs typeface="Times New Roman" panose="02020603050405020304" pitchFamily="18" charset="0"/>
            </a:rPr>
            <a:t>нерозвиненістю стратегічного мислення управлінських кадрів</a:t>
          </a:r>
        </a:p>
      </dgm:t>
    </dgm:pt>
    <dgm:pt modelId="{63AB336C-A26C-470B-BE99-208C4E208D4C}" type="parTrans" cxnId="{BF356EFB-D9B7-4EC0-8927-87FA30BD1E6D}">
      <dgm:prSet/>
      <dgm:spPr/>
      <dgm:t>
        <a:bodyPr/>
        <a:lstStyle/>
        <a:p>
          <a:endParaRPr lang="ru-RU"/>
        </a:p>
      </dgm:t>
    </dgm:pt>
    <dgm:pt modelId="{D6EFFF4B-78FD-4244-81F7-0AC3EC050D47}" type="sibTrans" cxnId="{BF356EFB-D9B7-4EC0-8927-87FA30BD1E6D}">
      <dgm:prSet/>
      <dgm:spPr/>
      <dgm:t>
        <a:bodyPr/>
        <a:lstStyle/>
        <a:p>
          <a:endParaRPr lang="ru-RU"/>
        </a:p>
      </dgm:t>
    </dgm:pt>
    <dgm:pt modelId="{C547C05A-7C92-46CF-A20C-A36005A82AAE}">
      <dgm:prSet phldrT="[Текст]" custT="1"/>
      <dgm:spPr/>
      <dgm:t>
        <a:bodyPr/>
        <a:lstStyle/>
        <a:p>
          <a:r>
            <a:rPr lang="uk-UA" sz="2000" noProof="0" dirty="0">
              <a:latin typeface="Times New Roman" panose="02020603050405020304" pitchFamily="18" charset="0"/>
              <a:cs typeface="Times New Roman" panose="02020603050405020304" pitchFamily="18" charset="0"/>
            </a:rPr>
            <a:t>недостатньо обізнаністю в теорії та практиці стратегічного менеджменту</a:t>
          </a:r>
        </a:p>
      </dgm:t>
    </dgm:pt>
    <dgm:pt modelId="{B6BC73FE-DD77-44DD-B08B-A1FB075D5567}" type="parTrans" cxnId="{091D7824-C48C-4A8F-A54C-A3FD8F104F8F}">
      <dgm:prSet/>
      <dgm:spPr/>
      <dgm:t>
        <a:bodyPr/>
        <a:lstStyle/>
        <a:p>
          <a:endParaRPr lang="ru-RU"/>
        </a:p>
      </dgm:t>
    </dgm:pt>
    <dgm:pt modelId="{911636B6-E7EF-4B8D-BC91-EFF04B304937}" type="sibTrans" cxnId="{091D7824-C48C-4A8F-A54C-A3FD8F104F8F}">
      <dgm:prSet/>
      <dgm:spPr/>
      <dgm:t>
        <a:bodyPr/>
        <a:lstStyle/>
        <a:p>
          <a:endParaRPr lang="ru-RU"/>
        </a:p>
      </dgm:t>
    </dgm:pt>
    <dgm:pt modelId="{ABA82CF9-4E0D-4592-99AC-FCF038274364}" type="pres">
      <dgm:prSet presAssocID="{81E5013B-B346-4AA9-AF52-E32DEE592CE5}" presName="Name0" presStyleCnt="0">
        <dgm:presLayoutVars>
          <dgm:chMax val="7"/>
          <dgm:chPref val="7"/>
          <dgm:dir/>
        </dgm:presLayoutVars>
      </dgm:prSet>
      <dgm:spPr/>
      <dgm:t>
        <a:bodyPr/>
        <a:lstStyle/>
        <a:p>
          <a:endParaRPr lang="ru-RU"/>
        </a:p>
      </dgm:t>
    </dgm:pt>
    <dgm:pt modelId="{DF0D05AE-2140-4424-8282-70D272125FF2}" type="pres">
      <dgm:prSet presAssocID="{81E5013B-B346-4AA9-AF52-E32DEE592CE5}" presName="Name1" presStyleCnt="0"/>
      <dgm:spPr/>
    </dgm:pt>
    <dgm:pt modelId="{0AF44A8A-A438-45A4-A47E-D3BE76838AC5}" type="pres">
      <dgm:prSet presAssocID="{81E5013B-B346-4AA9-AF52-E32DEE592CE5}" presName="cycle" presStyleCnt="0"/>
      <dgm:spPr/>
    </dgm:pt>
    <dgm:pt modelId="{8ED24219-9E21-469D-9BF7-88CB70897336}" type="pres">
      <dgm:prSet presAssocID="{81E5013B-B346-4AA9-AF52-E32DEE592CE5}" presName="srcNode" presStyleLbl="node1" presStyleIdx="0" presStyleCnt="4"/>
      <dgm:spPr/>
    </dgm:pt>
    <dgm:pt modelId="{3497752E-6803-480D-8E43-32BD5A5ABD74}" type="pres">
      <dgm:prSet presAssocID="{81E5013B-B346-4AA9-AF52-E32DEE592CE5}" presName="conn" presStyleLbl="parChTrans1D2" presStyleIdx="0" presStyleCnt="1"/>
      <dgm:spPr/>
      <dgm:t>
        <a:bodyPr/>
        <a:lstStyle/>
        <a:p>
          <a:endParaRPr lang="ru-RU"/>
        </a:p>
      </dgm:t>
    </dgm:pt>
    <dgm:pt modelId="{03F35F78-6357-4370-8E6F-EF22A0246F81}" type="pres">
      <dgm:prSet presAssocID="{81E5013B-B346-4AA9-AF52-E32DEE592CE5}" presName="extraNode" presStyleLbl="node1" presStyleIdx="0" presStyleCnt="4"/>
      <dgm:spPr/>
    </dgm:pt>
    <dgm:pt modelId="{03B6D51F-F846-4BC3-8A05-3A35C116A918}" type="pres">
      <dgm:prSet presAssocID="{81E5013B-B346-4AA9-AF52-E32DEE592CE5}" presName="dstNode" presStyleLbl="node1" presStyleIdx="0" presStyleCnt="4"/>
      <dgm:spPr/>
    </dgm:pt>
    <dgm:pt modelId="{DB969F0F-B727-41BA-80F0-FE1A87B51C96}" type="pres">
      <dgm:prSet presAssocID="{BE55A058-1F45-4C39-81DC-AA5B2D830D07}" presName="text_1" presStyleLbl="node1" presStyleIdx="0" presStyleCnt="4">
        <dgm:presLayoutVars>
          <dgm:bulletEnabled val="1"/>
        </dgm:presLayoutVars>
      </dgm:prSet>
      <dgm:spPr/>
      <dgm:t>
        <a:bodyPr/>
        <a:lstStyle/>
        <a:p>
          <a:endParaRPr lang="ru-RU"/>
        </a:p>
      </dgm:t>
    </dgm:pt>
    <dgm:pt modelId="{585BB443-1D55-472D-A1E3-476E01239CDF}" type="pres">
      <dgm:prSet presAssocID="{BE55A058-1F45-4C39-81DC-AA5B2D830D07}" presName="accent_1" presStyleCnt="0"/>
      <dgm:spPr/>
    </dgm:pt>
    <dgm:pt modelId="{82AF11C7-8CBC-47D7-B254-3441B8063816}" type="pres">
      <dgm:prSet presAssocID="{BE55A058-1F45-4C39-81DC-AA5B2D830D07}" presName="accentRepeatNode" presStyleLbl="solidFgAcc1" presStyleIdx="0" presStyleCnt="4"/>
      <dgm:spPr/>
    </dgm:pt>
    <dgm:pt modelId="{EBB33B45-A660-4441-B801-F135EFE1F1D3}" type="pres">
      <dgm:prSet presAssocID="{DE557422-2B79-4E62-B430-F7C1A7004DA5}" presName="text_2" presStyleLbl="node1" presStyleIdx="1" presStyleCnt="4">
        <dgm:presLayoutVars>
          <dgm:bulletEnabled val="1"/>
        </dgm:presLayoutVars>
      </dgm:prSet>
      <dgm:spPr/>
      <dgm:t>
        <a:bodyPr/>
        <a:lstStyle/>
        <a:p>
          <a:endParaRPr lang="ru-RU"/>
        </a:p>
      </dgm:t>
    </dgm:pt>
    <dgm:pt modelId="{36406F45-565B-403F-808E-BB9F7507B895}" type="pres">
      <dgm:prSet presAssocID="{DE557422-2B79-4E62-B430-F7C1A7004DA5}" presName="accent_2" presStyleCnt="0"/>
      <dgm:spPr/>
    </dgm:pt>
    <dgm:pt modelId="{73640918-BCDF-4813-97A5-FA8AE29EE40D}" type="pres">
      <dgm:prSet presAssocID="{DE557422-2B79-4E62-B430-F7C1A7004DA5}" presName="accentRepeatNode" presStyleLbl="solidFgAcc1" presStyleIdx="1" presStyleCnt="4"/>
      <dgm:spPr/>
    </dgm:pt>
    <dgm:pt modelId="{759BDFC8-C4ED-489D-94BF-1A3C943F0250}" type="pres">
      <dgm:prSet presAssocID="{58EF6525-D4F4-40DB-B465-136143C1AEEA}" presName="text_3" presStyleLbl="node1" presStyleIdx="2" presStyleCnt="4">
        <dgm:presLayoutVars>
          <dgm:bulletEnabled val="1"/>
        </dgm:presLayoutVars>
      </dgm:prSet>
      <dgm:spPr/>
      <dgm:t>
        <a:bodyPr/>
        <a:lstStyle/>
        <a:p>
          <a:endParaRPr lang="ru-RU"/>
        </a:p>
      </dgm:t>
    </dgm:pt>
    <dgm:pt modelId="{586EDA62-E94E-4F3C-994F-8D65C8531418}" type="pres">
      <dgm:prSet presAssocID="{58EF6525-D4F4-40DB-B465-136143C1AEEA}" presName="accent_3" presStyleCnt="0"/>
      <dgm:spPr/>
    </dgm:pt>
    <dgm:pt modelId="{3CBFE40D-E63C-46EA-B72E-4C2B20937907}" type="pres">
      <dgm:prSet presAssocID="{58EF6525-D4F4-40DB-B465-136143C1AEEA}" presName="accentRepeatNode" presStyleLbl="solidFgAcc1" presStyleIdx="2" presStyleCnt="4"/>
      <dgm:spPr/>
    </dgm:pt>
    <dgm:pt modelId="{6509E3A0-4B5F-4EE5-95A3-AFAB67B98C78}" type="pres">
      <dgm:prSet presAssocID="{C547C05A-7C92-46CF-A20C-A36005A82AAE}" presName="text_4" presStyleLbl="node1" presStyleIdx="3" presStyleCnt="4">
        <dgm:presLayoutVars>
          <dgm:bulletEnabled val="1"/>
        </dgm:presLayoutVars>
      </dgm:prSet>
      <dgm:spPr/>
      <dgm:t>
        <a:bodyPr/>
        <a:lstStyle/>
        <a:p>
          <a:endParaRPr lang="ru-RU"/>
        </a:p>
      </dgm:t>
    </dgm:pt>
    <dgm:pt modelId="{09F1EBAB-6F26-42C8-85F8-7F02B95DF437}" type="pres">
      <dgm:prSet presAssocID="{C547C05A-7C92-46CF-A20C-A36005A82AAE}" presName="accent_4" presStyleCnt="0"/>
      <dgm:spPr/>
    </dgm:pt>
    <dgm:pt modelId="{F7686E93-68AF-406A-8C7C-DA44954E8830}" type="pres">
      <dgm:prSet presAssocID="{C547C05A-7C92-46CF-A20C-A36005A82AAE}" presName="accentRepeatNode" presStyleLbl="solidFgAcc1" presStyleIdx="3" presStyleCnt="4"/>
      <dgm:spPr/>
    </dgm:pt>
  </dgm:ptLst>
  <dgm:cxnLst>
    <dgm:cxn modelId="{E5E8D7AD-5CB4-4C90-B651-DC41BAD88016}" type="presOf" srcId="{DE566665-9238-4EFE-925A-89E93C3BAB21}" destId="{3497752E-6803-480D-8E43-32BD5A5ABD74}" srcOrd="0" destOrd="0" presId="urn:microsoft.com/office/officeart/2008/layout/VerticalCurvedList#2"/>
    <dgm:cxn modelId="{BF356EFB-D9B7-4EC0-8927-87FA30BD1E6D}" srcId="{81E5013B-B346-4AA9-AF52-E32DEE592CE5}" destId="{58EF6525-D4F4-40DB-B465-136143C1AEEA}" srcOrd="2" destOrd="0" parTransId="{63AB336C-A26C-470B-BE99-208C4E208D4C}" sibTransId="{D6EFFF4B-78FD-4244-81F7-0AC3EC050D47}"/>
    <dgm:cxn modelId="{5B852616-2B6E-4BA8-AE2A-D7E73DF17112}" type="presOf" srcId="{BE55A058-1F45-4C39-81DC-AA5B2D830D07}" destId="{DB969F0F-B727-41BA-80F0-FE1A87B51C96}" srcOrd="0" destOrd="0" presId="urn:microsoft.com/office/officeart/2008/layout/VerticalCurvedList#2"/>
    <dgm:cxn modelId="{45BB819E-79CE-4177-AFE0-7BE7B83A2F6C}" type="presOf" srcId="{58EF6525-D4F4-40DB-B465-136143C1AEEA}" destId="{759BDFC8-C4ED-489D-94BF-1A3C943F0250}" srcOrd="0" destOrd="0" presId="urn:microsoft.com/office/officeart/2008/layout/VerticalCurvedList#2"/>
    <dgm:cxn modelId="{091D7824-C48C-4A8F-A54C-A3FD8F104F8F}" srcId="{81E5013B-B346-4AA9-AF52-E32DEE592CE5}" destId="{C547C05A-7C92-46CF-A20C-A36005A82AAE}" srcOrd="3" destOrd="0" parTransId="{B6BC73FE-DD77-44DD-B08B-A1FB075D5567}" sibTransId="{911636B6-E7EF-4B8D-BC91-EFF04B304937}"/>
    <dgm:cxn modelId="{030197CE-907B-4738-A0B8-581B5B5FC786}" type="presOf" srcId="{81E5013B-B346-4AA9-AF52-E32DEE592CE5}" destId="{ABA82CF9-4E0D-4592-99AC-FCF038274364}" srcOrd="0" destOrd="0" presId="urn:microsoft.com/office/officeart/2008/layout/VerticalCurvedList#2"/>
    <dgm:cxn modelId="{A665A239-E814-4AEB-80E7-4221E35211B9}" srcId="{81E5013B-B346-4AA9-AF52-E32DEE592CE5}" destId="{BE55A058-1F45-4C39-81DC-AA5B2D830D07}" srcOrd="0" destOrd="0" parTransId="{DACDADB2-AB53-4841-A7FF-6F1D43D1E163}" sibTransId="{DE566665-9238-4EFE-925A-89E93C3BAB21}"/>
    <dgm:cxn modelId="{B14F9709-F2CD-4007-A97C-C8AF0067FE2F}" type="presOf" srcId="{DE557422-2B79-4E62-B430-F7C1A7004DA5}" destId="{EBB33B45-A660-4441-B801-F135EFE1F1D3}" srcOrd="0" destOrd="0" presId="urn:microsoft.com/office/officeart/2008/layout/VerticalCurvedList#2"/>
    <dgm:cxn modelId="{EFDA8835-60A6-4A88-AEA5-049E2C0F0467}" type="presOf" srcId="{C547C05A-7C92-46CF-A20C-A36005A82AAE}" destId="{6509E3A0-4B5F-4EE5-95A3-AFAB67B98C78}" srcOrd="0" destOrd="0" presId="urn:microsoft.com/office/officeart/2008/layout/VerticalCurvedList#2"/>
    <dgm:cxn modelId="{5B042662-FDF8-4C95-A318-ABB4A74D1E2B}" srcId="{81E5013B-B346-4AA9-AF52-E32DEE592CE5}" destId="{DE557422-2B79-4E62-B430-F7C1A7004DA5}" srcOrd="1" destOrd="0" parTransId="{2F175EE3-A353-4C01-A5C4-6111675ED6D5}" sibTransId="{1A46600E-2DC4-4C29-BC17-18D8DAE200F2}"/>
    <dgm:cxn modelId="{1D3FF74D-8556-4F92-94C8-8D464E3B9F7C}" type="presParOf" srcId="{ABA82CF9-4E0D-4592-99AC-FCF038274364}" destId="{DF0D05AE-2140-4424-8282-70D272125FF2}" srcOrd="0" destOrd="0" presId="urn:microsoft.com/office/officeart/2008/layout/VerticalCurvedList#2"/>
    <dgm:cxn modelId="{1347F2D9-E883-4C07-B858-FC1478F8316D}" type="presParOf" srcId="{DF0D05AE-2140-4424-8282-70D272125FF2}" destId="{0AF44A8A-A438-45A4-A47E-D3BE76838AC5}" srcOrd="0" destOrd="0" presId="urn:microsoft.com/office/officeart/2008/layout/VerticalCurvedList#2"/>
    <dgm:cxn modelId="{6478EC89-FBF6-4E82-BA08-02FF42047BF0}" type="presParOf" srcId="{0AF44A8A-A438-45A4-A47E-D3BE76838AC5}" destId="{8ED24219-9E21-469D-9BF7-88CB70897336}" srcOrd="0" destOrd="0" presId="urn:microsoft.com/office/officeart/2008/layout/VerticalCurvedList#2"/>
    <dgm:cxn modelId="{A7F8C516-D141-4AA9-AC12-241EBDFCD676}" type="presParOf" srcId="{0AF44A8A-A438-45A4-A47E-D3BE76838AC5}" destId="{3497752E-6803-480D-8E43-32BD5A5ABD74}" srcOrd="1" destOrd="0" presId="urn:microsoft.com/office/officeart/2008/layout/VerticalCurvedList#2"/>
    <dgm:cxn modelId="{AD82DA6E-2F5F-4A4C-829E-601DD9F95549}" type="presParOf" srcId="{0AF44A8A-A438-45A4-A47E-D3BE76838AC5}" destId="{03F35F78-6357-4370-8E6F-EF22A0246F81}" srcOrd="2" destOrd="0" presId="urn:microsoft.com/office/officeart/2008/layout/VerticalCurvedList#2"/>
    <dgm:cxn modelId="{72905198-6F1D-43E4-8902-092EEBAA5E4D}" type="presParOf" srcId="{0AF44A8A-A438-45A4-A47E-D3BE76838AC5}" destId="{03B6D51F-F846-4BC3-8A05-3A35C116A918}" srcOrd="3" destOrd="0" presId="urn:microsoft.com/office/officeart/2008/layout/VerticalCurvedList#2"/>
    <dgm:cxn modelId="{1071DE0C-3FB4-4DF7-8A8B-0213258E1D76}" type="presParOf" srcId="{DF0D05AE-2140-4424-8282-70D272125FF2}" destId="{DB969F0F-B727-41BA-80F0-FE1A87B51C96}" srcOrd="1" destOrd="0" presId="urn:microsoft.com/office/officeart/2008/layout/VerticalCurvedList#2"/>
    <dgm:cxn modelId="{D0D7DF44-706B-4965-9049-5991BA223156}" type="presParOf" srcId="{DF0D05AE-2140-4424-8282-70D272125FF2}" destId="{585BB443-1D55-472D-A1E3-476E01239CDF}" srcOrd="2" destOrd="0" presId="urn:microsoft.com/office/officeart/2008/layout/VerticalCurvedList#2"/>
    <dgm:cxn modelId="{0E17F572-718D-4F0D-9471-D916374D3ADE}" type="presParOf" srcId="{585BB443-1D55-472D-A1E3-476E01239CDF}" destId="{82AF11C7-8CBC-47D7-B254-3441B8063816}" srcOrd="0" destOrd="0" presId="urn:microsoft.com/office/officeart/2008/layout/VerticalCurvedList#2"/>
    <dgm:cxn modelId="{34E4D973-D133-4181-B904-EC5444978CC0}" type="presParOf" srcId="{DF0D05AE-2140-4424-8282-70D272125FF2}" destId="{EBB33B45-A660-4441-B801-F135EFE1F1D3}" srcOrd="3" destOrd="0" presId="urn:microsoft.com/office/officeart/2008/layout/VerticalCurvedList#2"/>
    <dgm:cxn modelId="{008481D0-A879-4265-A412-489D6A37522C}" type="presParOf" srcId="{DF0D05AE-2140-4424-8282-70D272125FF2}" destId="{36406F45-565B-403F-808E-BB9F7507B895}" srcOrd="4" destOrd="0" presId="urn:microsoft.com/office/officeart/2008/layout/VerticalCurvedList#2"/>
    <dgm:cxn modelId="{899013D7-ABE1-42D1-98D1-1F14FC1D840C}" type="presParOf" srcId="{36406F45-565B-403F-808E-BB9F7507B895}" destId="{73640918-BCDF-4813-97A5-FA8AE29EE40D}" srcOrd="0" destOrd="0" presId="urn:microsoft.com/office/officeart/2008/layout/VerticalCurvedList#2"/>
    <dgm:cxn modelId="{7A56BFC5-94E6-4072-BA64-13A7629C43B5}" type="presParOf" srcId="{DF0D05AE-2140-4424-8282-70D272125FF2}" destId="{759BDFC8-C4ED-489D-94BF-1A3C943F0250}" srcOrd="5" destOrd="0" presId="urn:microsoft.com/office/officeart/2008/layout/VerticalCurvedList#2"/>
    <dgm:cxn modelId="{572DF184-465C-438B-9E64-75CCFCE35EE8}" type="presParOf" srcId="{DF0D05AE-2140-4424-8282-70D272125FF2}" destId="{586EDA62-E94E-4F3C-994F-8D65C8531418}" srcOrd="6" destOrd="0" presId="urn:microsoft.com/office/officeart/2008/layout/VerticalCurvedList#2"/>
    <dgm:cxn modelId="{3CF5D65B-304C-40EB-B1FE-2F31C1821208}" type="presParOf" srcId="{586EDA62-E94E-4F3C-994F-8D65C8531418}" destId="{3CBFE40D-E63C-46EA-B72E-4C2B20937907}" srcOrd="0" destOrd="0" presId="urn:microsoft.com/office/officeart/2008/layout/VerticalCurvedList#2"/>
    <dgm:cxn modelId="{2A11C50D-A6D0-46B7-8279-0DE71803481F}" type="presParOf" srcId="{DF0D05AE-2140-4424-8282-70D272125FF2}" destId="{6509E3A0-4B5F-4EE5-95A3-AFAB67B98C78}" srcOrd="7" destOrd="0" presId="urn:microsoft.com/office/officeart/2008/layout/VerticalCurvedList#2"/>
    <dgm:cxn modelId="{0C784DC1-A416-4D6D-ACFE-D8736AD72859}" type="presParOf" srcId="{DF0D05AE-2140-4424-8282-70D272125FF2}" destId="{09F1EBAB-6F26-42C8-85F8-7F02B95DF437}" srcOrd="8" destOrd="0" presId="urn:microsoft.com/office/officeart/2008/layout/VerticalCurvedList#2"/>
    <dgm:cxn modelId="{528C47D0-DE69-406B-BA94-0BB2D09AD372}" type="presParOf" srcId="{09F1EBAB-6F26-42C8-85F8-7F02B95DF437}" destId="{F7686E93-68AF-406A-8C7C-DA44954E8830}" srcOrd="0" destOrd="0" presId="urn:microsoft.com/office/officeart/2008/layout/VerticalCurved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CC374F3-4517-449A-8F2D-14BB9569FFE6}" type="doc">
      <dgm:prSet loTypeId="urn:microsoft.com/office/officeart/2008/layout/VerticalCurvedList#3" loCatId="list" qsTypeId="urn:microsoft.com/office/officeart/2005/8/quickstyle/simple1#7" qsCatId="simple" csTypeId="urn:microsoft.com/office/officeart/2005/8/colors/accent1_2#7" csCatId="accent1" phldr="1"/>
      <dgm:spPr/>
      <dgm:t>
        <a:bodyPr/>
        <a:lstStyle/>
        <a:p>
          <a:endParaRPr lang="ru-RU"/>
        </a:p>
      </dgm:t>
    </dgm:pt>
    <dgm:pt modelId="{8A96E012-9FA4-4F34-8399-57742ADD8C0F}">
      <dgm:prSet phldrT="[Текст]"/>
      <dgm:spPr/>
      <dgm:t>
        <a:bodyPr/>
        <a:lstStyle/>
        <a:p>
          <a:r>
            <a:rPr lang="uk-UA" noProof="0" dirty="0">
              <a:latin typeface="Times New Roman" panose="02020603050405020304" pitchFamily="18" charset="0"/>
              <a:cs typeface="Times New Roman" panose="02020603050405020304" pitchFamily="18" charset="0"/>
            </a:rPr>
            <a:t>циклічність світового економічного розвитку та особливості трансформаційної економіки</a:t>
          </a:r>
        </a:p>
      </dgm:t>
    </dgm:pt>
    <dgm:pt modelId="{CB520C09-57C7-46E2-9DF9-CF496E6DA37E}" type="parTrans" cxnId="{84BC7D65-BB9D-492D-BE91-15C38F7DA437}">
      <dgm:prSet/>
      <dgm:spPr/>
      <dgm:t>
        <a:bodyPr/>
        <a:lstStyle/>
        <a:p>
          <a:endParaRPr lang="ru-RU"/>
        </a:p>
      </dgm:t>
    </dgm:pt>
    <dgm:pt modelId="{771BFFC7-5573-4012-AE21-8DB657D42292}" type="sibTrans" cxnId="{84BC7D65-BB9D-492D-BE91-15C38F7DA437}">
      <dgm:prSet/>
      <dgm:spPr/>
      <dgm:t>
        <a:bodyPr/>
        <a:lstStyle/>
        <a:p>
          <a:endParaRPr lang="ru-RU"/>
        </a:p>
      </dgm:t>
    </dgm:pt>
    <dgm:pt modelId="{3BC29733-0C2D-49D1-9AAE-AE9EAB74E7BB}">
      <dgm:prSet phldrT="[Текст]"/>
      <dgm:spPr/>
      <dgm:t>
        <a:bodyPr/>
        <a:lstStyle/>
        <a:p>
          <a:r>
            <a:rPr lang="uk-UA" noProof="0" dirty="0">
              <a:latin typeface="Times New Roman" panose="02020603050405020304" pitchFamily="18" charset="0"/>
              <a:cs typeface="Times New Roman" panose="02020603050405020304" pitchFamily="18" charset="0"/>
            </a:rPr>
            <a:t>перевірені практикою моделі, методи та методики</a:t>
          </a:r>
        </a:p>
      </dgm:t>
    </dgm:pt>
    <dgm:pt modelId="{07C13223-A438-4D00-8087-3A4AF91DD082}" type="parTrans" cxnId="{A3619933-78D7-4554-9D7B-A97AB4D6C57B}">
      <dgm:prSet/>
      <dgm:spPr/>
      <dgm:t>
        <a:bodyPr/>
        <a:lstStyle/>
        <a:p>
          <a:endParaRPr lang="ru-RU"/>
        </a:p>
      </dgm:t>
    </dgm:pt>
    <dgm:pt modelId="{17F4E512-0435-4864-9FE0-C53E2EE6D33C}" type="sibTrans" cxnId="{A3619933-78D7-4554-9D7B-A97AB4D6C57B}">
      <dgm:prSet/>
      <dgm:spPr/>
      <dgm:t>
        <a:bodyPr/>
        <a:lstStyle/>
        <a:p>
          <a:endParaRPr lang="ru-RU"/>
        </a:p>
      </dgm:t>
    </dgm:pt>
    <dgm:pt modelId="{8028B965-24B8-4DD6-88B0-B96985A3D87F}">
      <dgm:prSet phldrT="[Текст]"/>
      <dgm:spPr/>
      <dgm:t>
        <a:bodyPr/>
        <a:lstStyle/>
        <a:p>
          <a:r>
            <a:rPr lang="uk-UA" noProof="0" dirty="0">
              <a:latin typeface="Times New Roman" panose="02020603050405020304" pitchFamily="18" charset="0"/>
              <a:cs typeface="Times New Roman" panose="02020603050405020304" pitchFamily="18" charset="0"/>
            </a:rPr>
            <a:t>особливості </a:t>
          </a:r>
          <a:r>
            <a:rPr lang="uk-UA" noProof="0" dirty="0" err="1">
              <a:latin typeface="Times New Roman" panose="02020603050405020304" pitchFamily="18" charset="0"/>
              <a:cs typeface="Times New Roman" panose="02020603050405020304" pitchFamily="18" charset="0"/>
            </a:rPr>
            <a:t>макростабілізаційних</a:t>
          </a:r>
          <a:r>
            <a:rPr lang="uk-UA" noProof="0" dirty="0">
              <a:latin typeface="Times New Roman" panose="02020603050405020304" pitchFamily="18" charset="0"/>
              <a:cs typeface="Times New Roman" panose="02020603050405020304" pitchFamily="18" charset="0"/>
            </a:rPr>
            <a:t> заходів</a:t>
          </a:r>
        </a:p>
      </dgm:t>
    </dgm:pt>
    <dgm:pt modelId="{6E507EA7-EBCB-4778-8352-8E15118EA716}" type="parTrans" cxnId="{44CCD0C7-9FBB-4057-AC97-FAFC47B7F96D}">
      <dgm:prSet/>
      <dgm:spPr/>
      <dgm:t>
        <a:bodyPr/>
        <a:lstStyle/>
        <a:p>
          <a:endParaRPr lang="ru-RU"/>
        </a:p>
      </dgm:t>
    </dgm:pt>
    <dgm:pt modelId="{22A6725C-636C-4310-98C4-5056B4E858EB}" type="sibTrans" cxnId="{44CCD0C7-9FBB-4057-AC97-FAFC47B7F96D}">
      <dgm:prSet/>
      <dgm:spPr/>
      <dgm:t>
        <a:bodyPr/>
        <a:lstStyle/>
        <a:p>
          <a:endParaRPr lang="ru-RU"/>
        </a:p>
      </dgm:t>
    </dgm:pt>
    <dgm:pt modelId="{F1C4794E-0615-451B-B873-48AC19A85628}" type="pres">
      <dgm:prSet presAssocID="{ACC374F3-4517-449A-8F2D-14BB9569FFE6}" presName="Name0" presStyleCnt="0">
        <dgm:presLayoutVars>
          <dgm:chMax val="7"/>
          <dgm:chPref val="7"/>
          <dgm:dir/>
        </dgm:presLayoutVars>
      </dgm:prSet>
      <dgm:spPr/>
      <dgm:t>
        <a:bodyPr/>
        <a:lstStyle/>
        <a:p>
          <a:endParaRPr lang="ru-RU"/>
        </a:p>
      </dgm:t>
    </dgm:pt>
    <dgm:pt modelId="{B0ABA10D-A514-4B16-B3B5-AB1609E080CD}" type="pres">
      <dgm:prSet presAssocID="{ACC374F3-4517-449A-8F2D-14BB9569FFE6}" presName="Name1" presStyleCnt="0"/>
      <dgm:spPr/>
    </dgm:pt>
    <dgm:pt modelId="{BF95F65C-99A0-425D-9A78-A0B028B4026D}" type="pres">
      <dgm:prSet presAssocID="{ACC374F3-4517-449A-8F2D-14BB9569FFE6}" presName="cycle" presStyleCnt="0"/>
      <dgm:spPr/>
    </dgm:pt>
    <dgm:pt modelId="{E578EE32-D54D-474F-AEA0-6B1F1ABFA8E4}" type="pres">
      <dgm:prSet presAssocID="{ACC374F3-4517-449A-8F2D-14BB9569FFE6}" presName="srcNode" presStyleLbl="node1" presStyleIdx="0" presStyleCnt="3"/>
      <dgm:spPr/>
    </dgm:pt>
    <dgm:pt modelId="{C60D2F89-CB61-413A-9187-46BD95919497}" type="pres">
      <dgm:prSet presAssocID="{ACC374F3-4517-449A-8F2D-14BB9569FFE6}" presName="conn" presStyleLbl="parChTrans1D2" presStyleIdx="0" presStyleCnt="1"/>
      <dgm:spPr/>
      <dgm:t>
        <a:bodyPr/>
        <a:lstStyle/>
        <a:p>
          <a:endParaRPr lang="ru-RU"/>
        </a:p>
      </dgm:t>
    </dgm:pt>
    <dgm:pt modelId="{0A575060-FDC1-4816-ABE8-E887A973F43A}" type="pres">
      <dgm:prSet presAssocID="{ACC374F3-4517-449A-8F2D-14BB9569FFE6}" presName="extraNode" presStyleLbl="node1" presStyleIdx="0" presStyleCnt="3"/>
      <dgm:spPr/>
    </dgm:pt>
    <dgm:pt modelId="{0EF6FEE9-B989-4E9F-B603-930BF9BD594B}" type="pres">
      <dgm:prSet presAssocID="{ACC374F3-4517-449A-8F2D-14BB9569FFE6}" presName="dstNode" presStyleLbl="node1" presStyleIdx="0" presStyleCnt="3"/>
      <dgm:spPr/>
    </dgm:pt>
    <dgm:pt modelId="{7D694BCE-FE5A-465E-B914-F909D2DF06F3}" type="pres">
      <dgm:prSet presAssocID="{8A96E012-9FA4-4F34-8399-57742ADD8C0F}" presName="text_1" presStyleLbl="node1" presStyleIdx="0" presStyleCnt="3">
        <dgm:presLayoutVars>
          <dgm:bulletEnabled val="1"/>
        </dgm:presLayoutVars>
      </dgm:prSet>
      <dgm:spPr/>
      <dgm:t>
        <a:bodyPr/>
        <a:lstStyle/>
        <a:p>
          <a:endParaRPr lang="ru-RU"/>
        </a:p>
      </dgm:t>
    </dgm:pt>
    <dgm:pt modelId="{6DED75DA-727D-4BE6-9060-9CD8FC34672E}" type="pres">
      <dgm:prSet presAssocID="{8A96E012-9FA4-4F34-8399-57742ADD8C0F}" presName="accent_1" presStyleCnt="0"/>
      <dgm:spPr/>
    </dgm:pt>
    <dgm:pt modelId="{CC908282-0C01-40BD-9519-CE91982B940C}" type="pres">
      <dgm:prSet presAssocID="{8A96E012-9FA4-4F34-8399-57742ADD8C0F}" presName="accentRepeatNode" presStyleLbl="solidFgAcc1" presStyleIdx="0" presStyleCnt="3"/>
      <dgm:spPr/>
    </dgm:pt>
    <dgm:pt modelId="{464E9496-B44E-4A69-A00E-D6BBA9B91FA1}" type="pres">
      <dgm:prSet presAssocID="{3BC29733-0C2D-49D1-9AAE-AE9EAB74E7BB}" presName="text_2" presStyleLbl="node1" presStyleIdx="1" presStyleCnt="3">
        <dgm:presLayoutVars>
          <dgm:bulletEnabled val="1"/>
        </dgm:presLayoutVars>
      </dgm:prSet>
      <dgm:spPr/>
      <dgm:t>
        <a:bodyPr/>
        <a:lstStyle/>
        <a:p>
          <a:endParaRPr lang="ru-RU"/>
        </a:p>
      </dgm:t>
    </dgm:pt>
    <dgm:pt modelId="{2544D882-C78D-41A2-AF7C-F93BEBDAA22C}" type="pres">
      <dgm:prSet presAssocID="{3BC29733-0C2D-49D1-9AAE-AE9EAB74E7BB}" presName="accent_2" presStyleCnt="0"/>
      <dgm:spPr/>
    </dgm:pt>
    <dgm:pt modelId="{DF486ED9-823D-40C5-BB07-1ECE217917B2}" type="pres">
      <dgm:prSet presAssocID="{3BC29733-0C2D-49D1-9AAE-AE9EAB74E7BB}" presName="accentRepeatNode" presStyleLbl="solidFgAcc1" presStyleIdx="1" presStyleCnt="3"/>
      <dgm:spPr/>
    </dgm:pt>
    <dgm:pt modelId="{B69F9701-D8A9-4F7C-847B-050FA9CB63D5}" type="pres">
      <dgm:prSet presAssocID="{8028B965-24B8-4DD6-88B0-B96985A3D87F}" presName="text_3" presStyleLbl="node1" presStyleIdx="2" presStyleCnt="3">
        <dgm:presLayoutVars>
          <dgm:bulletEnabled val="1"/>
        </dgm:presLayoutVars>
      </dgm:prSet>
      <dgm:spPr/>
      <dgm:t>
        <a:bodyPr/>
        <a:lstStyle/>
        <a:p>
          <a:endParaRPr lang="ru-RU"/>
        </a:p>
      </dgm:t>
    </dgm:pt>
    <dgm:pt modelId="{47986665-A6B2-4925-9C3D-9CC0A125152D}" type="pres">
      <dgm:prSet presAssocID="{8028B965-24B8-4DD6-88B0-B96985A3D87F}" presName="accent_3" presStyleCnt="0"/>
      <dgm:spPr/>
    </dgm:pt>
    <dgm:pt modelId="{C831E3A9-3ACB-4EF1-AE86-360B638540DA}" type="pres">
      <dgm:prSet presAssocID="{8028B965-24B8-4DD6-88B0-B96985A3D87F}" presName="accentRepeatNode" presStyleLbl="solidFgAcc1" presStyleIdx="2" presStyleCnt="3"/>
      <dgm:spPr/>
    </dgm:pt>
  </dgm:ptLst>
  <dgm:cxnLst>
    <dgm:cxn modelId="{1C7A7B1A-F232-4779-B29F-55091014DA95}" type="presOf" srcId="{771BFFC7-5573-4012-AE21-8DB657D42292}" destId="{C60D2F89-CB61-413A-9187-46BD95919497}" srcOrd="0" destOrd="0" presId="urn:microsoft.com/office/officeart/2008/layout/VerticalCurvedList#3"/>
    <dgm:cxn modelId="{7845A61F-3656-49BE-BB48-FD6F569905BE}" type="presOf" srcId="{8028B965-24B8-4DD6-88B0-B96985A3D87F}" destId="{B69F9701-D8A9-4F7C-847B-050FA9CB63D5}" srcOrd="0" destOrd="0" presId="urn:microsoft.com/office/officeart/2008/layout/VerticalCurvedList#3"/>
    <dgm:cxn modelId="{44CCD0C7-9FBB-4057-AC97-FAFC47B7F96D}" srcId="{ACC374F3-4517-449A-8F2D-14BB9569FFE6}" destId="{8028B965-24B8-4DD6-88B0-B96985A3D87F}" srcOrd="2" destOrd="0" parTransId="{6E507EA7-EBCB-4778-8352-8E15118EA716}" sibTransId="{22A6725C-636C-4310-98C4-5056B4E858EB}"/>
    <dgm:cxn modelId="{84BC7D65-BB9D-492D-BE91-15C38F7DA437}" srcId="{ACC374F3-4517-449A-8F2D-14BB9569FFE6}" destId="{8A96E012-9FA4-4F34-8399-57742ADD8C0F}" srcOrd="0" destOrd="0" parTransId="{CB520C09-57C7-46E2-9DF9-CF496E6DA37E}" sibTransId="{771BFFC7-5573-4012-AE21-8DB657D42292}"/>
    <dgm:cxn modelId="{F14C4DD0-09EC-4099-9E26-FB0A6C932FA1}" type="presOf" srcId="{ACC374F3-4517-449A-8F2D-14BB9569FFE6}" destId="{F1C4794E-0615-451B-B873-48AC19A85628}" srcOrd="0" destOrd="0" presId="urn:microsoft.com/office/officeart/2008/layout/VerticalCurvedList#3"/>
    <dgm:cxn modelId="{A3619933-78D7-4554-9D7B-A97AB4D6C57B}" srcId="{ACC374F3-4517-449A-8F2D-14BB9569FFE6}" destId="{3BC29733-0C2D-49D1-9AAE-AE9EAB74E7BB}" srcOrd="1" destOrd="0" parTransId="{07C13223-A438-4D00-8087-3A4AF91DD082}" sibTransId="{17F4E512-0435-4864-9FE0-C53E2EE6D33C}"/>
    <dgm:cxn modelId="{22DDCA55-CE87-412A-8756-B125AFABBEEC}" type="presOf" srcId="{8A96E012-9FA4-4F34-8399-57742ADD8C0F}" destId="{7D694BCE-FE5A-465E-B914-F909D2DF06F3}" srcOrd="0" destOrd="0" presId="urn:microsoft.com/office/officeart/2008/layout/VerticalCurvedList#3"/>
    <dgm:cxn modelId="{6F340D60-5758-42B4-A1A6-DE900DAB2798}" type="presOf" srcId="{3BC29733-0C2D-49D1-9AAE-AE9EAB74E7BB}" destId="{464E9496-B44E-4A69-A00E-D6BBA9B91FA1}" srcOrd="0" destOrd="0" presId="urn:microsoft.com/office/officeart/2008/layout/VerticalCurvedList#3"/>
    <dgm:cxn modelId="{15D82A44-B5C9-41AE-9C6B-84FA0BEF4800}" type="presParOf" srcId="{F1C4794E-0615-451B-B873-48AC19A85628}" destId="{B0ABA10D-A514-4B16-B3B5-AB1609E080CD}" srcOrd="0" destOrd="0" presId="urn:microsoft.com/office/officeart/2008/layout/VerticalCurvedList#3"/>
    <dgm:cxn modelId="{4A996272-CFB1-46CB-BD21-BFD6A829C369}" type="presParOf" srcId="{B0ABA10D-A514-4B16-B3B5-AB1609E080CD}" destId="{BF95F65C-99A0-425D-9A78-A0B028B4026D}" srcOrd="0" destOrd="0" presId="urn:microsoft.com/office/officeart/2008/layout/VerticalCurvedList#3"/>
    <dgm:cxn modelId="{10B3ADDB-928E-4946-B9F1-0B83513BE737}" type="presParOf" srcId="{BF95F65C-99A0-425D-9A78-A0B028B4026D}" destId="{E578EE32-D54D-474F-AEA0-6B1F1ABFA8E4}" srcOrd="0" destOrd="0" presId="urn:microsoft.com/office/officeart/2008/layout/VerticalCurvedList#3"/>
    <dgm:cxn modelId="{F0BAD22E-BE3C-480E-B2DD-3E31C83796D3}" type="presParOf" srcId="{BF95F65C-99A0-425D-9A78-A0B028B4026D}" destId="{C60D2F89-CB61-413A-9187-46BD95919497}" srcOrd="1" destOrd="0" presId="urn:microsoft.com/office/officeart/2008/layout/VerticalCurvedList#3"/>
    <dgm:cxn modelId="{1BC543E8-D7AC-4E4E-A3F2-3131C1BA2374}" type="presParOf" srcId="{BF95F65C-99A0-425D-9A78-A0B028B4026D}" destId="{0A575060-FDC1-4816-ABE8-E887A973F43A}" srcOrd="2" destOrd="0" presId="urn:microsoft.com/office/officeart/2008/layout/VerticalCurvedList#3"/>
    <dgm:cxn modelId="{3E8105BB-DA7A-4A1B-A6D7-9E54E06BF90E}" type="presParOf" srcId="{BF95F65C-99A0-425D-9A78-A0B028B4026D}" destId="{0EF6FEE9-B989-4E9F-B603-930BF9BD594B}" srcOrd="3" destOrd="0" presId="urn:microsoft.com/office/officeart/2008/layout/VerticalCurvedList#3"/>
    <dgm:cxn modelId="{4CD0BA90-F8EA-469C-A0B6-2165A971F560}" type="presParOf" srcId="{B0ABA10D-A514-4B16-B3B5-AB1609E080CD}" destId="{7D694BCE-FE5A-465E-B914-F909D2DF06F3}" srcOrd="1" destOrd="0" presId="urn:microsoft.com/office/officeart/2008/layout/VerticalCurvedList#3"/>
    <dgm:cxn modelId="{21276B24-52CB-459B-95C2-BBC32666BA08}" type="presParOf" srcId="{B0ABA10D-A514-4B16-B3B5-AB1609E080CD}" destId="{6DED75DA-727D-4BE6-9060-9CD8FC34672E}" srcOrd="2" destOrd="0" presId="urn:microsoft.com/office/officeart/2008/layout/VerticalCurvedList#3"/>
    <dgm:cxn modelId="{75380836-A3A3-4448-A29B-1C6AD28ADE04}" type="presParOf" srcId="{6DED75DA-727D-4BE6-9060-9CD8FC34672E}" destId="{CC908282-0C01-40BD-9519-CE91982B940C}" srcOrd="0" destOrd="0" presId="urn:microsoft.com/office/officeart/2008/layout/VerticalCurvedList#3"/>
    <dgm:cxn modelId="{5B463033-2CF9-49FF-A305-5CAF7D25E019}" type="presParOf" srcId="{B0ABA10D-A514-4B16-B3B5-AB1609E080CD}" destId="{464E9496-B44E-4A69-A00E-D6BBA9B91FA1}" srcOrd="3" destOrd="0" presId="urn:microsoft.com/office/officeart/2008/layout/VerticalCurvedList#3"/>
    <dgm:cxn modelId="{232AEE18-94FC-42F3-B1F1-D36EF1FC1505}" type="presParOf" srcId="{B0ABA10D-A514-4B16-B3B5-AB1609E080CD}" destId="{2544D882-C78D-41A2-AF7C-F93BEBDAA22C}" srcOrd="4" destOrd="0" presId="urn:microsoft.com/office/officeart/2008/layout/VerticalCurvedList#3"/>
    <dgm:cxn modelId="{1FDA20E8-6C95-494B-941A-C628926AA5C1}" type="presParOf" srcId="{2544D882-C78D-41A2-AF7C-F93BEBDAA22C}" destId="{DF486ED9-823D-40C5-BB07-1ECE217917B2}" srcOrd="0" destOrd="0" presId="urn:microsoft.com/office/officeart/2008/layout/VerticalCurvedList#3"/>
    <dgm:cxn modelId="{CCB4AF54-B81B-44B9-8D77-83A70805DEA0}" type="presParOf" srcId="{B0ABA10D-A514-4B16-B3B5-AB1609E080CD}" destId="{B69F9701-D8A9-4F7C-847B-050FA9CB63D5}" srcOrd="5" destOrd="0" presId="urn:microsoft.com/office/officeart/2008/layout/VerticalCurvedList#3"/>
    <dgm:cxn modelId="{5A36DBBD-70DD-48B0-AAA8-2B8E818DF155}" type="presParOf" srcId="{B0ABA10D-A514-4B16-B3B5-AB1609E080CD}" destId="{47986665-A6B2-4925-9C3D-9CC0A125152D}" srcOrd="6" destOrd="0" presId="urn:microsoft.com/office/officeart/2008/layout/VerticalCurvedList#3"/>
    <dgm:cxn modelId="{850342AE-B900-4217-A2BE-6EAAAB66E5FD}" type="presParOf" srcId="{47986665-A6B2-4925-9C3D-9CC0A125152D}" destId="{C831E3A9-3ACB-4EF1-AE86-360B638540DA}" srcOrd="0" destOrd="0" presId="urn:microsoft.com/office/officeart/2008/layout/VerticalCurved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7DA37A6-856D-4FD8-9583-6190EDAA17E5}" type="doc">
      <dgm:prSet loTypeId="urn:microsoft.com/office/officeart/2005/8/layout/list1#4" loCatId="list" qsTypeId="urn:microsoft.com/office/officeart/2005/8/quickstyle/simple1#8" qsCatId="simple" csTypeId="urn:microsoft.com/office/officeart/2005/8/colors/accent1_2#8" csCatId="accent1" phldr="1"/>
      <dgm:spPr/>
      <dgm:t>
        <a:bodyPr/>
        <a:lstStyle/>
        <a:p>
          <a:endParaRPr lang="ru-RU"/>
        </a:p>
      </dgm:t>
    </dgm:pt>
    <dgm:pt modelId="{F55DEAA2-B1E6-4D9B-83D5-CBE18963E762}">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створення бізнес-моделі підприємства, тобто такої собі узагальненої моделі бажаних параметрів стану підприємства</a:t>
          </a:r>
        </a:p>
      </dgm:t>
    </dgm:pt>
    <dgm:pt modelId="{D2F775C3-4C35-4724-A56D-EB9CCD66CF10}" type="parTrans" cxnId="{3323C15A-1A81-414E-913E-7D7ACA717200}">
      <dgm:prSet/>
      <dgm:spPr/>
      <dgm:t>
        <a:bodyPr/>
        <a:lstStyle/>
        <a:p>
          <a:endParaRPr lang="ru-RU"/>
        </a:p>
      </dgm:t>
    </dgm:pt>
    <dgm:pt modelId="{53E93925-0DAC-496B-9495-D514449464B0}" type="sibTrans" cxnId="{3323C15A-1A81-414E-913E-7D7ACA717200}">
      <dgm:prSet/>
      <dgm:spPr/>
      <dgm:t>
        <a:bodyPr/>
        <a:lstStyle/>
        <a:p>
          <a:endParaRPr lang="ru-RU"/>
        </a:p>
      </dgm:t>
    </dgm:pt>
    <dgm:pt modelId="{4462DD14-A916-4C7E-8A57-AF9ABBE346EE}">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урахування конкуренції в часі, тобто оптимізація виробництва за рахунок скорочення часу та підвищення продуктивності праці, що стане фактором зниження витрат</a:t>
          </a:r>
        </a:p>
      </dgm:t>
    </dgm:pt>
    <dgm:pt modelId="{7D2342FE-1451-45B3-9B23-B95C8C416F6A}" type="parTrans" cxnId="{6BDA561D-C132-439B-B552-BA0C3708A945}">
      <dgm:prSet/>
      <dgm:spPr/>
      <dgm:t>
        <a:bodyPr/>
        <a:lstStyle/>
        <a:p>
          <a:endParaRPr lang="ru-RU"/>
        </a:p>
      </dgm:t>
    </dgm:pt>
    <dgm:pt modelId="{080CA3B2-4B33-4F6C-8E25-852F5E6056E7}" type="sibTrans" cxnId="{6BDA561D-C132-439B-B552-BA0C3708A945}">
      <dgm:prSet/>
      <dgm:spPr/>
      <dgm:t>
        <a:bodyPr/>
        <a:lstStyle/>
        <a:p>
          <a:endParaRPr lang="ru-RU"/>
        </a:p>
      </dgm:t>
    </dgm:pt>
    <dgm:pt modelId="{20D35C3B-C106-427D-8F49-D0A9757BE23F}">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управління витратами, що синтезує в собі досягнення конкурентних переваг за рахунок досягнення нижчого за середньогалузевий рівень витрат за виробничими, маркетинговими та іншими витратами</a:t>
          </a:r>
        </a:p>
      </dgm:t>
    </dgm:pt>
    <dgm:pt modelId="{1D7A9584-097C-4AEF-BC74-F11CF4EDF3A2}" type="parTrans" cxnId="{1766EEBD-7D2E-4ED4-8B44-AAA5E445E537}">
      <dgm:prSet/>
      <dgm:spPr/>
      <dgm:t>
        <a:bodyPr/>
        <a:lstStyle/>
        <a:p>
          <a:endParaRPr lang="ru-RU"/>
        </a:p>
      </dgm:t>
    </dgm:pt>
    <dgm:pt modelId="{21EFB092-E572-4FE9-B69E-5DFE1C4DE2A3}" type="sibTrans" cxnId="{1766EEBD-7D2E-4ED4-8B44-AAA5E445E537}">
      <dgm:prSet/>
      <dgm:spPr/>
      <dgm:t>
        <a:bodyPr/>
        <a:lstStyle/>
        <a:p>
          <a:endParaRPr lang="ru-RU"/>
        </a:p>
      </dgm:t>
    </dgm:pt>
    <dgm:pt modelId="{56E8CE2E-9D5E-458C-A6E5-DD7F54B3CE65}">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диференціація, спрямована на досягнення переваг за рахунок того, що підприємство фокусує увагу на вдосконаленні однієї-двох актуальних властивостей своїх виробів, постійно поліпшуючи їх, внаслідок чого досягає переваг у конкуренції</a:t>
          </a:r>
        </a:p>
      </dgm:t>
    </dgm:pt>
    <dgm:pt modelId="{F97787B2-88A7-4F99-9942-513894CE240E}" type="parTrans" cxnId="{3EBCD737-1387-4E0C-8601-60AA5EF7EB39}">
      <dgm:prSet/>
      <dgm:spPr/>
      <dgm:t>
        <a:bodyPr/>
        <a:lstStyle/>
        <a:p>
          <a:endParaRPr lang="ru-RU"/>
        </a:p>
      </dgm:t>
    </dgm:pt>
    <dgm:pt modelId="{D2DEF1E1-2649-40E9-983B-144EB1F1EBE9}" type="sibTrans" cxnId="{3EBCD737-1387-4E0C-8601-60AA5EF7EB39}">
      <dgm:prSet/>
      <dgm:spPr/>
      <dgm:t>
        <a:bodyPr/>
        <a:lstStyle/>
        <a:p>
          <a:endParaRPr lang="ru-RU"/>
        </a:p>
      </dgm:t>
    </dgm:pt>
    <dgm:pt modelId="{5A2B5D6B-79E5-4984-B1DC-869B6F60E71E}" type="pres">
      <dgm:prSet presAssocID="{47DA37A6-856D-4FD8-9583-6190EDAA17E5}" presName="linear" presStyleCnt="0">
        <dgm:presLayoutVars>
          <dgm:dir/>
          <dgm:animLvl val="lvl"/>
          <dgm:resizeHandles val="exact"/>
        </dgm:presLayoutVars>
      </dgm:prSet>
      <dgm:spPr/>
      <dgm:t>
        <a:bodyPr/>
        <a:lstStyle/>
        <a:p>
          <a:endParaRPr lang="ru-RU"/>
        </a:p>
      </dgm:t>
    </dgm:pt>
    <dgm:pt modelId="{D3E5D65B-AEA4-44F0-93CC-EDA7DA3AC448}" type="pres">
      <dgm:prSet presAssocID="{F55DEAA2-B1E6-4D9B-83D5-CBE18963E762}" presName="parentLin" presStyleCnt="0"/>
      <dgm:spPr/>
    </dgm:pt>
    <dgm:pt modelId="{90F910E3-B6FC-4DF4-9189-E88A7ECC84B1}" type="pres">
      <dgm:prSet presAssocID="{F55DEAA2-B1E6-4D9B-83D5-CBE18963E762}" presName="parentLeftMargin" presStyleLbl="node1" presStyleIdx="0" presStyleCnt="4"/>
      <dgm:spPr/>
      <dgm:t>
        <a:bodyPr/>
        <a:lstStyle/>
        <a:p>
          <a:endParaRPr lang="ru-RU"/>
        </a:p>
      </dgm:t>
    </dgm:pt>
    <dgm:pt modelId="{AD30F59F-F171-469F-A189-64E34CE903D9}" type="pres">
      <dgm:prSet presAssocID="{F55DEAA2-B1E6-4D9B-83D5-CBE18963E762}" presName="parentText" presStyleLbl="node1" presStyleIdx="0" presStyleCnt="4">
        <dgm:presLayoutVars>
          <dgm:chMax val="0"/>
          <dgm:bulletEnabled val="1"/>
        </dgm:presLayoutVars>
      </dgm:prSet>
      <dgm:spPr/>
      <dgm:t>
        <a:bodyPr/>
        <a:lstStyle/>
        <a:p>
          <a:endParaRPr lang="ru-RU"/>
        </a:p>
      </dgm:t>
    </dgm:pt>
    <dgm:pt modelId="{22DFA833-9C11-4B74-B868-7D8F5049FA23}" type="pres">
      <dgm:prSet presAssocID="{F55DEAA2-B1E6-4D9B-83D5-CBE18963E762}" presName="negativeSpace" presStyleCnt="0"/>
      <dgm:spPr/>
    </dgm:pt>
    <dgm:pt modelId="{71AB1F45-65E4-4E85-B5D7-B7C4D9484954}" type="pres">
      <dgm:prSet presAssocID="{F55DEAA2-B1E6-4D9B-83D5-CBE18963E762}" presName="childText" presStyleLbl="conFgAcc1" presStyleIdx="0" presStyleCnt="4">
        <dgm:presLayoutVars>
          <dgm:bulletEnabled val="1"/>
        </dgm:presLayoutVars>
      </dgm:prSet>
      <dgm:spPr/>
    </dgm:pt>
    <dgm:pt modelId="{513AD177-8884-40D5-A4EB-98E98DCFDDB2}" type="pres">
      <dgm:prSet presAssocID="{53E93925-0DAC-496B-9495-D514449464B0}" presName="spaceBetweenRectangles" presStyleCnt="0"/>
      <dgm:spPr/>
    </dgm:pt>
    <dgm:pt modelId="{1CE23DEB-C10D-47F3-9DCD-21ECF78876BE}" type="pres">
      <dgm:prSet presAssocID="{4462DD14-A916-4C7E-8A57-AF9ABBE346EE}" presName="parentLin" presStyleCnt="0"/>
      <dgm:spPr/>
    </dgm:pt>
    <dgm:pt modelId="{D6C78695-BAC4-4CEA-A0BB-DA3F2EA2DE81}" type="pres">
      <dgm:prSet presAssocID="{4462DD14-A916-4C7E-8A57-AF9ABBE346EE}" presName="parentLeftMargin" presStyleLbl="node1" presStyleIdx="0" presStyleCnt="4"/>
      <dgm:spPr/>
      <dgm:t>
        <a:bodyPr/>
        <a:lstStyle/>
        <a:p>
          <a:endParaRPr lang="ru-RU"/>
        </a:p>
      </dgm:t>
    </dgm:pt>
    <dgm:pt modelId="{71E5CC29-7D03-461E-9AC9-759F5790000F}" type="pres">
      <dgm:prSet presAssocID="{4462DD14-A916-4C7E-8A57-AF9ABBE346EE}" presName="parentText" presStyleLbl="node1" presStyleIdx="1" presStyleCnt="4" custScaleY="122269">
        <dgm:presLayoutVars>
          <dgm:chMax val="0"/>
          <dgm:bulletEnabled val="1"/>
        </dgm:presLayoutVars>
      </dgm:prSet>
      <dgm:spPr/>
      <dgm:t>
        <a:bodyPr/>
        <a:lstStyle/>
        <a:p>
          <a:endParaRPr lang="ru-RU"/>
        </a:p>
      </dgm:t>
    </dgm:pt>
    <dgm:pt modelId="{6BC6C1FF-D5F9-4B7B-A4FD-B0DC07D34062}" type="pres">
      <dgm:prSet presAssocID="{4462DD14-A916-4C7E-8A57-AF9ABBE346EE}" presName="negativeSpace" presStyleCnt="0"/>
      <dgm:spPr/>
    </dgm:pt>
    <dgm:pt modelId="{5C59D401-A6A6-4AB9-B063-A58BFE8ED7C7}" type="pres">
      <dgm:prSet presAssocID="{4462DD14-A916-4C7E-8A57-AF9ABBE346EE}" presName="childText" presStyleLbl="conFgAcc1" presStyleIdx="1" presStyleCnt="4">
        <dgm:presLayoutVars>
          <dgm:bulletEnabled val="1"/>
        </dgm:presLayoutVars>
      </dgm:prSet>
      <dgm:spPr/>
    </dgm:pt>
    <dgm:pt modelId="{E53253F2-134A-41A7-84FD-209C2203F564}" type="pres">
      <dgm:prSet presAssocID="{080CA3B2-4B33-4F6C-8E25-852F5E6056E7}" presName="spaceBetweenRectangles" presStyleCnt="0"/>
      <dgm:spPr/>
    </dgm:pt>
    <dgm:pt modelId="{331679F2-3D73-4CA4-8157-D481EB35E529}" type="pres">
      <dgm:prSet presAssocID="{20D35C3B-C106-427D-8F49-D0A9757BE23F}" presName="parentLin" presStyleCnt="0"/>
      <dgm:spPr/>
    </dgm:pt>
    <dgm:pt modelId="{A6B39CBB-213B-4E25-B298-D4D828F9B4FF}" type="pres">
      <dgm:prSet presAssocID="{20D35C3B-C106-427D-8F49-D0A9757BE23F}" presName="parentLeftMargin" presStyleLbl="node1" presStyleIdx="1" presStyleCnt="4"/>
      <dgm:spPr/>
      <dgm:t>
        <a:bodyPr/>
        <a:lstStyle/>
        <a:p>
          <a:endParaRPr lang="ru-RU"/>
        </a:p>
      </dgm:t>
    </dgm:pt>
    <dgm:pt modelId="{A16C76AB-CB6F-48A5-A5A3-AE0EAA0F4ED9}" type="pres">
      <dgm:prSet presAssocID="{20D35C3B-C106-427D-8F49-D0A9757BE23F}" presName="parentText" presStyleLbl="node1" presStyleIdx="2" presStyleCnt="4" custScaleY="139165">
        <dgm:presLayoutVars>
          <dgm:chMax val="0"/>
          <dgm:bulletEnabled val="1"/>
        </dgm:presLayoutVars>
      </dgm:prSet>
      <dgm:spPr/>
      <dgm:t>
        <a:bodyPr/>
        <a:lstStyle/>
        <a:p>
          <a:endParaRPr lang="ru-RU"/>
        </a:p>
      </dgm:t>
    </dgm:pt>
    <dgm:pt modelId="{01924A19-A67E-4622-902B-E65349542FD1}" type="pres">
      <dgm:prSet presAssocID="{20D35C3B-C106-427D-8F49-D0A9757BE23F}" presName="negativeSpace" presStyleCnt="0"/>
      <dgm:spPr/>
    </dgm:pt>
    <dgm:pt modelId="{10304147-7239-4011-84B6-5AB45D8093D5}" type="pres">
      <dgm:prSet presAssocID="{20D35C3B-C106-427D-8F49-D0A9757BE23F}" presName="childText" presStyleLbl="conFgAcc1" presStyleIdx="2" presStyleCnt="4">
        <dgm:presLayoutVars>
          <dgm:bulletEnabled val="1"/>
        </dgm:presLayoutVars>
      </dgm:prSet>
      <dgm:spPr/>
    </dgm:pt>
    <dgm:pt modelId="{F2F2D109-8FED-4E68-A502-F0840734A88C}" type="pres">
      <dgm:prSet presAssocID="{21EFB092-E572-4FE9-B69E-5DFE1C4DE2A3}" presName="spaceBetweenRectangles" presStyleCnt="0"/>
      <dgm:spPr/>
    </dgm:pt>
    <dgm:pt modelId="{7E376494-D650-42A0-84B5-CF7ECE0CFAC7}" type="pres">
      <dgm:prSet presAssocID="{56E8CE2E-9D5E-458C-A6E5-DD7F54B3CE65}" presName="parentLin" presStyleCnt="0"/>
      <dgm:spPr/>
    </dgm:pt>
    <dgm:pt modelId="{CA3902C7-E49A-4885-BAA0-543A568B909B}" type="pres">
      <dgm:prSet presAssocID="{56E8CE2E-9D5E-458C-A6E5-DD7F54B3CE65}" presName="parentLeftMargin" presStyleLbl="node1" presStyleIdx="2" presStyleCnt="4"/>
      <dgm:spPr/>
      <dgm:t>
        <a:bodyPr/>
        <a:lstStyle/>
        <a:p>
          <a:endParaRPr lang="ru-RU"/>
        </a:p>
      </dgm:t>
    </dgm:pt>
    <dgm:pt modelId="{90209C9A-DFB2-49E5-B415-0B7DDBC95CAD}" type="pres">
      <dgm:prSet presAssocID="{56E8CE2E-9D5E-458C-A6E5-DD7F54B3CE65}" presName="parentText" presStyleLbl="node1" presStyleIdx="3" presStyleCnt="4" custScaleY="144544">
        <dgm:presLayoutVars>
          <dgm:chMax val="0"/>
          <dgm:bulletEnabled val="1"/>
        </dgm:presLayoutVars>
      </dgm:prSet>
      <dgm:spPr/>
      <dgm:t>
        <a:bodyPr/>
        <a:lstStyle/>
        <a:p>
          <a:endParaRPr lang="ru-RU"/>
        </a:p>
      </dgm:t>
    </dgm:pt>
    <dgm:pt modelId="{A2F1FAAA-2DCB-4650-8DAB-D4EE5D6F21D2}" type="pres">
      <dgm:prSet presAssocID="{56E8CE2E-9D5E-458C-A6E5-DD7F54B3CE65}" presName="negativeSpace" presStyleCnt="0"/>
      <dgm:spPr/>
    </dgm:pt>
    <dgm:pt modelId="{D6154121-3339-4A77-B318-81CBF22D9A95}" type="pres">
      <dgm:prSet presAssocID="{56E8CE2E-9D5E-458C-A6E5-DD7F54B3CE65}" presName="childText" presStyleLbl="conFgAcc1" presStyleIdx="3" presStyleCnt="4">
        <dgm:presLayoutVars>
          <dgm:bulletEnabled val="1"/>
        </dgm:presLayoutVars>
      </dgm:prSet>
      <dgm:spPr/>
    </dgm:pt>
  </dgm:ptLst>
  <dgm:cxnLst>
    <dgm:cxn modelId="{DC21750E-DC68-484F-9FA2-15DFBDBE0A98}" type="presOf" srcId="{4462DD14-A916-4C7E-8A57-AF9ABBE346EE}" destId="{71E5CC29-7D03-461E-9AC9-759F5790000F}" srcOrd="1" destOrd="0" presId="urn:microsoft.com/office/officeart/2005/8/layout/list1#4"/>
    <dgm:cxn modelId="{6BDA561D-C132-439B-B552-BA0C3708A945}" srcId="{47DA37A6-856D-4FD8-9583-6190EDAA17E5}" destId="{4462DD14-A916-4C7E-8A57-AF9ABBE346EE}" srcOrd="1" destOrd="0" parTransId="{7D2342FE-1451-45B3-9B23-B95C8C416F6A}" sibTransId="{080CA3B2-4B33-4F6C-8E25-852F5E6056E7}"/>
    <dgm:cxn modelId="{ABC9B878-66A1-4089-A90C-5DE517751DA8}" type="presOf" srcId="{47DA37A6-856D-4FD8-9583-6190EDAA17E5}" destId="{5A2B5D6B-79E5-4984-B1DC-869B6F60E71E}" srcOrd="0" destOrd="0" presId="urn:microsoft.com/office/officeart/2005/8/layout/list1#4"/>
    <dgm:cxn modelId="{45303F3E-C484-4732-B76A-C56A7D2661DD}" type="presOf" srcId="{56E8CE2E-9D5E-458C-A6E5-DD7F54B3CE65}" destId="{90209C9A-DFB2-49E5-B415-0B7DDBC95CAD}" srcOrd="1" destOrd="0" presId="urn:microsoft.com/office/officeart/2005/8/layout/list1#4"/>
    <dgm:cxn modelId="{3EBCD737-1387-4E0C-8601-60AA5EF7EB39}" srcId="{47DA37A6-856D-4FD8-9583-6190EDAA17E5}" destId="{56E8CE2E-9D5E-458C-A6E5-DD7F54B3CE65}" srcOrd="3" destOrd="0" parTransId="{F97787B2-88A7-4F99-9942-513894CE240E}" sibTransId="{D2DEF1E1-2649-40E9-983B-144EB1F1EBE9}"/>
    <dgm:cxn modelId="{B23EA0DC-7D3B-44B8-9CBB-49EB2C3BB87C}" type="presOf" srcId="{56E8CE2E-9D5E-458C-A6E5-DD7F54B3CE65}" destId="{CA3902C7-E49A-4885-BAA0-543A568B909B}" srcOrd="0" destOrd="0" presId="urn:microsoft.com/office/officeart/2005/8/layout/list1#4"/>
    <dgm:cxn modelId="{09CA5637-966D-4497-975F-D2B389F69DCB}" type="presOf" srcId="{20D35C3B-C106-427D-8F49-D0A9757BE23F}" destId="{A6B39CBB-213B-4E25-B298-D4D828F9B4FF}" srcOrd="0" destOrd="0" presId="urn:microsoft.com/office/officeart/2005/8/layout/list1#4"/>
    <dgm:cxn modelId="{C7440BCA-757A-4237-9A61-D5CC4F3537D8}" type="presOf" srcId="{4462DD14-A916-4C7E-8A57-AF9ABBE346EE}" destId="{D6C78695-BAC4-4CEA-A0BB-DA3F2EA2DE81}" srcOrd="0" destOrd="0" presId="urn:microsoft.com/office/officeart/2005/8/layout/list1#4"/>
    <dgm:cxn modelId="{1A37B8CE-54B7-4D57-A0F8-F84E8E1BB3C8}" type="presOf" srcId="{20D35C3B-C106-427D-8F49-D0A9757BE23F}" destId="{A16C76AB-CB6F-48A5-A5A3-AE0EAA0F4ED9}" srcOrd="1" destOrd="0" presId="urn:microsoft.com/office/officeart/2005/8/layout/list1#4"/>
    <dgm:cxn modelId="{1766EEBD-7D2E-4ED4-8B44-AAA5E445E537}" srcId="{47DA37A6-856D-4FD8-9583-6190EDAA17E5}" destId="{20D35C3B-C106-427D-8F49-D0A9757BE23F}" srcOrd="2" destOrd="0" parTransId="{1D7A9584-097C-4AEF-BC74-F11CF4EDF3A2}" sibTransId="{21EFB092-E572-4FE9-B69E-5DFE1C4DE2A3}"/>
    <dgm:cxn modelId="{09D3FBE5-2464-44F1-9C01-16420C32FB3D}" type="presOf" srcId="{F55DEAA2-B1E6-4D9B-83D5-CBE18963E762}" destId="{AD30F59F-F171-469F-A189-64E34CE903D9}" srcOrd="1" destOrd="0" presId="urn:microsoft.com/office/officeart/2005/8/layout/list1#4"/>
    <dgm:cxn modelId="{629A41F5-F86C-4A69-92E6-5882EBF1761A}" type="presOf" srcId="{F55DEAA2-B1E6-4D9B-83D5-CBE18963E762}" destId="{90F910E3-B6FC-4DF4-9189-E88A7ECC84B1}" srcOrd="0" destOrd="0" presId="urn:microsoft.com/office/officeart/2005/8/layout/list1#4"/>
    <dgm:cxn modelId="{3323C15A-1A81-414E-913E-7D7ACA717200}" srcId="{47DA37A6-856D-4FD8-9583-6190EDAA17E5}" destId="{F55DEAA2-B1E6-4D9B-83D5-CBE18963E762}" srcOrd="0" destOrd="0" parTransId="{D2F775C3-4C35-4724-A56D-EB9CCD66CF10}" sibTransId="{53E93925-0DAC-496B-9495-D514449464B0}"/>
    <dgm:cxn modelId="{387C3D13-C761-448B-BDB3-7C2723A1164E}" type="presParOf" srcId="{5A2B5D6B-79E5-4984-B1DC-869B6F60E71E}" destId="{D3E5D65B-AEA4-44F0-93CC-EDA7DA3AC448}" srcOrd="0" destOrd="0" presId="urn:microsoft.com/office/officeart/2005/8/layout/list1#4"/>
    <dgm:cxn modelId="{EE5C8473-2A3F-42EF-B3D4-84C575562782}" type="presParOf" srcId="{D3E5D65B-AEA4-44F0-93CC-EDA7DA3AC448}" destId="{90F910E3-B6FC-4DF4-9189-E88A7ECC84B1}" srcOrd="0" destOrd="0" presId="urn:microsoft.com/office/officeart/2005/8/layout/list1#4"/>
    <dgm:cxn modelId="{B40F261E-B71C-47EA-9579-4AEB166DDA39}" type="presParOf" srcId="{D3E5D65B-AEA4-44F0-93CC-EDA7DA3AC448}" destId="{AD30F59F-F171-469F-A189-64E34CE903D9}" srcOrd="1" destOrd="0" presId="urn:microsoft.com/office/officeart/2005/8/layout/list1#4"/>
    <dgm:cxn modelId="{8E6D1726-2B34-40B2-92C4-1CB25D5C9053}" type="presParOf" srcId="{5A2B5D6B-79E5-4984-B1DC-869B6F60E71E}" destId="{22DFA833-9C11-4B74-B868-7D8F5049FA23}" srcOrd="1" destOrd="0" presId="urn:microsoft.com/office/officeart/2005/8/layout/list1#4"/>
    <dgm:cxn modelId="{14F72950-EF41-4733-8B2D-D42B74CC3861}" type="presParOf" srcId="{5A2B5D6B-79E5-4984-B1DC-869B6F60E71E}" destId="{71AB1F45-65E4-4E85-B5D7-B7C4D9484954}" srcOrd="2" destOrd="0" presId="urn:microsoft.com/office/officeart/2005/8/layout/list1#4"/>
    <dgm:cxn modelId="{360B2AFE-81D8-434B-BB14-7D4B5C51C846}" type="presParOf" srcId="{5A2B5D6B-79E5-4984-B1DC-869B6F60E71E}" destId="{513AD177-8884-40D5-A4EB-98E98DCFDDB2}" srcOrd="3" destOrd="0" presId="urn:microsoft.com/office/officeart/2005/8/layout/list1#4"/>
    <dgm:cxn modelId="{9F596FD1-8DE8-4901-910E-397651B39BE5}" type="presParOf" srcId="{5A2B5D6B-79E5-4984-B1DC-869B6F60E71E}" destId="{1CE23DEB-C10D-47F3-9DCD-21ECF78876BE}" srcOrd="4" destOrd="0" presId="urn:microsoft.com/office/officeart/2005/8/layout/list1#4"/>
    <dgm:cxn modelId="{81CE14B6-BBF3-491B-B7F2-41295667FBBA}" type="presParOf" srcId="{1CE23DEB-C10D-47F3-9DCD-21ECF78876BE}" destId="{D6C78695-BAC4-4CEA-A0BB-DA3F2EA2DE81}" srcOrd="0" destOrd="0" presId="urn:microsoft.com/office/officeart/2005/8/layout/list1#4"/>
    <dgm:cxn modelId="{E294A2C6-98BA-4EAD-8471-14D121FB0FC9}" type="presParOf" srcId="{1CE23DEB-C10D-47F3-9DCD-21ECF78876BE}" destId="{71E5CC29-7D03-461E-9AC9-759F5790000F}" srcOrd="1" destOrd="0" presId="urn:microsoft.com/office/officeart/2005/8/layout/list1#4"/>
    <dgm:cxn modelId="{97946279-56C2-4899-BB8A-88DE33FB379C}" type="presParOf" srcId="{5A2B5D6B-79E5-4984-B1DC-869B6F60E71E}" destId="{6BC6C1FF-D5F9-4B7B-A4FD-B0DC07D34062}" srcOrd="5" destOrd="0" presId="urn:microsoft.com/office/officeart/2005/8/layout/list1#4"/>
    <dgm:cxn modelId="{4A67CEEE-C48B-49F5-B836-3D4B19DEDE3C}" type="presParOf" srcId="{5A2B5D6B-79E5-4984-B1DC-869B6F60E71E}" destId="{5C59D401-A6A6-4AB9-B063-A58BFE8ED7C7}" srcOrd="6" destOrd="0" presId="urn:microsoft.com/office/officeart/2005/8/layout/list1#4"/>
    <dgm:cxn modelId="{0EB03A9F-3417-4BCD-9041-59E303BD612D}" type="presParOf" srcId="{5A2B5D6B-79E5-4984-B1DC-869B6F60E71E}" destId="{E53253F2-134A-41A7-84FD-209C2203F564}" srcOrd="7" destOrd="0" presId="urn:microsoft.com/office/officeart/2005/8/layout/list1#4"/>
    <dgm:cxn modelId="{188E9297-A40E-4D9D-9255-827CC8F2564D}" type="presParOf" srcId="{5A2B5D6B-79E5-4984-B1DC-869B6F60E71E}" destId="{331679F2-3D73-4CA4-8157-D481EB35E529}" srcOrd="8" destOrd="0" presId="urn:microsoft.com/office/officeart/2005/8/layout/list1#4"/>
    <dgm:cxn modelId="{4A244A45-A7C4-49E3-92CC-AC1BADEBE08F}" type="presParOf" srcId="{331679F2-3D73-4CA4-8157-D481EB35E529}" destId="{A6B39CBB-213B-4E25-B298-D4D828F9B4FF}" srcOrd="0" destOrd="0" presId="urn:microsoft.com/office/officeart/2005/8/layout/list1#4"/>
    <dgm:cxn modelId="{DBDCE742-5C70-47CA-A485-6A9A1522C57E}" type="presParOf" srcId="{331679F2-3D73-4CA4-8157-D481EB35E529}" destId="{A16C76AB-CB6F-48A5-A5A3-AE0EAA0F4ED9}" srcOrd="1" destOrd="0" presId="urn:microsoft.com/office/officeart/2005/8/layout/list1#4"/>
    <dgm:cxn modelId="{3A38C034-8A85-4237-998E-F12F62789918}" type="presParOf" srcId="{5A2B5D6B-79E5-4984-B1DC-869B6F60E71E}" destId="{01924A19-A67E-4622-902B-E65349542FD1}" srcOrd="9" destOrd="0" presId="urn:microsoft.com/office/officeart/2005/8/layout/list1#4"/>
    <dgm:cxn modelId="{DBF5BB15-560D-4E6B-96C6-60C1C324606A}" type="presParOf" srcId="{5A2B5D6B-79E5-4984-B1DC-869B6F60E71E}" destId="{10304147-7239-4011-84B6-5AB45D8093D5}" srcOrd="10" destOrd="0" presId="urn:microsoft.com/office/officeart/2005/8/layout/list1#4"/>
    <dgm:cxn modelId="{73C3E129-01DB-446E-B317-1302CAC37BB9}" type="presParOf" srcId="{5A2B5D6B-79E5-4984-B1DC-869B6F60E71E}" destId="{F2F2D109-8FED-4E68-A502-F0840734A88C}" srcOrd="11" destOrd="0" presId="urn:microsoft.com/office/officeart/2005/8/layout/list1#4"/>
    <dgm:cxn modelId="{B99823F7-5358-4D00-8688-6604B0DA2090}" type="presParOf" srcId="{5A2B5D6B-79E5-4984-B1DC-869B6F60E71E}" destId="{7E376494-D650-42A0-84B5-CF7ECE0CFAC7}" srcOrd="12" destOrd="0" presId="urn:microsoft.com/office/officeart/2005/8/layout/list1#4"/>
    <dgm:cxn modelId="{2094F955-B343-4BA5-8F41-13EDC42E5848}" type="presParOf" srcId="{7E376494-D650-42A0-84B5-CF7ECE0CFAC7}" destId="{CA3902C7-E49A-4885-BAA0-543A568B909B}" srcOrd="0" destOrd="0" presId="urn:microsoft.com/office/officeart/2005/8/layout/list1#4"/>
    <dgm:cxn modelId="{3E33D66E-A24C-4FE4-9FAD-32AA42C8DC3A}" type="presParOf" srcId="{7E376494-D650-42A0-84B5-CF7ECE0CFAC7}" destId="{90209C9A-DFB2-49E5-B415-0B7DDBC95CAD}" srcOrd="1" destOrd="0" presId="urn:microsoft.com/office/officeart/2005/8/layout/list1#4"/>
    <dgm:cxn modelId="{4EB31F8C-0EEE-425C-8110-5BC1BC2189AC}" type="presParOf" srcId="{5A2B5D6B-79E5-4984-B1DC-869B6F60E71E}" destId="{A2F1FAAA-2DCB-4650-8DAB-D4EE5D6F21D2}" srcOrd="13" destOrd="0" presId="urn:microsoft.com/office/officeart/2005/8/layout/list1#4"/>
    <dgm:cxn modelId="{C6861D96-40F8-49A0-A791-F05A728913DF}" type="presParOf" srcId="{5A2B5D6B-79E5-4984-B1DC-869B6F60E71E}" destId="{D6154121-3339-4A77-B318-81CBF22D9A95}" srcOrd="14" destOrd="0" presId="urn:microsoft.com/office/officeart/2005/8/layout/list1#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EE6862F-203C-4632-8787-449A3D1DA6F6}" type="doc">
      <dgm:prSet loTypeId="urn:microsoft.com/office/officeart/2005/8/layout/list1#5" loCatId="list" qsTypeId="urn:microsoft.com/office/officeart/2005/8/quickstyle/simple1#9" qsCatId="simple" csTypeId="urn:microsoft.com/office/officeart/2005/8/colors/accent1_2#9" csCatId="accent1" phldr="1"/>
      <dgm:spPr/>
      <dgm:t>
        <a:bodyPr/>
        <a:lstStyle/>
        <a:p>
          <a:endParaRPr lang="ru-RU"/>
        </a:p>
      </dgm:t>
    </dgm:pt>
    <dgm:pt modelId="{2695982A-1867-4C40-B717-6A67CE7D958C}">
      <dgm:prSet phldrT="[Текст]" custT="1"/>
      <dgm:spPr/>
      <dgm:t>
        <a:bodyPr/>
        <a:lstStyle/>
        <a:p>
          <a:r>
            <a:rPr lang="uk-UA" sz="1400" noProof="0" dirty="0">
              <a:latin typeface="Times New Roman" panose="02020603050405020304" pitchFamily="18" charset="0"/>
              <a:cs typeface="Times New Roman" panose="02020603050405020304" pitchFamily="18" charset="0"/>
            </a:rPr>
            <a:t>стратегія, відображаючи систему цінностей, погляди вищого керівництва підприємства, його бачення майбутнього, допомагатиме зорієнтувати персонал в потрібному напрямку</a:t>
          </a:r>
        </a:p>
      </dgm:t>
    </dgm:pt>
    <dgm:pt modelId="{84BC248A-BAF6-4027-B400-94666B5B26F7}" type="parTrans" cxnId="{066F6CC7-B795-4779-8188-338D7A0BE154}">
      <dgm:prSet/>
      <dgm:spPr/>
      <dgm:t>
        <a:bodyPr/>
        <a:lstStyle/>
        <a:p>
          <a:endParaRPr lang="ru-RU"/>
        </a:p>
      </dgm:t>
    </dgm:pt>
    <dgm:pt modelId="{239C74F2-ACEE-4CE2-9273-FBEA130FC8BF}" type="sibTrans" cxnId="{066F6CC7-B795-4779-8188-338D7A0BE154}">
      <dgm:prSet/>
      <dgm:spPr/>
      <dgm:t>
        <a:bodyPr/>
        <a:lstStyle/>
        <a:p>
          <a:endParaRPr lang="ru-RU"/>
        </a:p>
      </dgm:t>
    </dgm:pt>
    <dgm:pt modelId="{3600B633-8F65-4515-9772-46939EB574C0}">
      <dgm:prSet phldrT="[Текст]" custT="1"/>
      <dgm:spPr/>
      <dgm:t>
        <a:bodyPr/>
        <a:lstStyle/>
        <a:p>
          <a:r>
            <a:rPr lang="uk-UA" sz="1400" noProof="0" dirty="0">
              <a:latin typeface="Times New Roman" panose="02020603050405020304" pitchFamily="18" charset="0"/>
              <a:cs typeface="Times New Roman" panose="02020603050405020304" pitchFamily="18" charset="0"/>
            </a:rPr>
            <a:t>раціональна структура економіки є такою системою виробництва та його обслуговування (інфраструктурного, ресурсного, грошово-фінансового, науково-технічного, цінового, інфраструктурного, кадрового тощо), за якої формується (або сформована) на місцевому, регіональному і національному рівнях агрегації необхідна кооперація виробництва кінцевої продукції, яка має ринки збуту і на яку існує адекватний попит, а саме виробництво здатне вдосконалюватися та розвиватися, тобто підприємства є інтегровані (або інтегруються) в місцеву, регіональну та національну господарські системи</a:t>
          </a:r>
        </a:p>
      </dgm:t>
    </dgm:pt>
    <dgm:pt modelId="{B037B262-0C3E-4529-A849-4A3B43E1B8FC}" type="parTrans" cxnId="{CA3305F7-2396-4ACF-9422-0F087C49E21E}">
      <dgm:prSet/>
      <dgm:spPr/>
      <dgm:t>
        <a:bodyPr/>
        <a:lstStyle/>
        <a:p>
          <a:endParaRPr lang="ru-RU"/>
        </a:p>
      </dgm:t>
    </dgm:pt>
    <dgm:pt modelId="{8ECD6062-9503-475E-8F50-497D50AFC14B}" type="sibTrans" cxnId="{CA3305F7-2396-4ACF-9422-0F087C49E21E}">
      <dgm:prSet/>
      <dgm:spPr/>
      <dgm:t>
        <a:bodyPr/>
        <a:lstStyle/>
        <a:p>
          <a:endParaRPr lang="ru-RU"/>
        </a:p>
      </dgm:t>
    </dgm:pt>
    <dgm:pt modelId="{BC1FD542-B968-4B99-827A-4EC8FF4BB737}">
      <dgm:prSet phldrT="[Текст]" custT="1"/>
      <dgm:spPr/>
      <dgm:t>
        <a:bodyPr/>
        <a:lstStyle/>
        <a:p>
          <a:r>
            <a:rPr lang="uk-UA" sz="1400" noProof="0" dirty="0">
              <a:latin typeface="Times New Roman" panose="02020603050405020304" pitchFamily="18" charset="0"/>
              <a:cs typeface="Times New Roman" panose="02020603050405020304" pitchFamily="18" charset="0"/>
            </a:rPr>
            <a:t>аналіз середовища підприємства, трактуючи вихідну ситуацію, визначатиме обмеження, які ним накладаються і можливу його еволюцію</a:t>
          </a:r>
        </a:p>
      </dgm:t>
    </dgm:pt>
    <dgm:pt modelId="{67D55D2C-7E91-4B33-A9C4-00626B71619A}" type="parTrans" cxnId="{72F4B3EE-03F1-4DB2-BD5C-361BA57829EB}">
      <dgm:prSet/>
      <dgm:spPr/>
      <dgm:t>
        <a:bodyPr/>
        <a:lstStyle/>
        <a:p>
          <a:endParaRPr lang="ru-RU"/>
        </a:p>
      </dgm:t>
    </dgm:pt>
    <dgm:pt modelId="{E2302B84-6734-4373-933B-B26CAE36B446}" type="sibTrans" cxnId="{72F4B3EE-03F1-4DB2-BD5C-361BA57829EB}">
      <dgm:prSet/>
      <dgm:spPr/>
      <dgm:t>
        <a:bodyPr/>
        <a:lstStyle/>
        <a:p>
          <a:endParaRPr lang="ru-RU"/>
        </a:p>
      </dgm:t>
    </dgm:pt>
    <dgm:pt modelId="{EF74104F-484D-4D7B-AB41-80AC319EFCA2}">
      <dgm:prSet phldrT="[Текст]" custT="1"/>
      <dgm:spPr/>
      <dgm:t>
        <a:bodyPr/>
        <a:lstStyle/>
        <a:p>
          <a:r>
            <a:rPr lang="uk-UA" sz="1400" noProof="0" dirty="0">
              <a:latin typeface="Times New Roman" panose="02020603050405020304" pitchFamily="18" charset="0"/>
              <a:cs typeface="Times New Roman" panose="02020603050405020304" pitchFamily="18" charset="0"/>
            </a:rPr>
            <a:t>сформована стратегія виступатиме інструментом координації, який буде забезпечувати узгодження цілей, а у випадку виникнення протиріч сприятиме досягненню компромісів, допомагатиме здійснювати діагностику діяльності підприємства, визначаючи причини відхилень між результатами та цілями (причини стратегічних розривів)</a:t>
          </a:r>
        </a:p>
      </dgm:t>
    </dgm:pt>
    <dgm:pt modelId="{82D1E2D9-86A3-4BDC-AB6B-7E5A19E5E2C4}" type="parTrans" cxnId="{C95A7A44-C917-4043-AE35-355BC235CBCF}">
      <dgm:prSet/>
      <dgm:spPr/>
      <dgm:t>
        <a:bodyPr/>
        <a:lstStyle/>
        <a:p>
          <a:endParaRPr lang="ru-RU"/>
        </a:p>
      </dgm:t>
    </dgm:pt>
    <dgm:pt modelId="{0A70DA04-431D-4FDF-BAD2-012DB52B4917}" type="sibTrans" cxnId="{C95A7A44-C917-4043-AE35-355BC235CBCF}">
      <dgm:prSet/>
      <dgm:spPr/>
      <dgm:t>
        <a:bodyPr/>
        <a:lstStyle/>
        <a:p>
          <a:endParaRPr lang="ru-RU"/>
        </a:p>
      </dgm:t>
    </dgm:pt>
    <dgm:pt modelId="{F791AD1C-76B0-460E-82A7-C161718E16AC}">
      <dgm:prSet phldrT="[Текст]" custT="1"/>
      <dgm:spPr/>
      <dgm:t>
        <a:bodyPr/>
        <a:lstStyle/>
        <a:p>
          <a:r>
            <a:rPr lang="uk-UA" sz="1400" noProof="0" dirty="0">
              <a:latin typeface="Times New Roman" panose="02020603050405020304" pitchFamily="18" charset="0"/>
              <a:cs typeface="Times New Roman" panose="02020603050405020304" pitchFamily="18" charset="0"/>
            </a:rPr>
            <a:t>наявність сформованої стратегії підвищуватиме адаптивну готовність підприємства до непередбачених змін, демонструючи зв’язок між функціональними підрозділами підприємства, сприятиме обґрунтованому управлінню [4 , с.85]. </a:t>
          </a:r>
        </a:p>
      </dgm:t>
    </dgm:pt>
    <dgm:pt modelId="{52DEDDA7-9682-4934-BD85-187796A6E2F2}" type="parTrans" cxnId="{FCEA10D6-3ED3-4E79-B865-4E2907AB179C}">
      <dgm:prSet/>
      <dgm:spPr/>
      <dgm:t>
        <a:bodyPr/>
        <a:lstStyle/>
        <a:p>
          <a:endParaRPr lang="ru-RU"/>
        </a:p>
      </dgm:t>
    </dgm:pt>
    <dgm:pt modelId="{B76653BD-5A51-448A-A7A0-27D5AA4210C4}" type="sibTrans" cxnId="{FCEA10D6-3ED3-4E79-B865-4E2907AB179C}">
      <dgm:prSet/>
      <dgm:spPr/>
      <dgm:t>
        <a:bodyPr/>
        <a:lstStyle/>
        <a:p>
          <a:endParaRPr lang="ru-RU"/>
        </a:p>
      </dgm:t>
    </dgm:pt>
    <dgm:pt modelId="{91C4B896-AEDE-49BB-B4E0-2FC85E8A0F33}" type="pres">
      <dgm:prSet presAssocID="{AEE6862F-203C-4632-8787-449A3D1DA6F6}" presName="linear" presStyleCnt="0">
        <dgm:presLayoutVars>
          <dgm:dir/>
          <dgm:animLvl val="lvl"/>
          <dgm:resizeHandles val="exact"/>
        </dgm:presLayoutVars>
      </dgm:prSet>
      <dgm:spPr/>
      <dgm:t>
        <a:bodyPr/>
        <a:lstStyle/>
        <a:p>
          <a:endParaRPr lang="ru-RU"/>
        </a:p>
      </dgm:t>
    </dgm:pt>
    <dgm:pt modelId="{66061AA0-85CB-41E2-A5E1-48C50ADE8EA9}" type="pres">
      <dgm:prSet presAssocID="{2695982A-1867-4C40-B717-6A67CE7D958C}" presName="parentLin" presStyleCnt="0"/>
      <dgm:spPr/>
    </dgm:pt>
    <dgm:pt modelId="{8678A31F-191B-4B48-82F8-50FF5B0EFCB9}" type="pres">
      <dgm:prSet presAssocID="{2695982A-1867-4C40-B717-6A67CE7D958C}" presName="parentLeftMargin" presStyleLbl="node1" presStyleIdx="0" presStyleCnt="5"/>
      <dgm:spPr/>
      <dgm:t>
        <a:bodyPr/>
        <a:lstStyle/>
        <a:p>
          <a:endParaRPr lang="ru-RU"/>
        </a:p>
      </dgm:t>
    </dgm:pt>
    <dgm:pt modelId="{0AC83F06-9022-4A0F-8A13-DE2CF47331D0}" type="pres">
      <dgm:prSet presAssocID="{2695982A-1867-4C40-B717-6A67CE7D958C}" presName="parentText" presStyleLbl="node1" presStyleIdx="0" presStyleCnt="5">
        <dgm:presLayoutVars>
          <dgm:chMax val="0"/>
          <dgm:bulletEnabled val="1"/>
        </dgm:presLayoutVars>
      </dgm:prSet>
      <dgm:spPr/>
      <dgm:t>
        <a:bodyPr/>
        <a:lstStyle/>
        <a:p>
          <a:endParaRPr lang="ru-RU"/>
        </a:p>
      </dgm:t>
    </dgm:pt>
    <dgm:pt modelId="{0E8ADA87-F60E-4615-A9E9-4669441501AA}" type="pres">
      <dgm:prSet presAssocID="{2695982A-1867-4C40-B717-6A67CE7D958C}" presName="negativeSpace" presStyleCnt="0"/>
      <dgm:spPr/>
    </dgm:pt>
    <dgm:pt modelId="{3D31935C-B1F6-411D-8B3C-8220C5D9EBEB}" type="pres">
      <dgm:prSet presAssocID="{2695982A-1867-4C40-B717-6A67CE7D958C}" presName="childText" presStyleLbl="conFgAcc1" presStyleIdx="0" presStyleCnt="5">
        <dgm:presLayoutVars>
          <dgm:bulletEnabled val="1"/>
        </dgm:presLayoutVars>
      </dgm:prSet>
      <dgm:spPr/>
    </dgm:pt>
    <dgm:pt modelId="{BBAD0E00-BBFC-44DD-8E30-97A641F68AB3}" type="pres">
      <dgm:prSet presAssocID="{239C74F2-ACEE-4CE2-9273-FBEA130FC8BF}" presName="spaceBetweenRectangles" presStyleCnt="0"/>
      <dgm:spPr/>
    </dgm:pt>
    <dgm:pt modelId="{6724F0DE-F111-4F60-9DA5-9E3B6F3FFAB3}" type="pres">
      <dgm:prSet presAssocID="{3600B633-8F65-4515-9772-46939EB574C0}" presName="parentLin" presStyleCnt="0"/>
      <dgm:spPr/>
    </dgm:pt>
    <dgm:pt modelId="{4A6AB927-DD2A-4B6B-B749-5576D2F4AD33}" type="pres">
      <dgm:prSet presAssocID="{3600B633-8F65-4515-9772-46939EB574C0}" presName="parentLeftMargin" presStyleLbl="node1" presStyleIdx="0" presStyleCnt="5"/>
      <dgm:spPr/>
      <dgm:t>
        <a:bodyPr/>
        <a:lstStyle/>
        <a:p>
          <a:endParaRPr lang="ru-RU"/>
        </a:p>
      </dgm:t>
    </dgm:pt>
    <dgm:pt modelId="{900F2B6E-A2B0-4A0B-BB25-7CD18C7087CE}" type="pres">
      <dgm:prSet presAssocID="{3600B633-8F65-4515-9772-46939EB574C0}" presName="parentText" presStyleLbl="node1" presStyleIdx="1" presStyleCnt="5" custScaleY="209432">
        <dgm:presLayoutVars>
          <dgm:chMax val="0"/>
          <dgm:bulletEnabled val="1"/>
        </dgm:presLayoutVars>
      </dgm:prSet>
      <dgm:spPr/>
      <dgm:t>
        <a:bodyPr/>
        <a:lstStyle/>
        <a:p>
          <a:endParaRPr lang="ru-RU"/>
        </a:p>
      </dgm:t>
    </dgm:pt>
    <dgm:pt modelId="{0E2D91ED-3458-4633-A0A6-B67401311D76}" type="pres">
      <dgm:prSet presAssocID="{3600B633-8F65-4515-9772-46939EB574C0}" presName="negativeSpace" presStyleCnt="0"/>
      <dgm:spPr/>
    </dgm:pt>
    <dgm:pt modelId="{829183E5-5EDF-4CE0-8A9A-EF72BAD66B96}" type="pres">
      <dgm:prSet presAssocID="{3600B633-8F65-4515-9772-46939EB574C0}" presName="childText" presStyleLbl="conFgAcc1" presStyleIdx="1" presStyleCnt="5">
        <dgm:presLayoutVars>
          <dgm:bulletEnabled val="1"/>
        </dgm:presLayoutVars>
      </dgm:prSet>
      <dgm:spPr/>
    </dgm:pt>
    <dgm:pt modelId="{3C49E517-C43D-44F5-B5F5-09F28EDF3E05}" type="pres">
      <dgm:prSet presAssocID="{8ECD6062-9503-475E-8F50-497D50AFC14B}" presName="spaceBetweenRectangles" presStyleCnt="0"/>
      <dgm:spPr/>
    </dgm:pt>
    <dgm:pt modelId="{D6ED478D-2061-4507-8ECC-B7AFED19509A}" type="pres">
      <dgm:prSet presAssocID="{BC1FD542-B968-4B99-827A-4EC8FF4BB737}" presName="parentLin" presStyleCnt="0"/>
      <dgm:spPr/>
    </dgm:pt>
    <dgm:pt modelId="{744F0C07-182F-4673-9043-00506627589F}" type="pres">
      <dgm:prSet presAssocID="{BC1FD542-B968-4B99-827A-4EC8FF4BB737}" presName="parentLeftMargin" presStyleLbl="node1" presStyleIdx="1" presStyleCnt="5"/>
      <dgm:spPr/>
      <dgm:t>
        <a:bodyPr/>
        <a:lstStyle/>
        <a:p>
          <a:endParaRPr lang="ru-RU"/>
        </a:p>
      </dgm:t>
    </dgm:pt>
    <dgm:pt modelId="{0EA87BDC-1097-4E49-9500-1A6BFFB7B45E}" type="pres">
      <dgm:prSet presAssocID="{BC1FD542-B968-4B99-827A-4EC8FF4BB737}" presName="parentText" presStyleLbl="node1" presStyleIdx="2" presStyleCnt="5">
        <dgm:presLayoutVars>
          <dgm:chMax val="0"/>
          <dgm:bulletEnabled val="1"/>
        </dgm:presLayoutVars>
      </dgm:prSet>
      <dgm:spPr/>
      <dgm:t>
        <a:bodyPr/>
        <a:lstStyle/>
        <a:p>
          <a:endParaRPr lang="ru-RU"/>
        </a:p>
      </dgm:t>
    </dgm:pt>
    <dgm:pt modelId="{DA063EF5-60F8-4169-8712-8FEF84B87E8B}" type="pres">
      <dgm:prSet presAssocID="{BC1FD542-B968-4B99-827A-4EC8FF4BB737}" presName="negativeSpace" presStyleCnt="0"/>
      <dgm:spPr/>
    </dgm:pt>
    <dgm:pt modelId="{91540BC1-D0C0-4A98-805A-8760C751BBA6}" type="pres">
      <dgm:prSet presAssocID="{BC1FD542-B968-4B99-827A-4EC8FF4BB737}" presName="childText" presStyleLbl="conFgAcc1" presStyleIdx="2" presStyleCnt="5">
        <dgm:presLayoutVars>
          <dgm:bulletEnabled val="1"/>
        </dgm:presLayoutVars>
      </dgm:prSet>
      <dgm:spPr/>
    </dgm:pt>
    <dgm:pt modelId="{DBA0525C-BD5D-4128-91E8-0FC571CF2777}" type="pres">
      <dgm:prSet presAssocID="{E2302B84-6734-4373-933B-B26CAE36B446}" presName="spaceBetweenRectangles" presStyleCnt="0"/>
      <dgm:spPr/>
    </dgm:pt>
    <dgm:pt modelId="{D319F957-5E7E-46D3-8D44-7836F0D9EF0C}" type="pres">
      <dgm:prSet presAssocID="{EF74104F-484D-4D7B-AB41-80AC319EFCA2}" presName="parentLin" presStyleCnt="0"/>
      <dgm:spPr/>
    </dgm:pt>
    <dgm:pt modelId="{6949B616-FB25-430F-8232-25C2800AEBF6}" type="pres">
      <dgm:prSet presAssocID="{EF74104F-484D-4D7B-AB41-80AC319EFCA2}" presName="parentLeftMargin" presStyleLbl="node1" presStyleIdx="2" presStyleCnt="5"/>
      <dgm:spPr/>
      <dgm:t>
        <a:bodyPr/>
        <a:lstStyle/>
        <a:p>
          <a:endParaRPr lang="ru-RU"/>
        </a:p>
      </dgm:t>
    </dgm:pt>
    <dgm:pt modelId="{3A828C7D-863C-4C4B-ACD0-3985AF8E54AF}" type="pres">
      <dgm:prSet presAssocID="{EF74104F-484D-4D7B-AB41-80AC319EFCA2}" presName="parentText" presStyleLbl="node1" presStyleIdx="3" presStyleCnt="5" custScaleY="126943">
        <dgm:presLayoutVars>
          <dgm:chMax val="0"/>
          <dgm:bulletEnabled val="1"/>
        </dgm:presLayoutVars>
      </dgm:prSet>
      <dgm:spPr/>
      <dgm:t>
        <a:bodyPr/>
        <a:lstStyle/>
        <a:p>
          <a:endParaRPr lang="ru-RU"/>
        </a:p>
      </dgm:t>
    </dgm:pt>
    <dgm:pt modelId="{A3399F88-30E9-48E8-B725-8CB556E207EE}" type="pres">
      <dgm:prSet presAssocID="{EF74104F-484D-4D7B-AB41-80AC319EFCA2}" presName="negativeSpace" presStyleCnt="0"/>
      <dgm:spPr/>
    </dgm:pt>
    <dgm:pt modelId="{34B34599-09C2-4038-ACF8-E4714F0CDA21}" type="pres">
      <dgm:prSet presAssocID="{EF74104F-484D-4D7B-AB41-80AC319EFCA2}" presName="childText" presStyleLbl="conFgAcc1" presStyleIdx="3" presStyleCnt="5">
        <dgm:presLayoutVars>
          <dgm:bulletEnabled val="1"/>
        </dgm:presLayoutVars>
      </dgm:prSet>
      <dgm:spPr/>
    </dgm:pt>
    <dgm:pt modelId="{1AE4A863-FF6A-45B8-A2F9-9620AB030896}" type="pres">
      <dgm:prSet presAssocID="{0A70DA04-431D-4FDF-BAD2-012DB52B4917}" presName="spaceBetweenRectangles" presStyleCnt="0"/>
      <dgm:spPr/>
    </dgm:pt>
    <dgm:pt modelId="{C465373F-84D5-49D8-A7B9-A1FEB21846FA}" type="pres">
      <dgm:prSet presAssocID="{F791AD1C-76B0-460E-82A7-C161718E16AC}" presName="parentLin" presStyleCnt="0"/>
      <dgm:spPr/>
    </dgm:pt>
    <dgm:pt modelId="{30FF35BC-109D-4E97-B5AB-E14EFC0F957D}" type="pres">
      <dgm:prSet presAssocID="{F791AD1C-76B0-460E-82A7-C161718E16AC}" presName="parentLeftMargin" presStyleLbl="node1" presStyleIdx="3" presStyleCnt="5"/>
      <dgm:spPr/>
      <dgm:t>
        <a:bodyPr/>
        <a:lstStyle/>
        <a:p>
          <a:endParaRPr lang="ru-RU"/>
        </a:p>
      </dgm:t>
    </dgm:pt>
    <dgm:pt modelId="{CFC44A03-20DC-44A4-923D-8866B90EDD67}" type="pres">
      <dgm:prSet presAssocID="{F791AD1C-76B0-460E-82A7-C161718E16AC}" presName="parentText" presStyleLbl="node1" presStyleIdx="4" presStyleCnt="5">
        <dgm:presLayoutVars>
          <dgm:chMax val="0"/>
          <dgm:bulletEnabled val="1"/>
        </dgm:presLayoutVars>
      </dgm:prSet>
      <dgm:spPr/>
      <dgm:t>
        <a:bodyPr/>
        <a:lstStyle/>
        <a:p>
          <a:endParaRPr lang="ru-RU"/>
        </a:p>
      </dgm:t>
    </dgm:pt>
    <dgm:pt modelId="{1D87DCE9-DEE4-45ED-9A93-8CFC2EBAE39F}" type="pres">
      <dgm:prSet presAssocID="{F791AD1C-76B0-460E-82A7-C161718E16AC}" presName="negativeSpace" presStyleCnt="0"/>
      <dgm:spPr/>
    </dgm:pt>
    <dgm:pt modelId="{4471C1CA-D4C5-4642-B4D4-584A0E7F6263}" type="pres">
      <dgm:prSet presAssocID="{F791AD1C-76B0-460E-82A7-C161718E16AC}" presName="childText" presStyleLbl="conFgAcc1" presStyleIdx="4" presStyleCnt="5">
        <dgm:presLayoutVars>
          <dgm:bulletEnabled val="1"/>
        </dgm:presLayoutVars>
      </dgm:prSet>
      <dgm:spPr/>
    </dgm:pt>
  </dgm:ptLst>
  <dgm:cxnLst>
    <dgm:cxn modelId="{DA8583C5-C330-4ECB-B349-54F60446E05A}" type="presOf" srcId="{AEE6862F-203C-4632-8787-449A3D1DA6F6}" destId="{91C4B896-AEDE-49BB-B4E0-2FC85E8A0F33}" srcOrd="0" destOrd="0" presId="urn:microsoft.com/office/officeart/2005/8/layout/list1#5"/>
    <dgm:cxn modelId="{FCEA10D6-3ED3-4E79-B865-4E2907AB179C}" srcId="{AEE6862F-203C-4632-8787-449A3D1DA6F6}" destId="{F791AD1C-76B0-460E-82A7-C161718E16AC}" srcOrd="4" destOrd="0" parTransId="{52DEDDA7-9682-4934-BD85-187796A6E2F2}" sibTransId="{B76653BD-5A51-448A-A7A0-27D5AA4210C4}"/>
    <dgm:cxn modelId="{AC624BE4-EBEE-4212-B11E-1ABE33A45D88}" type="presOf" srcId="{EF74104F-484D-4D7B-AB41-80AC319EFCA2}" destId="{6949B616-FB25-430F-8232-25C2800AEBF6}" srcOrd="0" destOrd="0" presId="urn:microsoft.com/office/officeart/2005/8/layout/list1#5"/>
    <dgm:cxn modelId="{6AA0C842-509F-44A9-894B-A6220FB5F552}" type="presOf" srcId="{EF74104F-484D-4D7B-AB41-80AC319EFCA2}" destId="{3A828C7D-863C-4C4B-ACD0-3985AF8E54AF}" srcOrd="1" destOrd="0" presId="urn:microsoft.com/office/officeart/2005/8/layout/list1#5"/>
    <dgm:cxn modelId="{EA321C81-339D-4296-9ECB-3B54047175D4}" type="presOf" srcId="{2695982A-1867-4C40-B717-6A67CE7D958C}" destId="{0AC83F06-9022-4A0F-8A13-DE2CF47331D0}" srcOrd="1" destOrd="0" presId="urn:microsoft.com/office/officeart/2005/8/layout/list1#5"/>
    <dgm:cxn modelId="{163E99FB-9D70-4969-BD12-7D34F5BB5A0D}" type="presOf" srcId="{F791AD1C-76B0-460E-82A7-C161718E16AC}" destId="{30FF35BC-109D-4E97-B5AB-E14EFC0F957D}" srcOrd="0" destOrd="0" presId="urn:microsoft.com/office/officeart/2005/8/layout/list1#5"/>
    <dgm:cxn modelId="{251DDB93-952D-4A5B-B046-9FDF96818A93}" type="presOf" srcId="{2695982A-1867-4C40-B717-6A67CE7D958C}" destId="{8678A31F-191B-4B48-82F8-50FF5B0EFCB9}" srcOrd="0" destOrd="0" presId="urn:microsoft.com/office/officeart/2005/8/layout/list1#5"/>
    <dgm:cxn modelId="{CA3305F7-2396-4ACF-9422-0F087C49E21E}" srcId="{AEE6862F-203C-4632-8787-449A3D1DA6F6}" destId="{3600B633-8F65-4515-9772-46939EB574C0}" srcOrd="1" destOrd="0" parTransId="{B037B262-0C3E-4529-A849-4A3B43E1B8FC}" sibTransId="{8ECD6062-9503-475E-8F50-497D50AFC14B}"/>
    <dgm:cxn modelId="{066F6CC7-B795-4779-8188-338D7A0BE154}" srcId="{AEE6862F-203C-4632-8787-449A3D1DA6F6}" destId="{2695982A-1867-4C40-B717-6A67CE7D958C}" srcOrd="0" destOrd="0" parTransId="{84BC248A-BAF6-4027-B400-94666B5B26F7}" sibTransId="{239C74F2-ACEE-4CE2-9273-FBEA130FC8BF}"/>
    <dgm:cxn modelId="{E882A63F-719E-4695-9F14-37BD15393A07}" type="presOf" srcId="{BC1FD542-B968-4B99-827A-4EC8FF4BB737}" destId="{744F0C07-182F-4673-9043-00506627589F}" srcOrd="0" destOrd="0" presId="urn:microsoft.com/office/officeart/2005/8/layout/list1#5"/>
    <dgm:cxn modelId="{9525EBCA-1F9A-41CE-B3E9-17758600CAFA}" type="presOf" srcId="{F791AD1C-76B0-460E-82A7-C161718E16AC}" destId="{CFC44A03-20DC-44A4-923D-8866B90EDD67}" srcOrd="1" destOrd="0" presId="urn:microsoft.com/office/officeart/2005/8/layout/list1#5"/>
    <dgm:cxn modelId="{08646549-CA53-4985-9BC5-E43456C26DE0}" type="presOf" srcId="{3600B633-8F65-4515-9772-46939EB574C0}" destId="{4A6AB927-DD2A-4B6B-B749-5576D2F4AD33}" srcOrd="0" destOrd="0" presId="urn:microsoft.com/office/officeart/2005/8/layout/list1#5"/>
    <dgm:cxn modelId="{DC08EE9B-174E-4471-B318-F97F4C2F5812}" type="presOf" srcId="{BC1FD542-B968-4B99-827A-4EC8FF4BB737}" destId="{0EA87BDC-1097-4E49-9500-1A6BFFB7B45E}" srcOrd="1" destOrd="0" presId="urn:microsoft.com/office/officeart/2005/8/layout/list1#5"/>
    <dgm:cxn modelId="{C95A7A44-C917-4043-AE35-355BC235CBCF}" srcId="{AEE6862F-203C-4632-8787-449A3D1DA6F6}" destId="{EF74104F-484D-4D7B-AB41-80AC319EFCA2}" srcOrd="3" destOrd="0" parTransId="{82D1E2D9-86A3-4BDC-AB6B-7E5A19E5E2C4}" sibTransId="{0A70DA04-431D-4FDF-BAD2-012DB52B4917}"/>
    <dgm:cxn modelId="{72F4B3EE-03F1-4DB2-BD5C-361BA57829EB}" srcId="{AEE6862F-203C-4632-8787-449A3D1DA6F6}" destId="{BC1FD542-B968-4B99-827A-4EC8FF4BB737}" srcOrd="2" destOrd="0" parTransId="{67D55D2C-7E91-4B33-A9C4-00626B71619A}" sibTransId="{E2302B84-6734-4373-933B-B26CAE36B446}"/>
    <dgm:cxn modelId="{BD5874BC-46B7-4C31-A531-3AA3FA914C88}" type="presOf" srcId="{3600B633-8F65-4515-9772-46939EB574C0}" destId="{900F2B6E-A2B0-4A0B-BB25-7CD18C7087CE}" srcOrd="1" destOrd="0" presId="urn:microsoft.com/office/officeart/2005/8/layout/list1#5"/>
    <dgm:cxn modelId="{8546BE60-56D9-4BF1-B4CF-69D238FBF4A8}" type="presParOf" srcId="{91C4B896-AEDE-49BB-B4E0-2FC85E8A0F33}" destId="{66061AA0-85CB-41E2-A5E1-48C50ADE8EA9}" srcOrd="0" destOrd="0" presId="urn:microsoft.com/office/officeart/2005/8/layout/list1#5"/>
    <dgm:cxn modelId="{3A79E6D0-275C-4C71-9F42-E753D429B478}" type="presParOf" srcId="{66061AA0-85CB-41E2-A5E1-48C50ADE8EA9}" destId="{8678A31F-191B-4B48-82F8-50FF5B0EFCB9}" srcOrd="0" destOrd="0" presId="urn:microsoft.com/office/officeart/2005/8/layout/list1#5"/>
    <dgm:cxn modelId="{327B3286-5ADD-4152-88E9-ADDD67B6E91D}" type="presParOf" srcId="{66061AA0-85CB-41E2-A5E1-48C50ADE8EA9}" destId="{0AC83F06-9022-4A0F-8A13-DE2CF47331D0}" srcOrd="1" destOrd="0" presId="urn:microsoft.com/office/officeart/2005/8/layout/list1#5"/>
    <dgm:cxn modelId="{65D703E2-26C3-40F0-94A5-FEBAFAAC2603}" type="presParOf" srcId="{91C4B896-AEDE-49BB-B4E0-2FC85E8A0F33}" destId="{0E8ADA87-F60E-4615-A9E9-4669441501AA}" srcOrd="1" destOrd="0" presId="urn:microsoft.com/office/officeart/2005/8/layout/list1#5"/>
    <dgm:cxn modelId="{314EA852-F5E5-4D4C-A617-4EFE0C8BC27C}" type="presParOf" srcId="{91C4B896-AEDE-49BB-B4E0-2FC85E8A0F33}" destId="{3D31935C-B1F6-411D-8B3C-8220C5D9EBEB}" srcOrd="2" destOrd="0" presId="urn:microsoft.com/office/officeart/2005/8/layout/list1#5"/>
    <dgm:cxn modelId="{6B8A0E77-6BFF-4A34-8927-E2BA6713592A}" type="presParOf" srcId="{91C4B896-AEDE-49BB-B4E0-2FC85E8A0F33}" destId="{BBAD0E00-BBFC-44DD-8E30-97A641F68AB3}" srcOrd="3" destOrd="0" presId="urn:microsoft.com/office/officeart/2005/8/layout/list1#5"/>
    <dgm:cxn modelId="{0BBE9AD4-3B60-4919-BD15-534401739D5E}" type="presParOf" srcId="{91C4B896-AEDE-49BB-B4E0-2FC85E8A0F33}" destId="{6724F0DE-F111-4F60-9DA5-9E3B6F3FFAB3}" srcOrd="4" destOrd="0" presId="urn:microsoft.com/office/officeart/2005/8/layout/list1#5"/>
    <dgm:cxn modelId="{D3C9E14A-3008-4590-9EE5-53EE04043850}" type="presParOf" srcId="{6724F0DE-F111-4F60-9DA5-9E3B6F3FFAB3}" destId="{4A6AB927-DD2A-4B6B-B749-5576D2F4AD33}" srcOrd="0" destOrd="0" presId="urn:microsoft.com/office/officeart/2005/8/layout/list1#5"/>
    <dgm:cxn modelId="{9C3FD5BC-CC63-4732-8192-8B37B823EFA4}" type="presParOf" srcId="{6724F0DE-F111-4F60-9DA5-9E3B6F3FFAB3}" destId="{900F2B6E-A2B0-4A0B-BB25-7CD18C7087CE}" srcOrd="1" destOrd="0" presId="urn:microsoft.com/office/officeart/2005/8/layout/list1#5"/>
    <dgm:cxn modelId="{959DFE79-371A-4691-B4FF-20BC1B4F5EBB}" type="presParOf" srcId="{91C4B896-AEDE-49BB-B4E0-2FC85E8A0F33}" destId="{0E2D91ED-3458-4633-A0A6-B67401311D76}" srcOrd="5" destOrd="0" presId="urn:microsoft.com/office/officeart/2005/8/layout/list1#5"/>
    <dgm:cxn modelId="{6B71ECFD-80FB-485C-956D-4488F1732DC6}" type="presParOf" srcId="{91C4B896-AEDE-49BB-B4E0-2FC85E8A0F33}" destId="{829183E5-5EDF-4CE0-8A9A-EF72BAD66B96}" srcOrd="6" destOrd="0" presId="urn:microsoft.com/office/officeart/2005/8/layout/list1#5"/>
    <dgm:cxn modelId="{684ADF82-E4D7-4D48-B231-217898744E4B}" type="presParOf" srcId="{91C4B896-AEDE-49BB-B4E0-2FC85E8A0F33}" destId="{3C49E517-C43D-44F5-B5F5-09F28EDF3E05}" srcOrd="7" destOrd="0" presId="urn:microsoft.com/office/officeart/2005/8/layout/list1#5"/>
    <dgm:cxn modelId="{B5F87DE9-3E00-4EAC-8A58-6FB578560444}" type="presParOf" srcId="{91C4B896-AEDE-49BB-B4E0-2FC85E8A0F33}" destId="{D6ED478D-2061-4507-8ECC-B7AFED19509A}" srcOrd="8" destOrd="0" presId="urn:microsoft.com/office/officeart/2005/8/layout/list1#5"/>
    <dgm:cxn modelId="{0EC3622B-6B75-4DCA-A4BC-84EA812AC165}" type="presParOf" srcId="{D6ED478D-2061-4507-8ECC-B7AFED19509A}" destId="{744F0C07-182F-4673-9043-00506627589F}" srcOrd="0" destOrd="0" presId="urn:microsoft.com/office/officeart/2005/8/layout/list1#5"/>
    <dgm:cxn modelId="{D6D713B1-5851-4B6D-9EDD-57CA0A66564C}" type="presParOf" srcId="{D6ED478D-2061-4507-8ECC-B7AFED19509A}" destId="{0EA87BDC-1097-4E49-9500-1A6BFFB7B45E}" srcOrd="1" destOrd="0" presId="urn:microsoft.com/office/officeart/2005/8/layout/list1#5"/>
    <dgm:cxn modelId="{E2FA7B49-D6D7-4897-88B9-66AC90C64B10}" type="presParOf" srcId="{91C4B896-AEDE-49BB-B4E0-2FC85E8A0F33}" destId="{DA063EF5-60F8-4169-8712-8FEF84B87E8B}" srcOrd="9" destOrd="0" presId="urn:microsoft.com/office/officeart/2005/8/layout/list1#5"/>
    <dgm:cxn modelId="{87947AA0-8C6D-4C26-AFB9-36CA523A6F3B}" type="presParOf" srcId="{91C4B896-AEDE-49BB-B4E0-2FC85E8A0F33}" destId="{91540BC1-D0C0-4A98-805A-8760C751BBA6}" srcOrd="10" destOrd="0" presId="urn:microsoft.com/office/officeart/2005/8/layout/list1#5"/>
    <dgm:cxn modelId="{48A3934D-4CA1-40FE-BA94-CD97A3D8DFD4}" type="presParOf" srcId="{91C4B896-AEDE-49BB-B4E0-2FC85E8A0F33}" destId="{DBA0525C-BD5D-4128-91E8-0FC571CF2777}" srcOrd="11" destOrd="0" presId="urn:microsoft.com/office/officeart/2005/8/layout/list1#5"/>
    <dgm:cxn modelId="{3AE7E892-7CE0-42A1-BD69-4DCD5F71A4F8}" type="presParOf" srcId="{91C4B896-AEDE-49BB-B4E0-2FC85E8A0F33}" destId="{D319F957-5E7E-46D3-8D44-7836F0D9EF0C}" srcOrd="12" destOrd="0" presId="urn:microsoft.com/office/officeart/2005/8/layout/list1#5"/>
    <dgm:cxn modelId="{6477DF46-989C-4A1A-B1C7-B4B60BD66228}" type="presParOf" srcId="{D319F957-5E7E-46D3-8D44-7836F0D9EF0C}" destId="{6949B616-FB25-430F-8232-25C2800AEBF6}" srcOrd="0" destOrd="0" presId="urn:microsoft.com/office/officeart/2005/8/layout/list1#5"/>
    <dgm:cxn modelId="{14E14E8A-1645-4F07-B425-046A7B22AFE4}" type="presParOf" srcId="{D319F957-5E7E-46D3-8D44-7836F0D9EF0C}" destId="{3A828C7D-863C-4C4B-ACD0-3985AF8E54AF}" srcOrd="1" destOrd="0" presId="urn:microsoft.com/office/officeart/2005/8/layout/list1#5"/>
    <dgm:cxn modelId="{5BC6C4E5-B22F-4CF1-8E14-BFB72A8995E3}" type="presParOf" srcId="{91C4B896-AEDE-49BB-B4E0-2FC85E8A0F33}" destId="{A3399F88-30E9-48E8-B725-8CB556E207EE}" srcOrd="13" destOrd="0" presId="urn:microsoft.com/office/officeart/2005/8/layout/list1#5"/>
    <dgm:cxn modelId="{8401B10C-0CC8-4B5A-A60C-F8838A15524D}" type="presParOf" srcId="{91C4B896-AEDE-49BB-B4E0-2FC85E8A0F33}" destId="{34B34599-09C2-4038-ACF8-E4714F0CDA21}" srcOrd="14" destOrd="0" presId="urn:microsoft.com/office/officeart/2005/8/layout/list1#5"/>
    <dgm:cxn modelId="{455B15F4-292B-4E16-A9E5-E5A2F9941EA5}" type="presParOf" srcId="{91C4B896-AEDE-49BB-B4E0-2FC85E8A0F33}" destId="{1AE4A863-FF6A-45B8-A2F9-9620AB030896}" srcOrd="15" destOrd="0" presId="urn:microsoft.com/office/officeart/2005/8/layout/list1#5"/>
    <dgm:cxn modelId="{3135F532-0E3E-43B2-99EF-CD2373512326}" type="presParOf" srcId="{91C4B896-AEDE-49BB-B4E0-2FC85E8A0F33}" destId="{C465373F-84D5-49D8-A7B9-A1FEB21846FA}" srcOrd="16" destOrd="0" presId="urn:microsoft.com/office/officeart/2005/8/layout/list1#5"/>
    <dgm:cxn modelId="{F8969FB1-12AE-4D55-92B6-DD77B8516E69}" type="presParOf" srcId="{C465373F-84D5-49D8-A7B9-A1FEB21846FA}" destId="{30FF35BC-109D-4E97-B5AB-E14EFC0F957D}" srcOrd="0" destOrd="0" presId="urn:microsoft.com/office/officeart/2005/8/layout/list1#5"/>
    <dgm:cxn modelId="{7A1CF8F0-8A23-45B8-A052-5BA9030F0E79}" type="presParOf" srcId="{C465373F-84D5-49D8-A7B9-A1FEB21846FA}" destId="{CFC44A03-20DC-44A4-923D-8866B90EDD67}" srcOrd="1" destOrd="0" presId="urn:microsoft.com/office/officeart/2005/8/layout/list1#5"/>
    <dgm:cxn modelId="{E62C11F2-733D-4218-9CA9-FD03AA9C3ED8}" type="presParOf" srcId="{91C4B896-AEDE-49BB-B4E0-2FC85E8A0F33}" destId="{1D87DCE9-DEE4-45ED-9A93-8CFC2EBAE39F}" srcOrd="17" destOrd="0" presId="urn:microsoft.com/office/officeart/2005/8/layout/list1#5"/>
    <dgm:cxn modelId="{5DAA1503-917C-4577-8EDE-AF5A24C31EA6}" type="presParOf" srcId="{91C4B896-AEDE-49BB-B4E0-2FC85E8A0F33}" destId="{4471C1CA-D4C5-4642-B4D4-584A0E7F6263}" srcOrd="18" destOrd="0" presId="urn:microsoft.com/office/officeart/2005/8/layout/list1#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E8E03D-8F33-43CA-86F6-3E9C5167706F}">
      <dsp:nvSpPr>
        <dsp:cNvPr id="0" name=""/>
        <dsp:cNvSpPr/>
      </dsp:nvSpPr>
      <dsp:spPr>
        <a:xfrm>
          <a:off x="0" y="436097"/>
          <a:ext cx="7315200" cy="730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477598-5147-4C80-BE6C-7E855F8DB290}">
      <dsp:nvSpPr>
        <dsp:cNvPr id="0" name=""/>
        <dsp:cNvSpPr/>
      </dsp:nvSpPr>
      <dsp:spPr>
        <a:xfrm>
          <a:off x="365760" y="8057"/>
          <a:ext cx="5120640" cy="8560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1066800">
            <a:lnSpc>
              <a:spcPct val="90000"/>
            </a:lnSpc>
            <a:spcBef>
              <a:spcPct val="0"/>
            </a:spcBef>
            <a:spcAft>
              <a:spcPct val="35000"/>
            </a:spcAft>
          </a:pPr>
          <a:r>
            <a:rPr lang="uk-UA" sz="2400" kern="1200" noProof="0" dirty="0">
              <a:latin typeface="Times New Roman" panose="02020603050405020304" pitchFamily="18" charset="0"/>
              <a:cs typeface="Times New Roman" panose="02020603050405020304" pitchFamily="18" charset="0"/>
            </a:rPr>
            <a:t>вони є найбільш важливими для підприємства</a:t>
          </a:r>
        </a:p>
      </dsp:txBody>
      <dsp:txXfrm>
        <a:off x="407550" y="49847"/>
        <a:ext cx="5037060" cy="772500"/>
      </dsp:txXfrm>
    </dsp:sp>
    <dsp:sp modelId="{4A455066-928E-4CE0-93C9-8C948A031DA3}">
      <dsp:nvSpPr>
        <dsp:cNvPr id="0" name=""/>
        <dsp:cNvSpPr/>
      </dsp:nvSpPr>
      <dsp:spPr>
        <a:xfrm>
          <a:off x="0" y="1751537"/>
          <a:ext cx="7315200" cy="730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5789EE-C438-4285-A0C0-856AE1ACF3E6}">
      <dsp:nvSpPr>
        <dsp:cNvPr id="0" name=""/>
        <dsp:cNvSpPr/>
      </dsp:nvSpPr>
      <dsp:spPr>
        <a:xfrm>
          <a:off x="365760" y="1323497"/>
          <a:ext cx="5120640" cy="8560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1066800">
            <a:lnSpc>
              <a:spcPct val="90000"/>
            </a:lnSpc>
            <a:spcBef>
              <a:spcPct val="0"/>
            </a:spcBef>
            <a:spcAft>
              <a:spcPct val="35000"/>
            </a:spcAft>
          </a:pPr>
          <a:r>
            <a:rPr lang="uk-UA" sz="2400" kern="1200" noProof="0" dirty="0">
              <a:latin typeface="Times New Roman" panose="02020603050405020304" pitchFamily="18" charset="0"/>
              <a:cs typeface="Times New Roman" panose="02020603050405020304" pitchFamily="18" charset="0"/>
            </a:rPr>
            <a:t>вони формують положення підприємств на ринку</a:t>
          </a:r>
        </a:p>
      </dsp:txBody>
      <dsp:txXfrm>
        <a:off x="407550" y="1365287"/>
        <a:ext cx="5037060" cy="772500"/>
      </dsp:txXfrm>
    </dsp:sp>
    <dsp:sp modelId="{FB40252D-2F97-4C44-99E9-512CA4FA9D00}">
      <dsp:nvSpPr>
        <dsp:cNvPr id="0" name=""/>
        <dsp:cNvSpPr/>
      </dsp:nvSpPr>
      <dsp:spPr>
        <a:xfrm>
          <a:off x="0" y="3066977"/>
          <a:ext cx="7315200" cy="730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B948DD-4123-411A-935B-98D57E1E85BC}">
      <dsp:nvSpPr>
        <dsp:cNvPr id="0" name=""/>
        <dsp:cNvSpPr/>
      </dsp:nvSpPr>
      <dsp:spPr>
        <a:xfrm>
          <a:off x="365760" y="2638937"/>
          <a:ext cx="5120640" cy="8560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1066800">
            <a:lnSpc>
              <a:spcPct val="90000"/>
            </a:lnSpc>
            <a:spcBef>
              <a:spcPct val="0"/>
            </a:spcBef>
            <a:spcAft>
              <a:spcPct val="35000"/>
            </a:spcAft>
          </a:pPr>
          <a:r>
            <a:rPr lang="uk-UA" sz="2400" kern="1200" noProof="0" dirty="0">
              <a:latin typeface="Times New Roman" panose="02020603050405020304" pitchFamily="18" charset="0"/>
              <a:cs typeface="Times New Roman" panose="02020603050405020304" pitchFamily="18" charset="0"/>
            </a:rPr>
            <a:t>для їх розробки потрібен </a:t>
          </a:r>
          <a:r>
            <a:rPr lang="uk-UA" sz="2400" kern="1200" noProof="0" dirty="0" err="1">
              <a:latin typeface="Times New Roman" panose="02020603050405020304" pitchFamily="18" charset="0"/>
              <a:cs typeface="Times New Roman" panose="02020603050405020304" pitchFamily="18" charset="0"/>
            </a:rPr>
            <a:t>час;вибір</a:t>
          </a:r>
          <a:r>
            <a:rPr lang="uk-UA" sz="2400" kern="1200" noProof="0" dirty="0">
              <a:latin typeface="Times New Roman" panose="02020603050405020304" pitchFamily="18" charset="0"/>
              <a:cs typeface="Times New Roman" panose="02020603050405020304" pitchFamily="18" charset="0"/>
            </a:rPr>
            <a:t> варіантів альтернатив</a:t>
          </a:r>
        </a:p>
      </dsp:txBody>
      <dsp:txXfrm>
        <a:off x="407550" y="2680727"/>
        <a:ext cx="5037060" cy="772500"/>
      </dsp:txXfrm>
    </dsp:sp>
    <dsp:sp modelId="{D6172DE6-D603-4494-84D3-D25306A0FE39}">
      <dsp:nvSpPr>
        <dsp:cNvPr id="0" name=""/>
        <dsp:cNvSpPr/>
      </dsp:nvSpPr>
      <dsp:spPr>
        <a:xfrm>
          <a:off x="0" y="4382417"/>
          <a:ext cx="7315200" cy="730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15B478-B301-43ED-8C98-5A435B9A50B6}">
      <dsp:nvSpPr>
        <dsp:cNvPr id="0" name=""/>
        <dsp:cNvSpPr/>
      </dsp:nvSpPr>
      <dsp:spPr>
        <a:xfrm>
          <a:off x="365760" y="3954377"/>
          <a:ext cx="5120640" cy="8560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1066800">
            <a:lnSpc>
              <a:spcPct val="90000"/>
            </a:lnSpc>
            <a:spcBef>
              <a:spcPct val="0"/>
            </a:spcBef>
            <a:spcAft>
              <a:spcPct val="35000"/>
            </a:spcAft>
          </a:pPr>
          <a:r>
            <a:rPr lang="uk-UA" sz="2400" kern="1200" noProof="0" dirty="0">
              <a:latin typeface="Times New Roman" panose="02020603050405020304" pitchFamily="18" charset="0"/>
              <a:cs typeface="Times New Roman" panose="02020603050405020304" pitchFamily="18" charset="0"/>
            </a:rPr>
            <a:t>відрізняється невизначеністю</a:t>
          </a:r>
        </a:p>
      </dsp:txBody>
      <dsp:txXfrm>
        <a:off x="407550" y="3996167"/>
        <a:ext cx="5037060" cy="7725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820D20-E1FE-456E-8C59-C81CEBD0A504}">
      <dsp:nvSpPr>
        <dsp:cNvPr id="0" name=""/>
        <dsp:cNvSpPr/>
      </dsp:nvSpPr>
      <dsp:spPr>
        <a:xfrm>
          <a:off x="0" y="417670"/>
          <a:ext cx="8152277"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6BD6F4-AD84-4BEF-83DE-9C73CF9FE987}">
      <dsp:nvSpPr>
        <dsp:cNvPr id="0" name=""/>
        <dsp:cNvSpPr/>
      </dsp:nvSpPr>
      <dsp:spPr>
        <a:xfrm>
          <a:off x="407613" y="4390"/>
          <a:ext cx="5706593" cy="8265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696" tIns="0" rIns="215696" bIns="0" numCol="1" spcCol="1270" anchor="ctr" anchorCtr="0">
          <a:noAutofit/>
        </a:bodyPr>
        <a:lstStyle/>
        <a:p>
          <a:pPr lvl="0" algn="l" defTabSz="800100">
            <a:lnSpc>
              <a:spcPct val="90000"/>
            </a:lnSpc>
            <a:spcBef>
              <a:spcPct val="0"/>
            </a:spcBef>
            <a:spcAft>
              <a:spcPct val="35000"/>
            </a:spcAft>
          </a:pPr>
          <a:r>
            <a:rPr lang="uk-UA" sz="1800" kern="1200" noProof="0" dirty="0">
              <a:latin typeface="Times New Roman" panose="02020603050405020304" pitchFamily="18" charset="0"/>
              <a:cs typeface="Times New Roman" panose="02020603050405020304" pitchFamily="18" charset="0"/>
            </a:rPr>
            <a:t>використання професійних консалтингових послуг із розробки стратегії, формування конкурентних переваг тощо</a:t>
          </a:r>
        </a:p>
      </dsp:txBody>
      <dsp:txXfrm>
        <a:off x="447962" y="44739"/>
        <a:ext cx="5625895" cy="745862"/>
      </dsp:txXfrm>
    </dsp:sp>
    <dsp:sp modelId="{56EE25B6-81D3-4CC6-A81A-2CBBA1222E81}">
      <dsp:nvSpPr>
        <dsp:cNvPr id="0" name=""/>
        <dsp:cNvSpPr/>
      </dsp:nvSpPr>
      <dsp:spPr>
        <a:xfrm>
          <a:off x="0" y="1687750"/>
          <a:ext cx="8152277"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B02636-ACA1-42C8-963B-384D47ADA5F0}">
      <dsp:nvSpPr>
        <dsp:cNvPr id="0" name=""/>
        <dsp:cNvSpPr/>
      </dsp:nvSpPr>
      <dsp:spPr>
        <a:xfrm>
          <a:off x="407613" y="1274470"/>
          <a:ext cx="5706593" cy="8265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696" tIns="0" rIns="215696" bIns="0" numCol="1" spcCol="1270" anchor="ctr" anchorCtr="0">
          <a:noAutofit/>
        </a:bodyPr>
        <a:lstStyle/>
        <a:p>
          <a:pPr lvl="0" algn="l" defTabSz="800100">
            <a:lnSpc>
              <a:spcPct val="90000"/>
            </a:lnSpc>
            <a:spcBef>
              <a:spcPct val="0"/>
            </a:spcBef>
            <a:spcAft>
              <a:spcPct val="35000"/>
            </a:spcAft>
          </a:pPr>
          <a:r>
            <a:rPr lang="uk-UA" sz="1800" kern="1200" noProof="0" dirty="0">
              <a:latin typeface="Times New Roman" panose="02020603050405020304" pitchFamily="18" charset="0"/>
              <a:cs typeface="Times New Roman" panose="02020603050405020304" pitchFamily="18" charset="0"/>
            </a:rPr>
            <a:t>розширення кола розробників через залучення до процесу формування та реалізації стратегії менеджерів середніх та нижніх ланок</a:t>
          </a:r>
        </a:p>
      </dsp:txBody>
      <dsp:txXfrm>
        <a:off x="447962" y="1314819"/>
        <a:ext cx="5625895" cy="745862"/>
      </dsp:txXfrm>
    </dsp:sp>
    <dsp:sp modelId="{A0D290F5-B502-44B2-A29E-5B284F7FA938}">
      <dsp:nvSpPr>
        <dsp:cNvPr id="0" name=""/>
        <dsp:cNvSpPr/>
      </dsp:nvSpPr>
      <dsp:spPr>
        <a:xfrm>
          <a:off x="0" y="3297795"/>
          <a:ext cx="8152277"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DCD7CBE-C910-4ACB-9B0B-A53B5ED57720}">
      <dsp:nvSpPr>
        <dsp:cNvPr id="0" name=""/>
        <dsp:cNvSpPr/>
      </dsp:nvSpPr>
      <dsp:spPr>
        <a:xfrm>
          <a:off x="407613" y="2544550"/>
          <a:ext cx="5706593" cy="1166524"/>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696" tIns="0" rIns="215696" bIns="0" numCol="1" spcCol="1270" anchor="ctr" anchorCtr="0">
          <a:noAutofit/>
        </a:bodyPr>
        <a:lstStyle/>
        <a:p>
          <a:pPr lvl="0" algn="l" defTabSz="800100">
            <a:lnSpc>
              <a:spcPct val="90000"/>
            </a:lnSpc>
            <a:spcBef>
              <a:spcPct val="0"/>
            </a:spcBef>
            <a:spcAft>
              <a:spcPct val="35000"/>
            </a:spcAft>
          </a:pPr>
          <a:r>
            <a:rPr lang="uk-UA" sz="1800" kern="1200" noProof="0" dirty="0">
              <a:latin typeface="Times New Roman" panose="02020603050405020304" pitchFamily="18" charset="0"/>
              <a:cs typeface="Times New Roman" panose="02020603050405020304" pitchFamily="18" charset="0"/>
            </a:rPr>
            <a:t>проведення якісної галузевої аналітики та маркетингових досліджень не лише на початкових, а й на поточних стадіях стратегічного управління; встановлення чітких часових рамок, дедлайнів для виконання стратегічних та тактичних завдань</a:t>
          </a:r>
        </a:p>
      </dsp:txBody>
      <dsp:txXfrm>
        <a:off x="464558" y="2601495"/>
        <a:ext cx="5592703" cy="1052634"/>
      </dsp:txXfrm>
    </dsp:sp>
    <dsp:sp modelId="{1375CCF4-2E6F-4621-9B92-74319EABAC5C}">
      <dsp:nvSpPr>
        <dsp:cNvPr id="0" name=""/>
        <dsp:cNvSpPr/>
      </dsp:nvSpPr>
      <dsp:spPr>
        <a:xfrm>
          <a:off x="0" y="4567875"/>
          <a:ext cx="8152277"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AE3545-3E6F-4F63-BF28-1668C7FA3A5C}">
      <dsp:nvSpPr>
        <dsp:cNvPr id="0" name=""/>
        <dsp:cNvSpPr/>
      </dsp:nvSpPr>
      <dsp:spPr>
        <a:xfrm>
          <a:off x="407613" y="4154595"/>
          <a:ext cx="5706593" cy="8265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696" tIns="0" rIns="215696" bIns="0" numCol="1" spcCol="1270" anchor="ctr" anchorCtr="0">
          <a:noAutofit/>
        </a:bodyPr>
        <a:lstStyle/>
        <a:p>
          <a:pPr lvl="0" algn="l" defTabSz="800100">
            <a:lnSpc>
              <a:spcPct val="90000"/>
            </a:lnSpc>
            <a:spcBef>
              <a:spcPct val="0"/>
            </a:spcBef>
            <a:spcAft>
              <a:spcPct val="35000"/>
            </a:spcAft>
          </a:pPr>
          <a:r>
            <a:rPr lang="uk-UA" sz="1800" kern="1200" noProof="0" dirty="0">
              <a:latin typeface="Times New Roman" panose="02020603050405020304" pitchFamily="18" charset="0"/>
              <a:cs typeface="Times New Roman" panose="02020603050405020304" pitchFamily="18" charset="0"/>
            </a:rPr>
            <a:t>посилення контролю над розподілом ресурсів ще на початкових стадіях розробки стратегії</a:t>
          </a:r>
        </a:p>
      </dsp:txBody>
      <dsp:txXfrm>
        <a:off x="447962" y="4194944"/>
        <a:ext cx="5625895" cy="745862"/>
      </dsp:txXfrm>
    </dsp:sp>
    <dsp:sp modelId="{B487D88F-059A-4F61-BF96-E7EF2751CBB1}">
      <dsp:nvSpPr>
        <dsp:cNvPr id="0" name=""/>
        <dsp:cNvSpPr/>
      </dsp:nvSpPr>
      <dsp:spPr>
        <a:xfrm>
          <a:off x="0" y="5837955"/>
          <a:ext cx="8152277"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8E58A3-3261-4F18-9DEE-EADD7767B176}">
      <dsp:nvSpPr>
        <dsp:cNvPr id="0" name=""/>
        <dsp:cNvSpPr/>
      </dsp:nvSpPr>
      <dsp:spPr>
        <a:xfrm>
          <a:off x="407613" y="5424675"/>
          <a:ext cx="5706593" cy="8265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696" tIns="0" rIns="215696" bIns="0" numCol="1" spcCol="1270" anchor="ctr" anchorCtr="0">
          <a:noAutofit/>
        </a:bodyPr>
        <a:lstStyle/>
        <a:p>
          <a:pPr lvl="0" algn="l" defTabSz="800100">
            <a:lnSpc>
              <a:spcPct val="90000"/>
            </a:lnSpc>
            <a:spcBef>
              <a:spcPct val="0"/>
            </a:spcBef>
            <a:spcAft>
              <a:spcPct val="35000"/>
            </a:spcAft>
          </a:pPr>
          <a:r>
            <a:rPr lang="uk-UA" sz="1800" kern="1200" noProof="0" dirty="0">
              <a:latin typeface="Times New Roman" panose="02020603050405020304" pitchFamily="18" charset="0"/>
              <a:cs typeface="Times New Roman" panose="02020603050405020304" pitchFamily="18" charset="0"/>
            </a:rPr>
            <a:t>використання сучасних інструментів та підходів до формування стратегії та її реалізації [6, с.16]</a:t>
          </a:r>
        </a:p>
      </dsp:txBody>
      <dsp:txXfrm>
        <a:off x="447962" y="5465024"/>
        <a:ext cx="5625895" cy="74586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DEBAAE-4006-458A-AE4F-9DD7BDA878FB}">
      <dsp:nvSpPr>
        <dsp:cNvPr id="0" name=""/>
        <dsp:cNvSpPr/>
      </dsp:nvSpPr>
      <dsp:spPr>
        <a:xfrm>
          <a:off x="0" y="387364"/>
          <a:ext cx="8196883" cy="604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8486DEE-B1A0-4141-AA45-A16716C45D3C}">
      <dsp:nvSpPr>
        <dsp:cNvPr id="0" name=""/>
        <dsp:cNvSpPr/>
      </dsp:nvSpPr>
      <dsp:spPr>
        <a:xfrm>
          <a:off x="409844" y="67436"/>
          <a:ext cx="5737818" cy="7084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6876" tIns="0" rIns="216876" bIns="0" numCol="1" spcCol="1270" anchor="ctr" anchorCtr="0">
          <a:noAutofit/>
        </a:bodyPr>
        <a:lstStyle/>
        <a:p>
          <a:pPr lvl="0" algn="just" defTabSz="711200">
            <a:lnSpc>
              <a:spcPct val="100000"/>
            </a:lnSpc>
            <a:spcBef>
              <a:spcPct val="0"/>
            </a:spcBef>
            <a:spcAft>
              <a:spcPts val="0"/>
            </a:spcAft>
          </a:pPr>
          <a:r>
            <a:rPr lang="uk-UA" sz="1600" kern="1200" noProof="0" dirty="0">
              <a:latin typeface="Times New Roman" panose="02020603050405020304" pitchFamily="18" charset="0"/>
              <a:cs typeface="Times New Roman" panose="02020603050405020304" pitchFamily="18" charset="0"/>
            </a:rPr>
            <a:t>недоцільність застосування довгострокових економічних стратегій в умовах економічної кризи</a:t>
          </a:r>
        </a:p>
      </dsp:txBody>
      <dsp:txXfrm>
        <a:off x="444429" y="102021"/>
        <a:ext cx="5668648" cy="639310"/>
      </dsp:txXfrm>
    </dsp:sp>
    <dsp:sp modelId="{2AE71195-121C-457F-8861-BF71EDB40C83}">
      <dsp:nvSpPr>
        <dsp:cNvPr id="0" name=""/>
        <dsp:cNvSpPr/>
      </dsp:nvSpPr>
      <dsp:spPr>
        <a:xfrm>
          <a:off x="0" y="1476004"/>
          <a:ext cx="8196883" cy="604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C314FB-4B62-447D-A20E-8A5BD77476E7}">
      <dsp:nvSpPr>
        <dsp:cNvPr id="0" name=""/>
        <dsp:cNvSpPr/>
      </dsp:nvSpPr>
      <dsp:spPr>
        <a:xfrm>
          <a:off x="409844" y="1121764"/>
          <a:ext cx="5737818" cy="7084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6876" tIns="0" rIns="216876" bIns="0" numCol="1" spcCol="1270" anchor="ctr" anchorCtr="0">
          <a:noAutofit/>
        </a:bodyPr>
        <a:lstStyle/>
        <a:p>
          <a:pPr lvl="0" algn="just" defTabSz="711200">
            <a:lnSpc>
              <a:spcPct val="100000"/>
            </a:lnSpc>
            <a:spcBef>
              <a:spcPct val="0"/>
            </a:spcBef>
            <a:spcAft>
              <a:spcPts val="0"/>
            </a:spcAft>
          </a:pPr>
          <a:r>
            <a:rPr lang="uk-UA" sz="1600" kern="1200" noProof="0" dirty="0">
              <a:latin typeface="Times New Roman" panose="02020603050405020304" pitchFamily="18" charset="0"/>
              <a:cs typeface="Times New Roman" panose="02020603050405020304" pitchFamily="18" charset="0"/>
            </a:rPr>
            <a:t>недоцільність застосування довгострокових економічних стратегій в умовах економічної кризи</a:t>
          </a:r>
        </a:p>
      </dsp:txBody>
      <dsp:txXfrm>
        <a:off x="444429" y="1156349"/>
        <a:ext cx="5668648" cy="639310"/>
      </dsp:txXfrm>
    </dsp:sp>
    <dsp:sp modelId="{EB87A559-BFCA-476E-B18A-A09F509BF23D}">
      <dsp:nvSpPr>
        <dsp:cNvPr id="0" name=""/>
        <dsp:cNvSpPr/>
      </dsp:nvSpPr>
      <dsp:spPr>
        <a:xfrm>
          <a:off x="0" y="2564644"/>
          <a:ext cx="8196883" cy="604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CC5AF2-1A03-4314-AC9B-248E1BEFEE34}">
      <dsp:nvSpPr>
        <dsp:cNvPr id="0" name=""/>
        <dsp:cNvSpPr/>
      </dsp:nvSpPr>
      <dsp:spPr>
        <a:xfrm>
          <a:off x="409844" y="2210404"/>
          <a:ext cx="5737818" cy="7084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6876" tIns="0" rIns="216876" bIns="0" numCol="1" spcCol="1270" anchor="ctr" anchorCtr="0">
          <a:noAutofit/>
        </a:bodyPr>
        <a:lstStyle/>
        <a:p>
          <a:pPr lvl="0" algn="just" defTabSz="711200">
            <a:lnSpc>
              <a:spcPct val="100000"/>
            </a:lnSpc>
            <a:spcBef>
              <a:spcPct val="0"/>
            </a:spcBef>
            <a:spcAft>
              <a:spcPts val="0"/>
            </a:spcAft>
          </a:pPr>
          <a:r>
            <a:rPr lang="uk-UA" sz="1600" kern="1200" noProof="0" dirty="0" err="1">
              <a:latin typeface="Times New Roman" panose="02020603050405020304" pitchFamily="18" charset="0"/>
              <a:cs typeface="Times New Roman" panose="02020603050405020304" pitchFamily="18" charset="0"/>
            </a:rPr>
            <a:t>надвитрати</a:t>
          </a:r>
          <a:r>
            <a:rPr lang="uk-UA" sz="1600" kern="1200" noProof="0" dirty="0">
              <a:latin typeface="Times New Roman" panose="02020603050405020304" pitchFamily="18" charset="0"/>
              <a:cs typeface="Times New Roman" panose="02020603050405020304" pitchFamily="18" charset="0"/>
            </a:rPr>
            <a:t> часу для розробки стратегічних планів, що проявляється в запізненні реакцій на зміни в середовищі</a:t>
          </a:r>
        </a:p>
      </dsp:txBody>
      <dsp:txXfrm>
        <a:off x="444429" y="2244989"/>
        <a:ext cx="5668648" cy="639310"/>
      </dsp:txXfrm>
    </dsp:sp>
    <dsp:sp modelId="{05238FD7-2C7A-4174-9238-B82332CD5913}">
      <dsp:nvSpPr>
        <dsp:cNvPr id="0" name=""/>
        <dsp:cNvSpPr/>
      </dsp:nvSpPr>
      <dsp:spPr>
        <a:xfrm>
          <a:off x="0" y="3653284"/>
          <a:ext cx="8196883" cy="604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43107C8-2278-4AA9-BCFC-118B07F378D9}">
      <dsp:nvSpPr>
        <dsp:cNvPr id="0" name=""/>
        <dsp:cNvSpPr/>
      </dsp:nvSpPr>
      <dsp:spPr>
        <a:xfrm>
          <a:off x="409844" y="3299044"/>
          <a:ext cx="5737818" cy="7084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6876" tIns="0" rIns="216876" bIns="0" numCol="1" spcCol="1270" anchor="ctr" anchorCtr="0">
          <a:noAutofit/>
        </a:bodyPr>
        <a:lstStyle/>
        <a:p>
          <a:pPr lvl="0" algn="just" defTabSz="711200">
            <a:lnSpc>
              <a:spcPct val="100000"/>
            </a:lnSpc>
            <a:spcBef>
              <a:spcPct val="0"/>
            </a:spcBef>
            <a:spcAft>
              <a:spcPts val="0"/>
            </a:spcAft>
          </a:pPr>
          <a:r>
            <a:rPr lang="uk-UA" sz="1600" kern="1200" noProof="0" dirty="0">
              <a:latin typeface="Times New Roman" panose="02020603050405020304" pitchFamily="18" charset="0"/>
              <a:cs typeface="Times New Roman" panose="02020603050405020304" pitchFamily="18" charset="0"/>
            </a:rPr>
            <a:t>розрив між стратегічною та поточною діяльністю, сподівання, що наявність стратегії вже забезпечує її здійснення</a:t>
          </a:r>
        </a:p>
      </dsp:txBody>
      <dsp:txXfrm>
        <a:off x="444429" y="3333629"/>
        <a:ext cx="5668648" cy="639310"/>
      </dsp:txXfrm>
    </dsp:sp>
    <dsp:sp modelId="{4AFB3284-2FE2-459D-99E0-5340F2C67386}">
      <dsp:nvSpPr>
        <dsp:cNvPr id="0" name=""/>
        <dsp:cNvSpPr/>
      </dsp:nvSpPr>
      <dsp:spPr>
        <a:xfrm>
          <a:off x="0" y="4741924"/>
          <a:ext cx="8196883" cy="604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6BD937-96FA-4F31-AAC8-C9BE9B98081F}">
      <dsp:nvSpPr>
        <dsp:cNvPr id="0" name=""/>
        <dsp:cNvSpPr/>
      </dsp:nvSpPr>
      <dsp:spPr>
        <a:xfrm>
          <a:off x="409844" y="4387684"/>
          <a:ext cx="5737818" cy="7084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6876" tIns="0" rIns="216876" bIns="0" numCol="1" spcCol="1270" anchor="ctr" anchorCtr="0">
          <a:noAutofit/>
        </a:bodyPr>
        <a:lstStyle/>
        <a:p>
          <a:pPr lvl="0" algn="just" defTabSz="711200">
            <a:lnSpc>
              <a:spcPct val="100000"/>
            </a:lnSpc>
            <a:spcBef>
              <a:spcPct val="0"/>
            </a:spcBef>
            <a:spcAft>
              <a:spcPts val="0"/>
            </a:spcAft>
          </a:pPr>
          <a:r>
            <a:rPr lang="uk-UA" sz="1600" kern="1200" noProof="0" dirty="0">
              <a:latin typeface="Times New Roman" panose="02020603050405020304" pitchFamily="18" charset="0"/>
              <a:cs typeface="Times New Roman" panose="02020603050405020304" pitchFamily="18" charset="0"/>
            </a:rPr>
            <a:t>завищення очікувань, розробки нереалістичних планів, які не враховують специфіки об'єкта планування та можливостей (у тому числі – швидкості) здійснення змін</a:t>
          </a:r>
        </a:p>
      </dsp:txBody>
      <dsp:txXfrm>
        <a:off x="444429" y="4422269"/>
        <a:ext cx="5668648" cy="639310"/>
      </dsp:txXfrm>
    </dsp:sp>
    <dsp:sp modelId="{735D46F3-526C-4151-AA61-4C521EA53C47}">
      <dsp:nvSpPr>
        <dsp:cNvPr id="0" name=""/>
        <dsp:cNvSpPr/>
      </dsp:nvSpPr>
      <dsp:spPr>
        <a:xfrm>
          <a:off x="0" y="6052807"/>
          <a:ext cx="8196883" cy="604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2FBD59D-8932-48F4-B351-F3E9F3042D13}">
      <dsp:nvSpPr>
        <dsp:cNvPr id="0" name=""/>
        <dsp:cNvSpPr/>
      </dsp:nvSpPr>
      <dsp:spPr>
        <a:xfrm>
          <a:off x="409844" y="5476324"/>
          <a:ext cx="5737818" cy="930723"/>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6876" tIns="0" rIns="216876" bIns="0" numCol="1" spcCol="1270" anchor="ctr" anchorCtr="0">
          <a:noAutofit/>
        </a:bodyPr>
        <a:lstStyle/>
        <a:p>
          <a:pPr lvl="0" algn="just" defTabSz="711200">
            <a:lnSpc>
              <a:spcPct val="100000"/>
            </a:lnSpc>
            <a:spcBef>
              <a:spcPct val="0"/>
            </a:spcBef>
            <a:spcAft>
              <a:spcPts val="0"/>
            </a:spcAft>
          </a:pPr>
          <a:r>
            <a:rPr lang="uk-UA" sz="1600" kern="1200" noProof="0" dirty="0">
              <a:latin typeface="Times New Roman" panose="02020603050405020304" pitchFamily="18" charset="0"/>
              <a:cs typeface="Times New Roman" panose="02020603050405020304" pitchFamily="18" charset="0"/>
            </a:rPr>
            <a:t>- сподівання на знаходження «панацеї» від негараздів і спрямування на неї всіх сил і ресурсів, а не застосування системного підходу для реалізації стратегічної діяльності [7, с.136]</a:t>
          </a:r>
        </a:p>
      </dsp:txBody>
      <dsp:txXfrm>
        <a:off x="455278" y="5521758"/>
        <a:ext cx="5646950" cy="83985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908B2C-437C-40FA-80FF-D2030DBE5F6E}">
      <dsp:nvSpPr>
        <dsp:cNvPr id="0" name=""/>
        <dsp:cNvSpPr/>
      </dsp:nvSpPr>
      <dsp:spPr>
        <a:xfrm>
          <a:off x="4246" y="0"/>
          <a:ext cx="4084695" cy="629030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100000"/>
            </a:lnSpc>
            <a:spcBef>
              <a:spcPct val="0"/>
            </a:spcBef>
            <a:spcAft>
              <a:spcPct val="35000"/>
            </a:spcAft>
          </a:pPr>
          <a:r>
            <a:rPr lang="zh-CN" altLang="en-US" sz="3600" kern="1200">
              <a:latin typeface="Times New Roman" panose="02020603050405020304" pitchFamily="18" charset="0"/>
              <a:cs typeface="Times New Roman" panose="02020603050405020304" pitchFamily="18" charset="0"/>
            </a:rPr>
            <a:t>Позитивні тенденції</a:t>
          </a:r>
        </a:p>
      </dsp:txBody>
      <dsp:txXfrm>
        <a:off x="4246" y="0"/>
        <a:ext cx="4084695" cy="1887093"/>
      </dsp:txXfrm>
    </dsp:sp>
    <dsp:sp modelId="{DC46F4F0-32EC-4B5C-8549-2376002EC6E2}">
      <dsp:nvSpPr>
        <dsp:cNvPr id="0" name=""/>
        <dsp:cNvSpPr/>
      </dsp:nvSpPr>
      <dsp:spPr>
        <a:xfrm>
          <a:off x="412715" y="1887093"/>
          <a:ext cx="3267756" cy="4088701"/>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l" defTabSz="711200">
            <a:lnSpc>
              <a:spcPct val="100000"/>
            </a:lnSpc>
            <a:spcBef>
              <a:spcPct val="0"/>
            </a:spcBef>
            <a:spcAft>
              <a:spcPct val="35000"/>
            </a:spcAft>
          </a:pPr>
          <a:r>
            <a:rPr lang="uk-UA" altLang="zh-CN" sz="1600" kern="1200">
              <a:latin typeface="Times New Roman" panose="02020603050405020304" pitchFamily="18" charset="0"/>
              <a:cs typeface="Times New Roman" panose="02020603050405020304" pitchFamily="18" charset="0"/>
            </a:rPr>
            <a:t>- </a:t>
          </a:r>
          <a:r>
            <a:rPr lang="zh-CN" altLang="en-US" sz="1600" kern="1200">
              <a:latin typeface="Times New Roman" panose="02020603050405020304" pitchFamily="18" charset="0"/>
              <a:cs typeface="Times New Roman" panose="02020603050405020304" pitchFamily="18" charset="0"/>
            </a:rPr>
            <a:t>Зростання інтересу до стратегічного управління серед українських підприємств, особливо серед великих та середніх компаній.</a:t>
          </a:r>
        </a:p>
        <a:p>
          <a:pPr lvl="0" algn="l" defTabSz="711200">
            <a:lnSpc>
              <a:spcPct val="100000"/>
            </a:lnSpc>
            <a:spcBef>
              <a:spcPct val="0"/>
            </a:spcBef>
            <a:spcAft>
              <a:spcPct val="35000"/>
            </a:spcAft>
          </a:pPr>
          <a:r>
            <a:rPr lang="uk-UA" altLang="zh-CN" sz="1600" kern="1200">
              <a:latin typeface="Times New Roman" panose="02020603050405020304" pitchFamily="18" charset="0"/>
              <a:cs typeface="Times New Roman" panose="02020603050405020304" pitchFamily="18" charset="0"/>
            </a:rPr>
            <a:t>- </a:t>
          </a:r>
          <a:r>
            <a:rPr lang="zh-CN" altLang="en-US" sz="1600" kern="1200">
              <a:latin typeface="Times New Roman" panose="02020603050405020304" pitchFamily="18" charset="0"/>
              <a:cs typeface="Times New Roman" panose="02020603050405020304" pitchFamily="18" charset="0"/>
            </a:rPr>
            <a:t>Активне використання сучасних інструментів стратегічного аналізу (SWOT, PESTEL тощо).</a:t>
          </a:r>
        </a:p>
        <a:p>
          <a:pPr lvl="0" algn="l" defTabSz="711200">
            <a:lnSpc>
              <a:spcPct val="100000"/>
            </a:lnSpc>
            <a:spcBef>
              <a:spcPct val="0"/>
            </a:spcBef>
            <a:spcAft>
              <a:spcPct val="35000"/>
            </a:spcAft>
          </a:pPr>
          <a:r>
            <a:rPr lang="uk-UA" altLang="zh-CN" sz="1600" kern="1200">
              <a:latin typeface="Times New Roman" panose="02020603050405020304" pitchFamily="18" charset="0"/>
              <a:cs typeface="Times New Roman" panose="02020603050405020304" pitchFamily="18" charset="0"/>
            </a:rPr>
            <a:t>- </a:t>
          </a:r>
          <a:r>
            <a:rPr lang="zh-CN" altLang="en-US" sz="1600" kern="1200">
              <a:latin typeface="Times New Roman" panose="02020603050405020304" pitchFamily="18" charset="0"/>
              <a:cs typeface="Times New Roman" panose="02020603050405020304" pitchFamily="18" charset="0"/>
            </a:rPr>
            <a:t>Поява спеціалізованих консалтингових компаній, які надають послуги з розробки та реалізації стратегій.</a:t>
          </a:r>
        </a:p>
        <a:p>
          <a:pPr lvl="0" algn="l" defTabSz="711200">
            <a:lnSpc>
              <a:spcPct val="100000"/>
            </a:lnSpc>
            <a:spcBef>
              <a:spcPct val="0"/>
            </a:spcBef>
            <a:spcAft>
              <a:spcPct val="35000"/>
            </a:spcAft>
          </a:pPr>
          <a:r>
            <a:rPr lang="uk-UA" altLang="zh-CN" sz="1600" kern="1200">
              <a:latin typeface="Times New Roman" panose="02020603050405020304" pitchFamily="18" charset="0"/>
              <a:cs typeface="Times New Roman" panose="02020603050405020304" pitchFamily="18" charset="0"/>
            </a:rPr>
            <a:t>- </a:t>
          </a:r>
          <a:r>
            <a:rPr lang="zh-CN" altLang="en-US" sz="1600" kern="1200">
              <a:latin typeface="Times New Roman" panose="02020603050405020304" pitchFamily="18" charset="0"/>
              <a:cs typeface="Times New Roman" panose="02020603050405020304" pitchFamily="18" charset="0"/>
            </a:rPr>
            <a:t>Інтеграція принципів стратегічного управління в освітні програми</a:t>
          </a:r>
        </a:p>
      </dsp:txBody>
      <dsp:txXfrm>
        <a:off x="508424" y="1982802"/>
        <a:ext cx="3076338" cy="3897283"/>
      </dsp:txXfrm>
    </dsp:sp>
    <dsp:sp modelId="{4575CCA1-32D3-44EE-AC9C-084C34CAB5C5}">
      <dsp:nvSpPr>
        <dsp:cNvPr id="0" name=""/>
        <dsp:cNvSpPr/>
      </dsp:nvSpPr>
      <dsp:spPr>
        <a:xfrm>
          <a:off x="4395293" y="0"/>
          <a:ext cx="4084695" cy="629030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100000"/>
            </a:lnSpc>
            <a:spcBef>
              <a:spcPct val="0"/>
            </a:spcBef>
            <a:spcAft>
              <a:spcPct val="35000"/>
            </a:spcAft>
          </a:pPr>
          <a:r>
            <a:rPr lang="zh-CN" altLang="en-US" sz="3600" kern="1200">
              <a:latin typeface="Times New Roman" panose="02020603050405020304" pitchFamily="18" charset="0"/>
              <a:cs typeface="Times New Roman" panose="02020603050405020304" pitchFamily="18" charset="0"/>
            </a:rPr>
            <a:t>Проблеми</a:t>
          </a:r>
        </a:p>
      </dsp:txBody>
      <dsp:txXfrm>
        <a:off x="4395293" y="0"/>
        <a:ext cx="4084695" cy="1887093"/>
      </dsp:txXfrm>
    </dsp:sp>
    <dsp:sp modelId="{771C54E6-F3B7-4393-A450-C050862B1284}">
      <dsp:nvSpPr>
        <dsp:cNvPr id="0" name=""/>
        <dsp:cNvSpPr/>
      </dsp:nvSpPr>
      <dsp:spPr>
        <a:xfrm>
          <a:off x="4803763" y="1887093"/>
          <a:ext cx="3267756" cy="4088701"/>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lvl="0" algn="l" defTabSz="711200">
            <a:lnSpc>
              <a:spcPct val="100000"/>
            </a:lnSpc>
            <a:spcBef>
              <a:spcPct val="0"/>
            </a:spcBef>
            <a:spcAft>
              <a:spcPct val="35000"/>
            </a:spcAft>
          </a:pPr>
          <a:r>
            <a:rPr lang="uk-UA" altLang="zh-CN" sz="1600" kern="1200">
              <a:latin typeface="Times New Roman" panose="02020603050405020304" pitchFamily="18" charset="0"/>
              <a:cs typeface="Times New Roman" panose="02020603050405020304" pitchFamily="18" charset="0"/>
            </a:rPr>
            <a:t>- </a:t>
          </a:r>
          <a:r>
            <a:rPr lang="zh-CN" altLang="en-US" sz="1600" kern="1200">
              <a:latin typeface="Times New Roman" panose="02020603050405020304" pitchFamily="18" charset="0"/>
              <a:cs typeface="Times New Roman" panose="02020603050405020304" pitchFamily="18" charset="0"/>
            </a:rPr>
            <a:t>Низький рівень стратегічної культури в багатьох українських компаніях.</a:t>
          </a:r>
        </a:p>
        <a:p>
          <a:pPr lvl="0" algn="l" defTabSz="711200">
            <a:lnSpc>
              <a:spcPct val="100000"/>
            </a:lnSpc>
            <a:spcBef>
              <a:spcPct val="0"/>
            </a:spcBef>
            <a:spcAft>
              <a:spcPct val="35000"/>
            </a:spcAft>
          </a:pPr>
          <a:r>
            <a:rPr lang="uk-UA" altLang="zh-CN" sz="1600" kern="1200">
              <a:latin typeface="Times New Roman" panose="02020603050405020304" pitchFamily="18" charset="0"/>
              <a:cs typeface="Times New Roman" panose="02020603050405020304" pitchFamily="18" charset="0"/>
            </a:rPr>
            <a:t>- </a:t>
          </a:r>
          <a:r>
            <a:rPr lang="zh-CN" altLang="en-US" sz="1600" kern="1200">
              <a:latin typeface="Times New Roman" panose="02020603050405020304" pitchFamily="18" charset="0"/>
              <a:cs typeface="Times New Roman" panose="02020603050405020304" pitchFamily="18" charset="0"/>
            </a:rPr>
            <a:t>Недостатня адаптація зарубіжного досвіду до українських реалій.</a:t>
          </a:r>
        </a:p>
        <a:p>
          <a:pPr lvl="0" algn="l" defTabSz="711200">
            <a:lnSpc>
              <a:spcPct val="100000"/>
            </a:lnSpc>
            <a:spcBef>
              <a:spcPct val="0"/>
            </a:spcBef>
            <a:spcAft>
              <a:spcPct val="35000"/>
            </a:spcAft>
          </a:pPr>
          <a:r>
            <a:rPr lang="uk-UA" altLang="zh-CN" sz="1600" kern="1200">
              <a:latin typeface="Times New Roman" panose="02020603050405020304" pitchFamily="18" charset="0"/>
              <a:cs typeface="Times New Roman" panose="02020603050405020304" pitchFamily="18" charset="0"/>
            </a:rPr>
            <a:t>- </a:t>
          </a:r>
          <a:r>
            <a:rPr lang="zh-CN" altLang="en-US" sz="1600" kern="1200">
              <a:latin typeface="Times New Roman" panose="02020603050405020304" pitchFamily="18" charset="0"/>
              <a:cs typeface="Times New Roman" panose="02020603050405020304" pitchFamily="18" charset="0"/>
            </a:rPr>
            <a:t>Відсутність довгострокового бачення розвитку у деяких підприємств.</a:t>
          </a:r>
        </a:p>
        <a:p>
          <a:pPr lvl="0" algn="l" defTabSz="711200">
            <a:lnSpc>
              <a:spcPct val="100000"/>
            </a:lnSpc>
            <a:spcBef>
              <a:spcPct val="0"/>
            </a:spcBef>
            <a:spcAft>
              <a:spcPct val="35000"/>
            </a:spcAft>
          </a:pPr>
          <a:r>
            <a:rPr lang="uk-UA" altLang="zh-CN" sz="1600" kern="1200">
              <a:latin typeface="Times New Roman" panose="02020603050405020304" pitchFamily="18" charset="0"/>
              <a:cs typeface="Times New Roman" panose="02020603050405020304" pitchFamily="18" charset="0"/>
            </a:rPr>
            <a:t>- </a:t>
          </a:r>
          <a:r>
            <a:rPr lang="zh-CN" altLang="en-US" sz="1600" kern="1200">
              <a:latin typeface="Times New Roman" panose="02020603050405020304" pitchFamily="18" charset="0"/>
              <a:cs typeface="Times New Roman" panose="02020603050405020304" pitchFamily="18" charset="0"/>
            </a:rPr>
            <a:t>Вплив політичної та економічної нестабільності на реалізацію стратегій.</a:t>
          </a:r>
        </a:p>
        <a:p>
          <a:pPr lvl="0" algn="l" defTabSz="711200">
            <a:lnSpc>
              <a:spcPct val="100000"/>
            </a:lnSpc>
            <a:spcBef>
              <a:spcPct val="0"/>
            </a:spcBef>
            <a:spcAft>
              <a:spcPct val="35000"/>
            </a:spcAft>
          </a:pPr>
          <a:r>
            <a:rPr lang="uk-UA" altLang="zh-CN" sz="1600" kern="1200">
              <a:latin typeface="Times New Roman" panose="02020603050405020304" pitchFamily="18" charset="0"/>
              <a:cs typeface="Times New Roman" panose="02020603050405020304" pitchFamily="18" charset="0"/>
            </a:rPr>
            <a:t>- </a:t>
          </a:r>
          <a:r>
            <a:rPr lang="zh-CN" altLang="en-US" sz="1600" kern="1200">
              <a:latin typeface="Times New Roman" panose="02020603050405020304" pitchFamily="18" charset="0"/>
              <a:cs typeface="Times New Roman" panose="02020603050405020304" pitchFamily="18" charset="0"/>
            </a:rPr>
            <a:t>Дефіцит кваліфікованих кадрів у сфері стратегічного управління</a:t>
          </a:r>
        </a:p>
      </dsp:txBody>
      <dsp:txXfrm>
        <a:off x="4899472" y="1982802"/>
        <a:ext cx="3076338" cy="3897283"/>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908B2C-437C-40FA-80FF-D2030DBE5F6E}">
      <dsp:nvSpPr>
        <dsp:cNvPr id="0" name=""/>
        <dsp:cNvSpPr/>
      </dsp:nvSpPr>
      <dsp:spPr>
        <a:xfrm>
          <a:off x="4093" y="0"/>
          <a:ext cx="3937339" cy="60775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100000"/>
            </a:lnSpc>
            <a:spcBef>
              <a:spcPct val="0"/>
            </a:spcBef>
            <a:spcAft>
              <a:spcPct val="35000"/>
            </a:spcAft>
          </a:pPr>
          <a:r>
            <a:rPr lang="zh-CN" altLang="en-US" sz="4400" kern="1200">
              <a:latin typeface="Times New Roman" panose="02020603050405020304" pitchFamily="18" charset="0"/>
              <a:cs typeface="Times New Roman" panose="02020603050405020304" pitchFamily="18" charset="0"/>
            </a:rPr>
            <a:t>Виклики</a:t>
          </a:r>
        </a:p>
      </dsp:txBody>
      <dsp:txXfrm>
        <a:off x="4093" y="0"/>
        <a:ext cx="3937339" cy="1823275"/>
      </dsp:txXfrm>
    </dsp:sp>
    <dsp:sp modelId="{DC46F4F0-32EC-4B5C-8549-2376002EC6E2}">
      <dsp:nvSpPr>
        <dsp:cNvPr id="0" name=""/>
        <dsp:cNvSpPr/>
      </dsp:nvSpPr>
      <dsp:spPr>
        <a:xfrm>
          <a:off x="397826" y="1823275"/>
          <a:ext cx="3149871" cy="3950430"/>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l" defTabSz="889000">
            <a:lnSpc>
              <a:spcPct val="100000"/>
            </a:lnSpc>
            <a:spcBef>
              <a:spcPct val="0"/>
            </a:spcBef>
            <a:spcAft>
              <a:spcPct val="35000"/>
            </a:spcAft>
          </a:pPr>
          <a:r>
            <a:rPr lang="uk-UA" altLang="zh-CN" sz="2000" kern="1200">
              <a:latin typeface="Times New Roman" panose="02020603050405020304" pitchFamily="18" charset="0"/>
              <a:cs typeface="Times New Roman" panose="02020603050405020304" pitchFamily="18" charset="0"/>
            </a:rPr>
            <a:t>- </a:t>
          </a:r>
          <a:r>
            <a:rPr lang="zh-CN" altLang="en-US" sz="2000" kern="1200">
              <a:latin typeface="Times New Roman" panose="02020603050405020304" pitchFamily="18" charset="0"/>
              <a:cs typeface="Times New Roman" panose="02020603050405020304" pitchFamily="18" charset="0"/>
            </a:rPr>
            <a:t>Політична та економічна нестабільність.</a:t>
          </a:r>
        </a:p>
        <a:p>
          <a:pPr lvl="0" algn="l" defTabSz="889000">
            <a:lnSpc>
              <a:spcPct val="100000"/>
            </a:lnSpc>
            <a:spcBef>
              <a:spcPct val="0"/>
            </a:spcBef>
            <a:spcAft>
              <a:spcPct val="35000"/>
            </a:spcAft>
          </a:pPr>
          <a:r>
            <a:rPr lang="uk-UA" altLang="zh-CN" sz="2000" kern="1200">
              <a:latin typeface="Times New Roman" panose="02020603050405020304" pitchFamily="18" charset="0"/>
              <a:cs typeface="Times New Roman" panose="02020603050405020304" pitchFamily="18" charset="0"/>
            </a:rPr>
            <a:t>- </a:t>
          </a:r>
          <a:r>
            <a:rPr lang="zh-CN" altLang="en-US" sz="2000" kern="1200">
              <a:latin typeface="Times New Roman" panose="02020603050405020304" pitchFamily="18" charset="0"/>
              <a:cs typeface="Times New Roman" panose="02020603050405020304" pitchFamily="18" charset="0"/>
            </a:rPr>
            <a:t>Відсутність довгострокового фінансування.</a:t>
          </a:r>
        </a:p>
        <a:p>
          <a:pPr lvl="0" algn="l" defTabSz="889000">
            <a:lnSpc>
              <a:spcPct val="100000"/>
            </a:lnSpc>
            <a:spcBef>
              <a:spcPct val="0"/>
            </a:spcBef>
            <a:spcAft>
              <a:spcPct val="35000"/>
            </a:spcAft>
          </a:pPr>
          <a:r>
            <a:rPr lang="uk-UA" altLang="zh-CN" sz="2000" kern="1200">
              <a:latin typeface="Times New Roman" panose="02020603050405020304" pitchFamily="18" charset="0"/>
              <a:cs typeface="Times New Roman" panose="02020603050405020304" pitchFamily="18" charset="0"/>
            </a:rPr>
            <a:t>- </a:t>
          </a:r>
          <a:r>
            <a:rPr lang="zh-CN" altLang="en-US" sz="2000" kern="1200">
              <a:latin typeface="Times New Roman" panose="02020603050405020304" pitchFamily="18" charset="0"/>
              <a:cs typeface="Times New Roman" panose="02020603050405020304" pitchFamily="18" charset="0"/>
            </a:rPr>
            <a:t>Дефіцит кваліфікованих кадрів.</a:t>
          </a:r>
        </a:p>
        <a:p>
          <a:pPr lvl="0" algn="l" defTabSz="889000">
            <a:lnSpc>
              <a:spcPct val="100000"/>
            </a:lnSpc>
            <a:spcBef>
              <a:spcPct val="0"/>
            </a:spcBef>
            <a:spcAft>
              <a:spcPct val="35000"/>
            </a:spcAft>
          </a:pPr>
          <a:r>
            <a:rPr lang="uk-UA" altLang="zh-CN" sz="2000" kern="1200">
              <a:latin typeface="Times New Roman" panose="02020603050405020304" pitchFamily="18" charset="0"/>
              <a:cs typeface="Times New Roman" panose="02020603050405020304" pitchFamily="18" charset="0"/>
            </a:rPr>
            <a:t>- </a:t>
          </a:r>
          <a:r>
            <a:rPr lang="zh-CN" altLang="en-US" sz="2000" kern="1200">
              <a:latin typeface="Times New Roman" panose="02020603050405020304" pitchFamily="18" charset="0"/>
              <a:cs typeface="Times New Roman" panose="02020603050405020304" pitchFamily="18" charset="0"/>
            </a:rPr>
            <a:t>Зміни в законодавстві</a:t>
          </a:r>
        </a:p>
      </dsp:txBody>
      <dsp:txXfrm>
        <a:off x="490083" y="1915532"/>
        <a:ext cx="2965357" cy="3765916"/>
      </dsp:txXfrm>
    </dsp:sp>
    <dsp:sp modelId="{4575CCA1-32D3-44EE-AC9C-084C34CAB5C5}">
      <dsp:nvSpPr>
        <dsp:cNvPr id="0" name=""/>
        <dsp:cNvSpPr/>
      </dsp:nvSpPr>
      <dsp:spPr>
        <a:xfrm>
          <a:off x="4236732" y="0"/>
          <a:ext cx="3937339" cy="607758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100000"/>
            </a:lnSpc>
            <a:spcBef>
              <a:spcPct val="0"/>
            </a:spcBef>
            <a:spcAft>
              <a:spcPct val="35000"/>
            </a:spcAft>
          </a:pPr>
          <a:r>
            <a:rPr lang="zh-CN" altLang="en-US" sz="4400" kern="1200">
              <a:latin typeface="Times New Roman" panose="02020603050405020304" pitchFamily="18" charset="0"/>
              <a:cs typeface="Times New Roman" panose="02020603050405020304" pitchFamily="18" charset="0"/>
            </a:rPr>
            <a:t>Можливості</a:t>
          </a:r>
        </a:p>
      </dsp:txBody>
      <dsp:txXfrm>
        <a:off x="4236732" y="0"/>
        <a:ext cx="3937339" cy="1823275"/>
      </dsp:txXfrm>
    </dsp:sp>
    <dsp:sp modelId="{771C54E6-F3B7-4393-A450-C050862B1284}">
      <dsp:nvSpPr>
        <dsp:cNvPr id="0" name=""/>
        <dsp:cNvSpPr/>
      </dsp:nvSpPr>
      <dsp:spPr>
        <a:xfrm>
          <a:off x="4630466" y="1823275"/>
          <a:ext cx="3149871" cy="3950430"/>
        </a:xfrm>
        <a:prstGeom prst="roundRect">
          <a:avLst>
            <a:gd name="adj" fmla="val 1000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41910" rIns="55880" bIns="41910" numCol="1" spcCol="1270" anchor="ctr" anchorCtr="0">
          <a:noAutofit/>
        </a:bodyPr>
        <a:lstStyle/>
        <a:p>
          <a:pPr lvl="0" algn="l" defTabSz="977900">
            <a:lnSpc>
              <a:spcPct val="100000"/>
            </a:lnSpc>
            <a:spcBef>
              <a:spcPct val="0"/>
            </a:spcBef>
            <a:spcAft>
              <a:spcPct val="35000"/>
            </a:spcAft>
          </a:pPr>
          <a:r>
            <a:rPr lang="uk-UA" altLang="zh-CN" sz="2200" kern="1200">
              <a:latin typeface="Times New Roman" panose="02020603050405020304" pitchFamily="18" charset="0"/>
              <a:cs typeface="Times New Roman" panose="02020603050405020304" pitchFamily="18" charset="0"/>
            </a:rPr>
            <a:t>- </a:t>
          </a:r>
          <a:r>
            <a:rPr lang="zh-CN" altLang="en-US" sz="2200" kern="1200">
              <a:latin typeface="Times New Roman" panose="02020603050405020304" pitchFamily="18" charset="0"/>
              <a:cs typeface="Times New Roman" panose="02020603050405020304" pitchFamily="18" charset="0"/>
            </a:rPr>
            <a:t>Глобалізація та відкриття нових ринків.</a:t>
          </a:r>
        </a:p>
        <a:p>
          <a:pPr lvl="0" algn="l" defTabSz="977900">
            <a:lnSpc>
              <a:spcPct val="100000"/>
            </a:lnSpc>
            <a:spcBef>
              <a:spcPct val="0"/>
            </a:spcBef>
            <a:spcAft>
              <a:spcPct val="35000"/>
            </a:spcAft>
          </a:pPr>
          <a:r>
            <a:rPr lang="uk-UA" altLang="zh-CN" sz="2200" kern="1200">
              <a:latin typeface="Times New Roman" panose="02020603050405020304" pitchFamily="18" charset="0"/>
              <a:cs typeface="Times New Roman" panose="02020603050405020304" pitchFamily="18" charset="0"/>
            </a:rPr>
            <a:t>- </a:t>
          </a:r>
          <a:r>
            <a:rPr lang="zh-CN" altLang="en-US" sz="2200" kern="1200">
              <a:latin typeface="Times New Roman" panose="02020603050405020304" pitchFamily="18" charset="0"/>
              <a:cs typeface="Times New Roman" panose="02020603050405020304" pitchFamily="18" charset="0"/>
            </a:rPr>
            <a:t>Розвиток цифрових технологій.</a:t>
          </a:r>
        </a:p>
        <a:p>
          <a:pPr lvl="0" algn="l" defTabSz="977900">
            <a:lnSpc>
              <a:spcPct val="100000"/>
            </a:lnSpc>
            <a:spcBef>
              <a:spcPct val="0"/>
            </a:spcBef>
            <a:spcAft>
              <a:spcPct val="35000"/>
            </a:spcAft>
          </a:pPr>
          <a:r>
            <a:rPr lang="uk-UA" altLang="zh-CN" sz="2200" kern="1200">
              <a:latin typeface="Times New Roman" panose="02020603050405020304" pitchFamily="18" charset="0"/>
              <a:cs typeface="Times New Roman" panose="02020603050405020304" pitchFamily="18" charset="0"/>
            </a:rPr>
            <a:t>- </a:t>
          </a:r>
          <a:r>
            <a:rPr lang="zh-CN" altLang="en-US" sz="2200" kern="1200">
              <a:latin typeface="Times New Roman" panose="02020603050405020304" pitchFamily="18" charset="0"/>
              <a:cs typeface="Times New Roman" panose="02020603050405020304" pitchFamily="18" charset="0"/>
            </a:rPr>
            <a:t>Підтримка держави та міжнародних організацій.</a:t>
          </a:r>
        </a:p>
        <a:p>
          <a:pPr lvl="0" algn="l" defTabSz="977900">
            <a:lnSpc>
              <a:spcPct val="100000"/>
            </a:lnSpc>
            <a:spcBef>
              <a:spcPct val="0"/>
            </a:spcBef>
            <a:spcAft>
              <a:spcPct val="35000"/>
            </a:spcAft>
          </a:pPr>
          <a:r>
            <a:rPr lang="uk-UA" altLang="zh-CN" sz="2200" kern="1200">
              <a:latin typeface="Times New Roman" panose="02020603050405020304" pitchFamily="18" charset="0"/>
              <a:cs typeface="Times New Roman" panose="02020603050405020304" pitchFamily="18" charset="0"/>
            </a:rPr>
            <a:t>- </a:t>
          </a:r>
          <a:r>
            <a:rPr lang="zh-CN" altLang="en-US" sz="2200" kern="1200">
              <a:latin typeface="Times New Roman" panose="02020603050405020304" pitchFamily="18" charset="0"/>
              <a:cs typeface="Times New Roman" panose="02020603050405020304" pitchFamily="18" charset="0"/>
            </a:rPr>
            <a:t>Зростання інтересу до сталого розвитку</a:t>
          </a:r>
        </a:p>
      </dsp:txBody>
      <dsp:txXfrm>
        <a:off x="4722723" y="1915532"/>
        <a:ext cx="2965357" cy="37659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02AAF1-58EF-438C-94A5-7931411FEE24}">
      <dsp:nvSpPr>
        <dsp:cNvPr id="0" name=""/>
        <dsp:cNvSpPr/>
      </dsp:nvSpPr>
      <dsp:spPr>
        <a:xfrm>
          <a:off x="0" y="436097"/>
          <a:ext cx="7315200" cy="730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200B4F9-3B6B-4BE9-8AAC-3BB5C0321F2E}">
      <dsp:nvSpPr>
        <dsp:cNvPr id="0" name=""/>
        <dsp:cNvSpPr/>
      </dsp:nvSpPr>
      <dsp:spPr>
        <a:xfrm>
          <a:off x="365760" y="8057"/>
          <a:ext cx="5120640" cy="8560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1289050">
            <a:lnSpc>
              <a:spcPct val="90000"/>
            </a:lnSpc>
            <a:spcBef>
              <a:spcPct val="0"/>
            </a:spcBef>
            <a:spcAft>
              <a:spcPct val="35000"/>
            </a:spcAft>
          </a:pPr>
          <a:r>
            <a:rPr lang="uk-UA" sz="2900" kern="1200" noProof="0" dirty="0">
              <a:latin typeface="Times New Roman" panose="02020603050405020304" pitchFamily="18" charset="0"/>
              <a:cs typeface="Times New Roman" panose="02020603050405020304" pitchFamily="18" charset="0"/>
            </a:rPr>
            <a:t>стратегію обмеженого зростання</a:t>
          </a:r>
        </a:p>
      </dsp:txBody>
      <dsp:txXfrm>
        <a:off x="407550" y="49847"/>
        <a:ext cx="5037060" cy="772500"/>
      </dsp:txXfrm>
    </dsp:sp>
    <dsp:sp modelId="{1A0E51C3-ADE4-4D5F-BE8F-D3E462A1162B}">
      <dsp:nvSpPr>
        <dsp:cNvPr id="0" name=""/>
        <dsp:cNvSpPr/>
      </dsp:nvSpPr>
      <dsp:spPr>
        <a:xfrm>
          <a:off x="0" y="1751537"/>
          <a:ext cx="7315200" cy="730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85CBFF-93A0-46E9-9BA7-6303ED2FCF1F}">
      <dsp:nvSpPr>
        <dsp:cNvPr id="0" name=""/>
        <dsp:cNvSpPr/>
      </dsp:nvSpPr>
      <dsp:spPr>
        <a:xfrm>
          <a:off x="365760" y="1323497"/>
          <a:ext cx="5120640" cy="8560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1289050">
            <a:lnSpc>
              <a:spcPct val="90000"/>
            </a:lnSpc>
            <a:spcBef>
              <a:spcPct val="0"/>
            </a:spcBef>
            <a:spcAft>
              <a:spcPct val="35000"/>
            </a:spcAft>
          </a:pPr>
          <a:r>
            <a:rPr lang="uk-UA" sz="2900" kern="1200" noProof="0" dirty="0">
              <a:latin typeface="Times New Roman" panose="02020603050405020304" pitchFamily="18" charset="0"/>
              <a:cs typeface="Times New Roman" panose="02020603050405020304" pitchFamily="18" charset="0"/>
            </a:rPr>
            <a:t>стратегію обмеженого зростання</a:t>
          </a:r>
        </a:p>
      </dsp:txBody>
      <dsp:txXfrm>
        <a:off x="407550" y="1365287"/>
        <a:ext cx="5037060" cy="772500"/>
      </dsp:txXfrm>
    </dsp:sp>
    <dsp:sp modelId="{3D7325F8-F959-4CC2-A7A8-7A6E052B040E}">
      <dsp:nvSpPr>
        <dsp:cNvPr id="0" name=""/>
        <dsp:cNvSpPr/>
      </dsp:nvSpPr>
      <dsp:spPr>
        <a:xfrm>
          <a:off x="0" y="3066977"/>
          <a:ext cx="7315200" cy="730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787698-7AA9-4397-9755-197F981FAE34}">
      <dsp:nvSpPr>
        <dsp:cNvPr id="0" name=""/>
        <dsp:cNvSpPr/>
      </dsp:nvSpPr>
      <dsp:spPr>
        <a:xfrm>
          <a:off x="365760" y="2638937"/>
          <a:ext cx="5120640" cy="8560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1289050">
            <a:lnSpc>
              <a:spcPct val="90000"/>
            </a:lnSpc>
            <a:spcBef>
              <a:spcPct val="0"/>
            </a:spcBef>
            <a:spcAft>
              <a:spcPct val="35000"/>
            </a:spcAft>
          </a:pPr>
          <a:r>
            <a:rPr lang="uk-UA" sz="2900" kern="1200" noProof="0" dirty="0">
              <a:latin typeface="Times New Roman" panose="02020603050405020304" pitchFamily="18" charset="0"/>
              <a:cs typeface="Times New Roman" panose="02020603050405020304" pitchFamily="18" charset="0"/>
            </a:rPr>
            <a:t>стратегію скорочення</a:t>
          </a:r>
        </a:p>
      </dsp:txBody>
      <dsp:txXfrm>
        <a:off x="407550" y="2680727"/>
        <a:ext cx="5037060" cy="772500"/>
      </dsp:txXfrm>
    </dsp:sp>
    <dsp:sp modelId="{AAC65EF3-AE26-4C36-ABFE-DA709753C20D}">
      <dsp:nvSpPr>
        <dsp:cNvPr id="0" name=""/>
        <dsp:cNvSpPr/>
      </dsp:nvSpPr>
      <dsp:spPr>
        <a:xfrm>
          <a:off x="0" y="4382417"/>
          <a:ext cx="7315200" cy="7308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B396D2-E768-4AA6-81BA-AB5568537A16}">
      <dsp:nvSpPr>
        <dsp:cNvPr id="0" name=""/>
        <dsp:cNvSpPr/>
      </dsp:nvSpPr>
      <dsp:spPr>
        <a:xfrm>
          <a:off x="365760" y="3954377"/>
          <a:ext cx="5120640" cy="85608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1289050">
            <a:lnSpc>
              <a:spcPct val="90000"/>
            </a:lnSpc>
            <a:spcBef>
              <a:spcPct val="0"/>
            </a:spcBef>
            <a:spcAft>
              <a:spcPct val="35000"/>
            </a:spcAft>
          </a:pPr>
          <a:r>
            <a:rPr lang="uk-UA" sz="2900" kern="1200" noProof="0" dirty="0">
              <a:latin typeface="Times New Roman" panose="02020603050405020304" pitchFamily="18" charset="0"/>
              <a:cs typeface="Times New Roman" panose="02020603050405020304" pitchFamily="18" charset="0"/>
            </a:rPr>
            <a:t>комбіновану стратегію</a:t>
          </a:r>
        </a:p>
      </dsp:txBody>
      <dsp:txXfrm>
        <a:off x="407550" y="3996167"/>
        <a:ext cx="5037060" cy="772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9406C3-FC80-4468-A55B-122D744D43F0}">
      <dsp:nvSpPr>
        <dsp:cNvPr id="0" name=""/>
        <dsp:cNvSpPr/>
      </dsp:nvSpPr>
      <dsp:spPr>
        <a:xfrm rot="5400000">
          <a:off x="4876365" y="-1837426"/>
          <a:ext cx="1165763" cy="5138115"/>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100000"/>
            </a:lnSpc>
            <a:spcBef>
              <a:spcPct val="0"/>
            </a:spcBef>
            <a:spcAft>
              <a:spcPct val="15000"/>
            </a:spcAft>
            <a:buChar char="••"/>
          </a:pPr>
          <a:r>
            <a:rPr lang="zh-CN" altLang="en-US" sz="1600" kern="1200">
              <a:latin typeface="Times New Roman" panose="02020603050405020304" pitchFamily="18" charset="0"/>
              <a:cs typeface="Times New Roman" panose="02020603050405020304" pitchFamily="18" charset="0"/>
            </a:rPr>
            <a:t>Світ стає все більш взаємопов’язаним, що посилює конкуренцію. Стратегічне управління допомагає компаніям виділитися на ринку та зберегти конкурентні переваги</a:t>
          </a:r>
        </a:p>
      </dsp:txBody>
      <dsp:txXfrm rot="-5400000">
        <a:off x="2890189" y="205658"/>
        <a:ext cx="5081207" cy="1051947"/>
      </dsp:txXfrm>
    </dsp:sp>
    <dsp:sp modelId="{96BE2B31-D87C-43E1-BE64-4C27B13F4AA4}">
      <dsp:nvSpPr>
        <dsp:cNvPr id="0" name=""/>
        <dsp:cNvSpPr/>
      </dsp:nvSpPr>
      <dsp:spPr>
        <a:xfrm>
          <a:off x="0" y="3029"/>
          <a:ext cx="2890189" cy="1457203"/>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100000"/>
            </a:lnSpc>
            <a:spcBef>
              <a:spcPct val="0"/>
            </a:spcBef>
            <a:spcAft>
              <a:spcPct val="35000"/>
            </a:spcAft>
          </a:pPr>
          <a:r>
            <a:rPr lang="zh-CN" altLang="en-US" sz="2400" kern="1200">
              <a:latin typeface="Times New Roman" panose="02020603050405020304" pitchFamily="18" charset="0"/>
              <a:cs typeface="Times New Roman" panose="02020603050405020304" pitchFamily="18" charset="0"/>
            </a:rPr>
            <a:t>Глобалізація та конкуренція</a:t>
          </a:r>
        </a:p>
      </dsp:txBody>
      <dsp:txXfrm>
        <a:off x="71135" y="74164"/>
        <a:ext cx="2747919" cy="1314933"/>
      </dsp:txXfrm>
    </dsp:sp>
    <dsp:sp modelId="{6EB2A58E-CA03-4F76-94B6-D8FE50231963}">
      <dsp:nvSpPr>
        <dsp:cNvPr id="0" name=""/>
        <dsp:cNvSpPr/>
      </dsp:nvSpPr>
      <dsp:spPr>
        <a:xfrm rot="5400000">
          <a:off x="4876365" y="-307362"/>
          <a:ext cx="1165763" cy="5138115"/>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100000"/>
            </a:lnSpc>
            <a:spcBef>
              <a:spcPct val="0"/>
            </a:spcBef>
            <a:spcAft>
              <a:spcPct val="15000"/>
            </a:spcAft>
            <a:buChar char="••"/>
          </a:pPr>
          <a:r>
            <a:rPr lang="zh-CN" altLang="en-US" sz="1600" kern="1200">
              <a:latin typeface="Times New Roman" panose="02020603050405020304" pitchFamily="18" charset="0"/>
              <a:cs typeface="Times New Roman" panose="02020603050405020304" pitchFamily="18" charset="0"/>
            </a:rPr>
            <a:t>Технології, ринки, споживачі – все це постійно змінюється. Стратегічне управління дозволяє організаціям адаптуватися до цих змін та виявляти нові можливості</a:t>
          </a:r>
        </a:p>
      </dsp:txBody>
      <dsp:txXfrm rot="-5400000">
        <a:off x="2890189" y="1735722"/>
        <a:ext cx="5081207" cy="1051947"/>
      </dsp:txXfrm>
    </dsp:sp>
    <dsp:sp modelId="{EBD335B5-8308-49CB-9630-99D852747B1F}">
      <dsp:nvSpPr>
        <dsp:cNvPr id="0" name=""/>
        <dsp:cNvSpPr/>
      </dsp:nvSpPr>
      <dsp:spPr>
        <a:xfrm>
          <a:off x="0" y="1533093"/>
          <a:ext cx="2890189" cy="1457203"/>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100000"/>
            </a:lnSpc>
            <a:spcBef>
              <a:spcPct val="0"/>
            </a:spcBef>
            <a:spcAft>
              <a:spcPct val="35000"/>
            </a:spcAft>
          </a:pPr>
          <a:r>
            <a:rPr lang="zh-CN" altLang="en-US" sz="2400" kern="1200">
              <a:latin typeface="Times New Roman" panose="02020603050405020304" pitchFamily="18" charset="0"/>
              <a:cs typeface="Times New Roman" panose="02020603050405020304" pitchFamily="18" charset="0"/>
            </a:rPr>
            <a:t>Швидкі зміни</a:t>
          </a:r>
        </a:p>
      </dsp:txBody>
      <dsp:txXfrm>
        <a:off x="71135" y="1604228"/>
        <a:ext cx="2747919" cy="1314933"/>
      </dsp:txXfrm>
    </dsp:sp>
    <dsp:sp modelId="{64028F0D-BE57-4642-92F7-303D4E45C524}">
      <dsp:nvSpPr>
        <dsp:cNvPr id="0" name=""/>
        <dsp:cNvSpPr/>
      </dsp:nvSpPr>
      <dsp:spPr>
        <a:xfrm rot="5400000">
          <a:off x="4764289" y="1222701"/>
          <a:ext cx="1389915" cy="5138115"/>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100000"/>
            </a:lnSpc>
            <a:spcBef>
              <a:spcPct val="0"/>
            </a:spcBef>
            <a:spcAft>
              <a:spcPct val="15000"/>
            </a:spcAft>
            <a:buChar char="••"/>
          </a:pPr>
          <a:r>
            <a:rPr lang="zh-CN" altLang="en-US" sz="1600" kern="1200">
              <a:latin typeface="Times New Roman" panose="02020603050405020304" pitchFamily="18" charset="0"/>
              <a:cs typeface="Times New Roman" panose="02020603050405020304" pitchFamily="18" charset="0"/>
            </a:rPr>
            <a:t>Сучасний бізнес – це складний механізм з безліччю взаємоповязаних елементів. Стратегічне управління допомагає спростити цей механізм та забезпечити ефективну координацію всіх процесів</a:t>
          </a:r>
        </a:p>
        <a:p>
          <a:pPr marL="171450" lvl="1" indent="-171450" algn="l" defTabSz="711200">
            <a:lnSpc>
              <a:spcPct val="100000"/>
            </a:lnSpc>
            <a:spcBef>
              <a:spcPct val="0"/>
            </a:spcBef>
            <a:spcAft>
              <a:spcPct val="15000"/>
            </a:spcAft>
            <a:buChar char="••"/>
          </a:pPr>
          <a:endParaRPr lang="zh-CN" altLang="en-US" sz="1600" kern="1200">
            <a:latin typeface="Times New Roman" panose="02020603050405020304" pitchFamily="18" charset="0"/>
            <a:cs typeface="Times New Roman" panose="02020603050405020304" pitchFamily="18" charset="0"/>
          </a:endParaRPr>
        </a:p>
      </dsp:txBody>
      <dsp:txXfrm rot="-5400000">
        <a:off x="2890189" y="3164651"/>
        <a:ext cx="5070265" cy="1254215"/>
      </dsp:txXfrm>
    </dsp:sp>
    <dsp:sp modelId="{B093CE78-670B-40EB-95CF-315E334D550F}">
      <dsp:nvSpPr>
        <dsp:cNvPr id="0" name=""/>
        <dsp:cNvSpPr/>
      </dsp:nvSpPr>
      <dsp:spPr>
        <a:xfrm>
          <a:off x="0" y="3063157"/>
          <a:ext cx="2890189" cy="1457203"/>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100000"/>
            </a:lnSpc>
            <a:spcBef>
              <a:spcPct val="0"/>
            </a:spcBef>
            <a:spcAft>
              <a:spcPct val="35000"/>
            </a:spcAft>
          </a:pPr>
          <a:r>
            <a:rPr lang="zh-CN" altLang="en-US" sz="2400" kern="1200">
              <a:latin typeface="Times New Roman" panose="02020603050405020304" pitchFamily="18" charset="0"/>
              <a:cs typeface="Times New Roman" panose="02020603050405020304" pitchFamily="18" charset="0"/>
            </a:rPr>
            <a:t>Складність бізнесу</a:t>
          </a:r>
        </a:p>
      </dsp:txBody>
      <dsp:txXfrm>
        <a:off x="71135" y="3134292"/>
        <a:ext cx="2747919" cy="1314933"/>
      </dsp:txXfrm>
    </dsp:sp>
    <dsp:sp modelId="{199C1CBC-B1EE-4AFA-959E-60AF51EFD028}">
      <dsp:nvSpPr>
        <dsp:cNvPr id="0" name=""/>
        <dsp:cNvSpPr/>
      </dsp:nvSpPr>
      <dsp:spPr>
        <a:xfrm rot="5400000">
          <a:off x="4876365" y="2752765"/>
          <a:ext cx="1165763" cy="5138115"/>
        </a:xfrm>
        <a:prstGeom prst="round2Same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endParaRPr altLang="en-US" sz="1600" kern="1200"/>
        </a:p>
        <a:p>
          <a:pPr marL="171450" lvl="1" indent="-171450" algn="l" defTabSz="711200">
            <a:lnSpc>
              <a:spcPct val="90000"/>
            </a:lnSpc>
            <a:spcBef>
              <a:spcPct val="0"/>
            </a:spcBef>
            <a:spcAft>
              <a:spcPct val="15000"/>
            </a:spcAft>
            <a:buChar char="••"/>
          </a:pPr>
          <a:endParaRPr altLang="en-US" sz="1600" kern="1200"/>
        </a:p>
        <a:p>
          <a:pPr marL="171450" lvl="1" indent="-171450" algn="l" defTabSz="711200">
            <a:lnSpc>
              <a:spcPct val="90000"/>
            </a:lnSpc>
            <a:spcBef>
              <a:spcPct val="0"/>
            </a:spcBef>
            <a:spcAft>
              <a:spcPct val="15000"/>
            </a:spcAft>
            <a:buChar char="••"/>
          </a:pPr>
          <a:endParaRPr altLang="en-US" sz="1600" kern="1200"/>
        </a:p>
      </dsp:txBody>
      <dsp:txXfrm rot="-5400000">
        <a:off x="2890189" y="4795849"/>
        <a:ext cx="5081207" cy="1051947"/>
      </dsp:txXfrm>
    </dsp:sp>
    <dsp:sp modelId="{333CE34F-EA3A-44D3-A9F6-A8FC82408C7C}">
      <dsp:nvSpPr>
        <dsp:cNvPr id="0" name=""/>
        <dsp:cNvSpPr/>
      </dsp:nvSpPr>
      <dsp:spPr>
        <a:xfrm>
          <a:off x="0" y="4593221"/>
          <a:ext cx="2890189" cy="1457203"/>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anchor="ctr" anchorCtr="0">
          <a:noAutofit/>
        </a:bodyPr>
        <a:lstStyle/>
        <a:p>
          <a:pPr lvl="0" algn="ctr" defTabSz="2889250">
            <a:lnSpc>
              <a:spcPct val="90000"/>
            </a:lnSpc>
            <a:spcBef>
              <a:spcPct val="0"/>
            </a:spcBef>
            <a:spcAft>
              <a:spcPct val="35000"/>
            </a:spcAft>
          </a:pPr>
          <a:endParaRPr altLang="en-US" sz="6500" kern="1200"/>
        </a:p>
      </dsp:txBody>
      <dsp:txXfrm>
        <a:off x="71135" y="4664356"/>
        <a:ext cx="2747919" cy="13149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D74D41-A401-455F-8311-88426E910A14}">
      <dsp:nvSpPr>
        <dsp:cNvPr id="0" name=""/>
        <dsp:cNvSpPr/>
      </dsp:nvSpPr>
      <dsp:spPr>
        <a:xfrm>
          <a:off x="-6760115" y="-1034518"/>
          <a:ext cx="8052285" cy="8052285"/>
        </a:xfrm>
        <a:prstGeom prst="blockArc">
          <a:avLst>
            <a:gd name="adj1" fmla="val 18900000"/>
            <a:gd name="adj2" fmla="val 2700000"/>
            <a:gd name="adj3" fmla="val 268"/>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0788E1-B6E7-48E4-8A42-80E1CE7CA527}">
      <dsp:nvSpPr>
        <dsp:cNvPr id="0" name=""/>
        <dsp:cNvSpPr/>
      </dsp:nvSpPr>
      <dsp:spPr>
        <a:xfrm>
          <a:off x="419724" y="271998"/>
          <a:ext cx="7083962" cy="54375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608" tIns="38100" rIns="38100" bIns="38100" numCol="1" spcCol="1270" anchor="ctr" anchorCtr="0">
          <a:noAutofit/>
        </a:bodyPr>
        <a:lstStyle/>
        <a:p>
          <a:pPr lvl="0" algn="l" defTabSz="666750">
            <a:lnSpc>
              <a:spcPct val="90000"/>
            </a:lnSpc>
            <a:spcBef>
              <a:spcPct val="0"/>
            </a:spcBef>
            <a:spcAft>
              <a:spcPct val="35000"/>
            </a:spcAft>
          </a:pPr>
          <a:r>
            <a:rPr lang="uk-UA" sz="1500" kern="1200" noProof="0" dirty="0">
              <a:latin typeface="Times New Roman" panose="02020603050405020304" pitchFamily="18" charset="0"/>
              <a:cs typeface="Times New Roman" panose="02020603050405020304" pitchFamily="18" charset="0"/>
            </a:rPr>
            <a:t>забезпечення існування в довгостроковій перспективі та визначення цілей розвитку підприємства</a:t>
          </a:r>
        </a:p>
      </dsp:txBody>
      <dsp:txXfrm>
        <a:off x="419724" y="271998"/>
        <a:ext cx="7083962" cy="543757"/>
      </dsp:txXfrm>
    </dsp:sp>
    <dsp:sp modelId="{E1B7867B-443F-41FC-B73D-B5F9D8754DC8}">
      <dsp:nvSpPr>
        <dsp:cNvPr id="0" name=""/>
        <dsp:cNvSpPr/>
      </dsp:nvSpPr>
      <dsp:spPr>
        <a:xfrm>
          <a:off x="79876" y="204028"/>
          <a:ext cx="679696" cy="67969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BD04586-B231-4ABA-9E03-2336B3A128BB}">
      <dsp:nvSpPr>
        <dsp:cNvPr id="0" name=""/>
        <dsp:cNvSpPr/>
      </dsp:nvSpPr>
      <dsp:spPr>
        <a:xfrm>
          <a:off x="912146" y="1088113"/>
          <a:ext cx="6591541" cy="54375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608" tIns="38100" rIns="38100" bIns="38100" numCol="1" spcCol="1270" anchor="ctr" anchorCtr="0">
          <a:noAutofit/>
        </a:bodyPr>
        <a:lstStyle/>
        <a:p>
          <a:pPr lvl="0" algn="l" defTabSz="666750">
            <a:lnSpc>
              <a:spcPct val="90000"/>
            </a:lnSpc>
            <a:spcBef>
              <a:spcPct val="0"/>
            </a:spcBef>
            <a:spcAft>
              <a:spcPct val="35000"/>
            </a:spcAft>
          </a:pPr>
          <a:r>
            <a:rPr lang="uk-UA" sz="1500" kern="1200" noProof="0" dirty="0">
              <a:latin typeface="Times New Roman" panose="02020603050405020304" pitchFamily="18" charset="0"/>
              <a:cs typeface="Times New Roman" panose="02020603050405020304" pitchFamily="18" charset="0"/>
            </a:rPr>
            <a:t>визначення обсягів виробництва</a:t>
          </a:r>
        </a:p>
      </dsp:txBody>
      <dsp:txXfrm>
        <a:off x="912146" y="1088113"/>
        <a:ext cx="6591541" cy="543757"/>
      </dsp:txXfrm>
    </dsp:sp>
    <dsp:sp modelId="{EEB503F5-2770-4E39-9A7C-66ED5FF4837E}">
      <dsp:nvSpPr>
        <dsp:cNvPr id="0" name=""/>
        <dsp:cNvSpPr/>
      </dsp:nvSpPr>
      <dsp:spPr>
        <a:xfrm>
          <a:off x="572297" y="1020143"/>
          <a:ext cx="679696" cy="67969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C56F552-6A54-4DD7-8333-250D18EFB7F8}">
      <dsp:nvSpPr>
        <dsp:cNvPr id="0" name=""/>
        <dsp:cNvSpPr/>
      </dsp:nvSpPr>
      <dsp:spPr>
        <a:xfrm>
          <a:off x="1181990" y="1903630"/>
          <a:ext cx="6321696" cy="54375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608" tIns="38100" rIns="38100" bIns="38100" numCol="1" spcCol="1270" anchor="ctr" anchorCtr="0">
          <a:noAutofit/>
        </a:bodyPr>
        <a:lstStyle/>
        <a:p>
          <a:pPr lvl="0" algn="l" defTabSz="666750">
            <a:lnSpc>
              <a:spcPct val="90000"/>
            </a:lnSpc>
            <a:spcBef>
              <a:spcPct val="0"/>
            </a:spcBef>
            <a:spcAft>
              <a:spcPct val="35000"/>
            </a:spcAft>
          </a:pPr>
          <a:r>
            <a:rPr lang="uk-UA" sz="1500" kern="1200" noProof="0" dirty="0">
              <a:latin typeface="Times New Roman" panose="02020603050405020304" pitchFamily="18" charset="0"/>
              <a:cs typeface="Times New Roman" panose="02020603050405020304" pitchFamily="18" charset="0"/>
            </a:rPr>
            <a:t>налагодження ефективних зв’язків з партнерами</a:t>
          </a:r>
        </a:p>
      </dsp:txBody>
      <dsp:txXfrm>
        <a:off x="1181990" y="1903630"/>
        <a:ext cx="6321696" cy="543757"/>
      </dsp:txXfrm>
    </dsp:sp>
    <dsp:sp modelId="{2E8AFA77-0198-470C-93DF-A5D0CC58FC77}">
      <dsp:nvSpPr>
        <dsp:cNvPr id="0" name=""/>
        <dsp:cNvSpPr/>
      </dsp:nvSpPr>
      <dsp:spPr>
        <a:xfrm>
          <a:off x="842142" y="1835660"/>
          <a:ext cx="679696" cy="67969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6A368F-4D53-4555-998B-66599C925B2F}">
      <dsp:nvSpPr>
        <dsp:cNvPr id="0" name=""/>
        <dsp:cNvSpPr/>
      </dsp:nvSpPr>
      <dsp:spPr>
        <a:xfrm>
          <a:off x="1268149" y="2719745"/>
          <a:ext cx="6235538" cy="54375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608" tIns="38100" rIns="38100" bIns="38100" numCol="1" spcCol="1270" anchor="ctr" anchorCtr="0">
          <a:noAutofit/>
        </a:bodyPr>
        <a:lstStyle/>
        <a:p>
          <a:pPr lvl="0" algn="l" defTabSz="666750">
            <a:lnSpc>
              <a:spcPct val="90000"/>
            </a:lnSpc>
            <a:spcBef>
              <a:spcPct val="0"/>
            </a:spcBef>
            <a:spcAft>
              <a:spcPct val="35000"/>
            </a:spcAft>
          </a:pPr>
          <a:r>
            <a:rPr lang="uk-UA" sz="1500" kern="1200" noProof="0" dirty="0">
              <a:latin typeface="Times New Roman" panose="02020603050405020304" pitchFamily="18" charset="0"/>
              <a:cs typeface="Times New Roman" panose="02020603050405020304" pitchFamily="18" charset="0"/>
            </a:rPr>
            <a:t>забезпечення конкурентоспроможності підприємства за допомогою виважених стратегій і досягнення конкурентних переваг</a:t>
          </a:r>
        </a:p>
      </dsp:txBody>
      <dsp:txXfrm>
        <a:off x="1268149" y="2719745"/>
        <a:ext cx="6235538" cy="543757"/>
      </dsp:txXfrm>
    </dsp:sp>
    <dsp:sp modelId="{AF9DAACA-C771-4049-9AB4-F8C33D971024}">
      <dsp:nvSpPr>
        <dsp:cNvPr id="0" name=""/>
        <dsp:cNvSpPr/>
      </dsp:nvSpPr>
      <dsp:spPr>
        <a:xfrm>
          <a:off x="928300" y="2651775"/>
          <a:ext cx="679696" cy="67969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FE7B997-D4F9-4747-AB73-2B2E7CCA0EB6}">
      <dsp:nvSpPr>
        <dsp:cNvPr id="0" name=""/>
        <dsp:cNvSpPr/>
      </dsp:nvSpPr>
      <dsp:spPr>
        <a:xfrm>
          <a:off x="1181990" y="3535860"/>
          <a:ext cx="6321696" cy="54375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608" tIns="38100" rIns="38100" bIns="38100" numCol="1" spcCol="1270" anchor="ctr" anchorCtr="0">
          <a:noAutofit/>
        </a:bodyPr>
        <a:lstStyle/>
        <a:p>
          <a:pPr lvl="0" algn="l" defTabSz="666750">
            <a:lnSpc>
              <a:spcPct val="90000"/>
            </a:lnSpc>
            <a:spcBef>
              <a:spcPct val="0"/>
            </a:spcBef>
            <a:spcAft>
              <a:spcPct val="35000"/>
            </a:spcAft>
          </a:pPr>
          <a:r>
            <a:rPr lang="uk-UA" sz="1500" kern="1200" noProof="0" dirty="0">
              <a:latin typeface="Times New Roman" panose="02020603050405020304" pitchFamily="18" charset="0"/>
              <a:cs typeface="Times New Roman" panose="02020603050405020304" pitchFamily="18" charset="0"/>
            </a:rPr>
            <a:t>уміння управляти власними фінансами та ефективним використанням вкладених інвестицій</a:t>
          </a:r>
        </a:p>
      </dsp:txBody>
      <dsp:txXfrm>
        <a:off x="1181990" y="3535860"/>
        <a:ext cx="6321696" cy="543757"/>
      </dsp:txXfrm>
    </dsp:sp>
    <dsp:sp modelId="{25E043B5-4727-4A14-A805-0F43DFF06C50}">
      <dsp:nvSpPr>
        <dsp:cNvPr id="0" name=""/>
        <dsp:cNvSpPr/>
      </dsp:nvSpPr>
      <dsp:spPr>
        <a:xfrm>
          <a:off x="842142" y="3467890"/>
          <a:ext cx="679696" cy="67969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7C8A74-4E31-4A0B-95A9-A2C92B773FBE}">
      <dsp:nvSpPr>
        <dsp:cNvPr id="0" name=""/>
        <dsp:cNvSpPr/>
      </dsp:nvSpPr>
      <dsp:spPr>
        <a:xfrm>
          <a:off x="912146" y="4351376"/>
          <a:ext cx="6591541" cy="54375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608" tIns="38100" rIns="38100" bIns="38100" numCol="1" spcCol="1270" anchor="ctr" anchorCtr="0">
          <a:noAutofit/>
        </a:bodyPr>
        <a:lstStyle/>
        <a:p>
          <a:pPr lvl="0" algn="l" defTabSz="666750">
            <a:lnSpc>
              <a:spcPct val="90000"/>
            </a:lnSpc>
            <a:spcBef>
              <a:spcPct val="0"/>
            </a:spcBef>
            <a:spcAft>
              <a:spcPct val="35000"/>
            </a:spcAft>
          </a:pPr>
          <a:r>
            <a:rPr lang="uk-UA" sz="1500" kern="1200" noProof="0" dirty="0">
              <a:latin typeface="Times New Roman" panose="02020603050405020304" pitchFamily="18" charset="0"/>
              <a:cs typeface="Times New Roman" panose="02020603050405020304" pitchFamily="18" charset="0"/>
            </a:rPr>
            <a:t>визначення необхідного кадрового складу та його високого професійного рівня;</a:t>
          </a:r>
        </a:p>
      </dsp:txBody>
      <dsp:txXfrm>
        <a:off x="912146" y="4351376"/>
        <a:ext cx="6591541" cy="543757"/>
      </dsp:txXfrm>
    </dsp:sp>
    <dsp:sp modelId="{DCAAEBEF-5B3B-4DA5-964B-B4D4EAE6789F}">
      <dsp:nvSpPr>
        <dsp:cNvPr id="0" name=""/>
        <dsp:cNvSpPr/>
      </dsp:nvSpPr>
      <dsp:spPr>
        <a:xfrm>
          <a:off x="572297" y="4283407"/>
          <a:ext cx="679696" cy="67969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E0073B3-B0EE-45EA-804D-89350CD32E63}">
      <dsp:nvSpPr>
        <dsp:cNvPr id="0" name=""/>
        <dsp:cNvSpPr/>
      </dsp:nvSpPr>
      <dsp:spPr>
        <a:xfrm>
          <a:off x="419724" y="5167491"/>
          <a:ext cx="7083962" cy="54375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608" tIns="38100" rIns="38100" bIns="38100" numCol="1" spcCol="1270" anchor="ctr" anchorCtr="0">
          <a:noAutofit/>
        </a:bodyPr>
        <a:lstStyle/>
        <a:p>
          <a:pPr lvl="0" algn="l" defTabSz="666750">
            <a:lnSpc>
              <a:spcPct val="90000"/>
            </a:lnSpc>
            <a:spcBef>
              <a:spcPct val="0"/>
            </a:spcBef>
            <a:spcAft>
              <a:spcPct val="35000"/>
            </a:spcAft>
          </a:pPr>
          <a:r>
            <a:rPr lang="uk-UA" sz="1500" kern="1200" noProof="0" dirty="0">
              <a:latin typeface="Times New Roman" panose="02020603050405020304" pitchFamily="18" charset="0"/>
              <a:cs typeface="Times New Roman" panose="02020603050405020304" pitchFamily="18" charset="0"/>
            </a:rPr>
            <a:t>ефективного використання інновацій технічного, технологічного, економічного та соціального спрямування</a:t>
          </a:r>
        </a:p>
      </dsp:txBody>
      <dsp:txXfrm>
        <a:off x="419724" y="5167491"/>
        <a:ext cx="7083962" cy="543757"/>
      </dsp:txXfrm>
    </dsp:sp>
    <dsp:sp modelId="{CD17E703-51A5-4D25-90C3-256196903BA5}">
      <dsp:nvSpPr>
        <dsp:cNvPr id="0" name=""/>
        <dsp:cNvSpPr/>
      </dsp:nvSpPr>
      <dsp:spPr>
        <a:xfrm>
          <a:off x="79876" y="5099522"/>
          <a:ext cx="679696" cy="679696"/>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03067E-94EF-4ECC-918D-C6DD3485FFAC}">
      <dsp:nvSpPr>
        <dsp:cNvPr id="0" name=""/>
        <dsp:cNvSpPr/>
      </dsp:nvSpPr>
      <dsp:spPr>
        <a:xfrm>
          <a:off x="0" y="886637"/>
          <a:ext cx="7315200" cy="1512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58510F-FC3A-4738-B52E-4361744A45E2}">
      <dsp:nvSpPr>
        <dsp:cNvPr id="0" name=""/>
        <dsp:cNvSpPr/>
      </dsp:nvSpPr>
      <dsp:spPr>
        <a:xfrm>
          <a:off x="365760" y="1037"/>
          <a:ext cx="5120640" cy="17712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889000">
            <a:lnSpc>
              <a:spcPct val="90000"/>
            </a:lnSpc>
            <a:spcBef>
              <a:spcPct val="0"/>
            </a:spcBef>
            <a:spcAft>
              <a:spcPct val="35000"/>
            </a:spcAft>
          </a:pPr>
          <a:r>
            <a:rPr lang="uk-UA" sz="2000" kern="1200" noProof="0" dirty="0">
              <a:latin typeface="Times New Roman" panose="02020603050405020304" pitchFamily="18" charset="0"/>
              <a:cs typeface="Times New Roman" panose="02020603050405020304" pitchFamily="18" charset="0"/>
            </a:rPr>
            <a:t>Стратегії американських компаній націлені на прискорення віддачі інвестицій та підвищення вартості акцій</a:t>
          </a:r>
        </a:p>
      </dsp:txBody>
      <dsp:txXfrm>
        <a:off x="452223" y="87500"/>
        <a:ext cx="4947714" cy="1598274"/>
      </dsp:txXfrm>
    </dsp:sp>
    <dsp:sp modelId="{4D59F70E-5113-4AEE-87DF-3BC13C3F860C}">
      <dsp:nvSpPr>
        <dsp:cNvPr id="0" name=""/>
        <dsp:cNvSpPr/>
      </dsp:nvSpPr>
      <dsp:spPr>
        <a:xfrm>
          <a:off x="0" y="3608237"/>
          <a:ext cx="7315200" cy="1512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FFFA89-EE54-4626-8098-243677DB54C3}">
      <dsp:nvSpPr>
        <dsp:cNvPr id="0" name=""/>
        <dsp:cNvSpPr/>
      </dsp:nvSpPr>
      <dsp:spPr>
        <a:xfrm>
          <a:off x="365760" y="2722637"/>
          <a:ext cx="5120640" cy="17712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3548" tIns="0" rIns="193548" bIns="0" numCol="1" spcCol="1270" anchor="ctr" anchorCtr="0">
          <a:noAutofit/>
        </a:bodyPr>
        <a:lstStyle/>
        <a:p>
          <a:pPr lvl="0" algn="l" defTabSz="889000">
            <a:lnSpc>
              <a:spcPct val="90000"/>
            </a:lnSpc>
            <a:spcBef>
              <a:spcPct val="0"/>
            </a:spcBef>
            <a:spcAft>
              <a:spcPct val="35000"/>
            </a:spcAft>
          </a:pPr>
          <a:r>
            <a:rPr lang="uk-UA" sz="2000" kern="1200" noProof="0" dirty="0">
              <a:latin typeface="Times New Roman" panose="02020603050405020304" pitchFamily="18" charset="0"/>
              <a:cs typeface="Times New Roman" panose="02020603050405020304" pitchFamily="18" charset="0"/>
            </a:rPr>
            <a:t>Японський підхід стратегічного менеджменту орієнтований в основному на збільшення частки ринку і питомої ваги нових виробів продукції, що випускається.</a:t>
          </a:r>
        </a:p>
      </dsp:txBody>
      <dsp:txXfrm>
        <a:off x="452223" y="2809100"/>
        <a:ext cx="4947714" cy="15982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97752E-6803-480D-8E43-32BD5A5ABD74}">
      <dsp:nvSpPr>
        <dsp:cNvPr id="0" name=""/>
        <dsp:cNvSpPr/>
      </dsp:nvSpPr>
      <dsp:spPr>
        <a:xfrm>
          <a:off x="-6126981" y="-937410"/>
          <a:ext cx="7293488" cy="7293488"/>
        </a:xfrm>
        <a:prstGeom prst="blockArc">
          <a:avLst>
            <a:gd name="adj1" fmla="val 18900000"/>
            <a:gd name="adj2" fmla="val 2700000"/>
            <a:gd name="adj3" fmla="val 296"/>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969F0F-B727-41BA-80F0-FE1A87B51C96}">
      <dsp:nvSpPr>
        <dsp:cNvPr id="0" name=""/>
        <dsp:cNvSpPr/>
      </dsp:nvSpPr>
      <dsp:spPr>
        <a:xfrm>
          <a:off x="610504" y="416587"/>
          <a:ext cx="7440913" cy="83360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50800" rIns="50800" bIns="50800" numCol="1" spcCol="1270" anchor="ctr" anchorCtr="0">
          <a:noAutofit/>
        </a:bodyPr>
        <a:lstStyle/>
        <a:p>
          <a:pPr lvl="0" algn="l" defTabSz="889000">
            <a:lnSpc>
              <a:spcPct val="90000"/>
            </a:lnSpc>
            <a:spcBef>
              <a:spcPct val="0"/>
            </a:spcBef>
            <a:spcAft>
              <a:spcPct val="35000"/>
            </a:spcAft>
          </a:pPr>
          <a:r>
            <a:rPr lang="uk-UA" sz="2000" kern="1200" noProof="0" dirty="0">
              <a:latin typeface="Times New Roman" panose="02020603050405020304" pitchFamily="18" charset="0"/>
              <a:cs typeface="Times New Roman" panose="02020603050405020304" pitchFamily="18" charset="0"/>
            </a:rPr>
            <a:t>недостатнім рівнем підготовки та кваліфікації менеджерів</a:t>
          </a:r>
        </a:p>
      </dsp:txBody>
      <dsp:txXfrm>
        <a:off x="610504" y="416587"/>
        <a:ext cx="7440913" cy="833607"/>
      </dsp:txXfrm>
    </dsp:sp>
    <dsp:sp modelId="{82AF11C7-8CBC-47D7-B254-3441B8063816}">
      <dsp:nvSpPr>
        <dsp:cNvPr id="0" name=""/>
        <dsp:cNvSpPr/>
      </dsp:nvSpPr>
      <dsp:spPr>
        <a:xfrm>
          <a:off x="89500" y="312386"/>
          <a:ext cx="1042009" cy="1042009"/>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B33B45-A660-4441-B801-F135EFE1F1D3}">
      <dsp:nvSpPr>
        <dsp:cNvPr id="0" name=""/>
        <dsp:cNvSpPr/>
      </dsp:nvSpPr>
      <dsp:spPr>
        <a:xfrm>
          <a:off x="1088431" y="1667215"/>
          <a:ext cx="6962986" cy="83360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50800" rIns="50800" bIns="50800" numCol="1" spcCol="1270" anchor="ctr" anchorCtr="0">
          <a:noAutofit/>
        </a:bodyPr>
        <a:lstStyle/>
        <a:p>
          <a:pPr lvl="0" algn="l" defTabSz="889000">
            <a:lnSpc>
              <a:spcPct val="90000"/>
            </a:lnSpc>
            <a:spcBef>
              <a:spcPct val="0"/>
            </a:spcBef>
            <a:spcAft>
              <a:spcPct val="35000"/>
            </a:spcAft>
          </a:pPr>
          <a:r>
            <a:rPr lang="uk-UA" sz="2000" kern="1200" noProof="0" dirty="0">
              <a:latin typeface="Times New Roman" panose="02020603050405020304" pitchFamily="18" charset="0"/>
              <a:cs typeface="Times New Roman" panose="02020603050405020304" pitchFamily="18" charset="0"/>
            </a:rPr>
            <a:t>слабкою обґрунтованістю пропонованих стратегій</a:t>
          </a:r>
        </a:p>
      </dsp:txBody>
      <dsp:txXfrm>
        <a:off x="1088431" y="1667215"/>
        <a:ext cx="6962986" cy="833607"/>
      </dsp:txXfrm>
    </dsp:sp>
    <dsp:sp modelId="{73640918-BCDF-4813-97A5-FA8AE29EE40D}">
      <dsp:nvSpPr>
        <dsp:cNvPr id="0" name=""/>
        <dsp:cNvSpPr/>
      </dsp:nvSpPr>
      <dsp:spPr>
        <a:xfrm>
          <a:off x="567426" y="1563014"/>
          <a:ext cx="1042009" cy="1042009"/>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9BDFC8-C4ED-489D-94BF-1A3C943F0250}">
      <dsp:nvSpPr>
        <dsp:cNvPr id="0" name=""/>
        <dsp:cNvSpPr/>
      </dsp:nvSpPr>
      <dsp:spPr>
        <a:xfrm>
          <a:off x="1088431" y="2917843"/>
          <a:ext cx="6962986" cy="83360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50800" rIns="50800" bIns="50800" numCol="1" spcCol="1270" anchor="ctr" anchorCtr="0">
          <a:noAutofit/>
        </a:bodyPr>
        <a:lstStyle/>
        <a:p>
          <a:pPr lvl="0" algn="l" defTabSz="889000">
            <a:lnSpc>
              <a:spcPct val="90000"/>
            </a:lnSpc>
            <a:spcBef>
              <a:spcPct val="0"/>
            </a:spcBef>
            <a:spcAft>
              <a:spcPct val="35000"/>
            </a:spcAft>
          </a:pPr>
          <a:r>
            <a:rPr lang="uk-UA" sz="2000" kern="1200" noProof="0" dirty="0">
              <a:latin typeface="Times New Roman" panose="02020603050405020304" pitchFamily="18" charset="0"/>
              <a:cs typeface="Times New Roman" panose="02020603050405020304" pitchFamily="18" charset="0"/>
            </a:rPr>
            <a:t>нерозвиненістю стратегічного мислення управлінських кадрів</a:t>
          </a:r>
        </a:p>
      </dsp:txBody>
      <dsp:txXfrm>
        <a:off x="1088431" y="2917843"/>
        <a:ext cx="6962986" cy="833607"/>
      </dsp:txXfrm>
    </dsp:sp>
    <dsp:sp modelId="{3CBFE40D-E63C-46EA-B72E-4C2B20937907}">
      <dsp:nvSpPr>
        <dsp:cNvPr id="0" name=""/>
        <dsp:cNvSpPr/>
      </dsp:nvSpPr>
      <dsp:spPr>
        <a:xfrm>
          <a:off x="567426" y="2813642"/>
          <a:ext cx="1042009" cy="1042009"/>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509E3A0-4B5F-4EE5-95A3-AFAB67B98C78}">
      <dsp:nvSpPr>
        <dsp:cNvPr id="0" name=""/>
        <dsp:cNvSpPr/>
      </dsp:nvSpPr>
      <dsp:spPr>
        <a:xfrm>
          <a:off x="610504" y="4168472"/>
          <a:ext cx="7440913" cy="833607"/>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61676" tIns="50800" rIns="50800" bIns="50800" numCol="1" spcCol="1270" anchor="ctr" anchorCtr="0">
          <a:noAutofit/>
        </a:bodyPr>
        <a:lstStyle/>
        <a:p>
          <a:pPr lvl="0" algn="l" defTabSz="889000">
            <a:lnSpc>
              <a:spcPct val="90000"/>
            </a:lnSpc>
            <a:spcBef>
              <a:spcPct val="0"/>
            </a:spcBef>
            <a:spcAft>
              <a:spcPct val="35000"/>
            </a:spcAft>
          </a:pPr>
          <a:r>
            <a:rPr lang="uk-UA" sz="2000" kern="1200" noProof="0" dirty="0">
              <a:latin typeface="Times New Roman" panose="02020603050405020304" pitchFamily="18" charset="0"/>
              <a:cs typeface="Times New Roman" panose="02020603050405020304" pitchFamily="18" charset="0"/>
            </a:rPr>
            <a:t>недостатньо обізнаністю в теорії та практиці стратегічного менеджменту</a:t>
          </a:r>
        </a:p>
      </dsp:txBody>
      <dsp:txXfrm>
        <a:off x="610504" y="4168472"/>
        <a:ext cx="7440913" cy="833607"/>
      </dsp:txXfrm>
    </dsp:sp>
    <dsp:sp modelId="{F7686E93-68AF-406A-8C7C-DA44954E8830}">
      <dsp:nvSpPr>
        <dsp:cNvPr id="0" name=""/>
        <dsp:cNvSpPr/>
      </dsp:nvSpPr>
      <dsp:spPr>
        <a:xfrm>
          <a:off x="89500" y="4064271"/>
          <a:ext cx="1042009" cy="1042009"/>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D2F89-CB61-413A-9187-46BD95919497}">
      <dsp:nvSpPr>
        <dsp:cNvPr id="0" name=""/>
        <dsp:cNvSpPr/>
      </dsp:nvSpPr>
      <dsp:spPr>
        <a:xfrm>
          <a:off x="-5789305" y="-886259"/>
          <a:ext cx="6893793" cy="6893793"/>
        </a:xfrm>
        <a:prstGeom prst="blockArc">
          <a:avLst>
            <a:gd name="adj1" fmla="val 18900000"/>
            <a:gd name="adj2" fmla="val 2700000"/>
            <a:gd name="adj3" fmla="val 313"/>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694BCE-FE5A-465E-B914-F909D2DF06F3}">
      <dsp:nvSpPr>
        <dsp:cNvPr id="0" name=""/>
        <dsp:cNvSpPr/>
      </dsp:nvSpPr>
      <dsp:spPr>
        <a:xfrm>
          <a:off x="710832" y="512127"/>
          <a:ext cx="6533693" cy="1024255"/>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3002" tIns="58420" rIns="58420" bIns="58420" numCol="1" spcCol="1270" anchor="ctr" anchorCtr="0">
          <a:noAutofit/>
        </a:bodyPr>
        <a:lstStyle/>
        <a:p>
          <a:pPr lvl="0" algn="l" defTabSz="1022350">
            <a:lnSpc>
              <a:spcPct val="90000"/>
            </a:lnSpc>
            <a:spcBef>
              <a:spcPct val="0"/>
            </a:spcBef>
            <a:spcAft>
              <a:spcPct val="35000"/>
            </a:spcAft>
          </a:pPr>
          <a:r>
            <a:rPr lang="uk-UA" sz="2300" kern="1200" noProof="0" dirty="0">
              <a:latin typeface="Times New Roman" panose="02020603050405020304" pitchFamily="18" charset="0"/>
              <a:cs typeface="Times New Roman" panose="02020603050405020304" pitchFamily="18" charset="0"/>
            </a:rPr>
            <a:t>циклічність світового економічного розвитку та особливості трансформаційної економіки</a:t>
          </a:r>
        </a:p>
      </dsp:txBody>
      <dsp:txXfrm>
        <a:off x="710832" y="512127"/>
        <a:ext cx="6533693" cy="1024255"/>
      </dsp:txXfrm>
    </dsp:sp>
    <dsp:sp modelId="{CC908282-0C01-40BD-9519-CE91982B940C}">
      <dsp:nvSpPr>
        <dsp:cNvPr id="0" name=""/>
        <dsp:cNvSpPr/>
      </dsp:nvSpPr>
      <dsp:spPr>
        <a:xfrm>
          <a:off x="70673" y="384095"/>
          <a:ext cx="1280318" cy="128031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4E9496-B44E-4A69-A00E-D6BBA9B91FA1}">
      <dsp:nvSpPr>
        <dsp:cNvPr id="0" name=""/>
        <dsp:cNvSpPr/>
      </dsp:nvSpPr>
      <dsp:spPr>
        <a:xfrm>
          <a:off x="1083149" y="2048510"/>
          <a:ext cx="6161376" cy="1024255"/>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3002" tIns="58420" rIns="58420" bIns="58420" numCol="1" spcCol="1270" anchor="ctr" anchorCtr="0">
          <a:noAutofit/>
        </a:bodyPr>
        <a:lstStyle/>
        <a:p>
          <a:pPr lvl="0" algn="l" defTabSz="1022350">
            <a:lnSpc>
              <a:spcPct val="90000"/>
            </a:lnSpc>
            <a:spcBef>
              <a:spcPct val="0"/>
            </a:spcBef>
            <a:spcAft>
              <a:spcPct val="35000"/>
            </a:spcAft>
          </a:pPr>
          <a:r>
            <a:rPr lang="uk-UA" sz="2300" kern="1200" noProof="0" dirty="0">
              <a:latin typeface="Times New Roman" panose="02020603050405020304" pitchFamily="18" charset="0"/>
              <a:cs typeface="Times New Roman" panose="02020603050405020304" pitchFamily="18" charset="0"/>
            </a:rPr>
            <a:t>перевірені практикою моделі, методи та методики</a:t>
          </a:r>
        </a:p>
      </dsp:txBody>
      <dsp:txXfrm>
        <a:off x="1083149" y="2048510"/>
        <a:ext cx="6161376" cy="1024255"/>
      </dsp:txXfrm>
    </dsp:sp>
    <dsp:sp modelId="{DF486ED9-823D-40C5-BB07-1ECE217917B2}">
      <dsp:nvSpPr>
        <dsp:cNvPr id="0" name=""/>
        <dsp:cNvSpPr/>
      </dsp:nvSpPr>
      <dsp:spPr>
        <a:xfrm>
          <a:off x="442990" y="1920478"/>
          <a:ext cx="1280318" cy="128031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69F9701-D8A9-4F7C-847B-050FA9CB63D5}">
      <dsp:nvSpPr>
        <dsp:cNvPr id="0" name=""/>
        <dsp:cNvSpPr/>
      </dsp:nvSpPr>
      <dsp:spPr>
        <a:xfrm>
          <a:off x="710832" y="3584892"/>
          <a:ext cx="6533693" cy="1024255"/>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3002" tIns="58420" rIns="58420" bIns="58420" numCol="1" spcCol="1270" anchor="ctr" anchorCtr="0">
          <a:noAutofit/>
        </a:bodyPr>
        <a:lstStyle/>
        <a:p>
          <a:pPr lvl="0" algn="l" defTabSz="1022350">
            <a:lnSpc>
              <a:spcPct val="90000"/>
            </a:lnSpc>
            <a:spcBef>
              <a:spcPct val="0"/>
            </a:spcBef>
            <a:spcAft>
              <a:spcPct val="35000"/>
            </a:spcAft>
          </a:pPr>
          <a:r>
            <a:rPr lang="uk-UA" sz="2300" kern="1200" noProof="0" dirty="0">
              <a:latin typeface="Times New Roman" panose="02020603050405020304" pitchFamily="18" charset="0"/>
              <a:cs typeface="Times New Roman" panose="02020603050405020304" pitchFamily="18" charset="0"/>
            </a:rPr>
            <a:t>особливості </a:t>
          </a:r>
          <a:r>
            <a:rPr lang="uk-UA" sz="2300" kern="1200" noProof="0" dirty="0" err="1">
              <a:latin typeface="Times New Roman" panose="02020603050405020304" pitchFamily="18" charset="0"/>
              <a:cs typeface="Times New Roman" panose="02020603050405020304" pitchFamily="18" charset="0"/>
            </a:rPr>
            <a:t>макростабілізаційних</a:t>
          </a:r>
          <a:r>
            <a:rPr lang="uk-UA" sz="2300" kern="1200" noProof="0" dirty="0">
              <a:latin typeface="Times New Roman" panose="02020603050405020304" pitchFamily="18" charset="0"/>
              <a:cs typeface="Times New Roman" panose="02020603050405020304" pitchFamily="18" charset="0"/>
            </a:rPr>
            <a:t> заходів</a:t>
          </a:r>
        </a:p>
      </dsp:txBody>
      <dsp:txXfrm>
        <a:off x="710832" y="3584892"/>
        <a:ext cx="6533693" cy="1024255"/>
      </dsp:txXfrm>
    </dsp:sp>
    <dsp:sp modelId="{C831E3A9-3ACB-4EF1-AE86-360B638540DA}">
      <dsp:nvSpPr>
        <dsp:cNvPr id="0" name=""/>
        <dsp:cNvSpPr/>
      </dsp:nvSpPr>
      <dsp:spPr>
        <a:xfrm>
          <a:off x="70673" y="3456860"/>
          <a:ext cx="1280318" cy="1280318"/>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AB1F45-65E4-4E85-B5D7-B7C4D9484954}">
      <dsp:nvSpPr>
        <dsp:cNvPr id="0" name=""/>
        <dsp:cNvSpPr/>
      </dsp:nvSpPr>
      <dsp:spPr>
        <a:xfrm>
          <a:off x="0" y="559037"/>
          <a:ext cx="8141125" cy="7812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30F59F-F171-469F-A189-64E34CE903D9}">
      <dsp:nvSpPr>
        <dsp:cNvPr id="0" name=""/>
        <dsp:cNvSpPr/>
      </dsp:nvSpPr>
      <dsp:spPr>
        <a:xfrm>
          <a:off x="407056" y="101477"/>
          <a:ext cx="5698787" cy="91512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01" tIns="0" rIns="215401" bIns="0" numCol="1" spcCol="1270" anchor="ctr" anchorCtr="0">
          <a:noAutofit/>
        </a:bodyPr>
        <a:lstStyle/>
        <a:p>
          <a:pPr lvl="0" algn="just" defTabSz="800100">
            <a:lnSpc>
              <a:spcPct val="100000"/>
            </a:lnSpc>
            <a:spcBef>
              <a:spcPct val="0"/>
            </a:spcBef>
            <a:spcAft>
              <a:spcPts val="0"/>
            </a:spcAft>
          </a:pPr>
          <a:r>
            <a:rPr lang="uk-UA" sz="1800" kern="1200" noProof="0" dirty="0">
              <a:latin typeface="Times New Roman" panose="02020603050405020304" pitchFamily="18" charset="0"/>
              <a:cs typeface="Times New Roman" panose="02020603050405020304" pitchFamily="18" charset="0"/>
            </a:rPr>
            <a:t>створення бізнес-моделі підприємства, тобто такої собі узагальненої моделі бажаних параметрів стану підприємства</a:t>
          </a:r>
        </a:p>
      </dsp:txBody>
      <dsp:txXfrm>
        <a:off x="451728" y="146149"/>
        <a:ext cx="5609443" cy="825776"/>
      </dsp:txXfrm>
    </dsp:sp>
    <dsp:sp modelId="{5C59D401-A6A6-4AB9-B063-A58BFE8ED7C7}">
      <dsp:nvSpPr>
        <dsp:cNvPr id="0" name=""/>
        <dsp:cNvSpPr/>
      </dsp:nvSpPr>
      <dsp:spPr>
        <a:xfrm>
          <a:off x="0" y="2168985"/>
          <a:ext cx="8141125" cy="7812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E5CC29-7D03-461E-9AC9-759F5790000F}">
      <dsp:nvSpPr>
        <dsp:cNvPr id="0" name=""/>
        <dsp:cNvSpPr/>
      </dsp:nvSpPr>
      <dsp:spPr>
        <a:xfrm>
          <a:off x="407056" y="1507637"/>
          <a:ext cx="5698787" cy="111890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01" tIns="0" rIns="215401" bIns="0" numCol="1" spcCol="1270" anchor="ctr" anchorCtr="0">
          <a:noAutofit/>
        </a:bodyPr>
        <a:lstStyle/>
        <a:p>
          <a:pPr lvl="0" algn="just" defTabSz="800100">
            <a:lnSpc>
              <a:spcPct val="100000"/>
            </a:lnSpc>
            <a:spcBef>
              <a:spcPct val="0"/>
            </a:spcBef>
            <a:spcAft>
              <a:spcPts val="0"/>
            </a:spcAft>
          </a:pPr>
          <a:r>
            <a:rPr lang="uk-UA" sz="1800" kern="1200" noProof="0" dirty="0">
              <a:latin typeface="Times New Roman" panose="02020603050405020304" pitchFamily="18" charset="0"/>
              <a:cs typeface="Times New Roman" panose="02020603050405020304" pitchFamily="18" charset="0"/>
            </a:rPr>
            <a:t>урахування конкуренції в часі, тобто оптимізація виробництва за рахунок скорочення часу та підвищення продуктивності праці, що стане фактором зниження витрат</a:t>
          </a:r>
        </a:p>
      </dsp:txBody>
      <dsp:txXfrm>
        <a:off x="461677" y="1562258"/>
        <a:ext cx="5589545" cy="1009666"/>
      </dsp:txXfrm>
    </dsp:sp>
    <dsp:sp modelId="{10304147-7239-4011-84B6-5AB45D8093D5}">
      <dsp:nvSpPr>
        <dsp:cNvPr id="0" name=""/>
        <dsp:cNvSpPr/>
      </dsp:nvSpPr>
      <dsp:spPr>
        <a:xfrm>
          <a:off x="0" y="3933551"/>
          <a:ext cx="8141125" cy="7812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6C76AB-CB6F-48A5-A5A3-AE0EAA0F4ED9}">
      <dsp:nvSpPr>
        <dsp:cNvPr id="0" name=""/>
        <dsp:cNvSpPr/>
      </dsp:nvSpPr>
      <dsp:spPr>
        <a:xfrm>
          <a:off x="407056" y="3117585"/>
          <a:ext cx="5698787" cy="1273526"/>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01" tIns="0" rIns="215401" bIns="0" numCol="1" spcCol="1270" anchor="ctr" anchorCtr="0">
          <a:noAutofit/>
        </a:bodyPr>
        <a:lstStyle/>
        <a:p>
          <a:pPr lvl="0" algn="just" defTabSz="800100">
            <a:lnSpc>
              <a:spcPct val="100000"/>
            </a:lnSpc>
            <a:spcBef>
              <a:spcPct val="0"/>
            </a:spcBef>
            <a:spcAft>
              <a:spcPts val="0"/>
            </a:spcAft>
          </a:pPr>
          <a:r>
            <a:rPr lang="uk-UA" sz="1800" kern="1200" noProof="0" dirty="0">
              <a:latin typeface="Times New Roman" panose="02020603050405020304" pitchFamily="18" charset="0"/>
              <a:cs typeface="Times New Roman" panose="02020603050405020304" pitchFamily="18" charset="0"/>
            </a:rPr>
            <a:t>управління витратами, що синтезує в собі досягнення конкурентних переваг за рахунок досягнення нижчого за середньогалузевий рівень витрат за виробничими, маркетинговими та іншими витратами</a:t>
          </a:r>
        </a:p>
      </dsp:txBody>
      <dsp:txXfrm>
        <a:off x="469224" y="3179753"/>
        <a:ext cx="5574451" cy="1149190"/>
      </dsp:txXfrm>
    </dsp:sp>
    <dsp:sp modelId="{D6154121-3339-4A77-B318-81CBF22D9A95}">
      <dsp:nvSpPr>
        <dsp:cNvPr id="0" name=""/>
        <dsp:cNvSpPr/>
      </dsp:nvSpPr>
      <dsp:spPr>
        <a:xfrm>
          <a:off x="0" y="5747342"/>
          <a:ext cx="8141125" cy="7812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209C9A-DFB2-49E5-B415-0B7DDBC95CAD}">
      <dsp:nvSpPr>
        <dsp:cNvPr id="0" name=""/>
        <dsp:cNvSpPr/>
      </dsp:nvSpPr>
      <dsp:spPr>
        <a:xfrm>
          <a:off x="407056" y="4882151"/>
          <a:ext cx="5698787" cy="1322751"/>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401" tIns="0" rIns="215401" bIns="0" numCol="1" spcCol="1270" anchor="ctr" anchorCtr="0">
          <a:noAutofit/>
        </a:bodyPr>
        <a:lstStyle/>
        <a:p>
          <a:pPr lvl="0" algn="just" defTabSz="800100">
            <a:lnSpc>
              <a:spcPct val="100000"/>
            </a:lnSpc>
            <a:spcBef>
              <a:spcPct val="0"/>
            </a:spcBef>
            <a:spcAft>
              <a:spcPts val="0"/>
            </a:spcAft>
          </a:pPr>
          <a:r>
            <a:rPr lang="uk-UA" sz="1800" kern="1200" noProof="0" dirty="0">
              <a:latin typeface="Times New Roman" panose="02020603050405020304" pitchFamily="18" charset="0"/>
              <a:cs typeface="Times New Roman" panose="02020603050405020304" pitchFamily="18" charset="0"/>
            </a:rPr>
            <a:t>диференціація, спрямована на досягнення переваг за рахунок того, що підприємство фокусує увагу на вдосконаленні однієї-двох актуальних властивостей своїх виробів, постійно поліпшуючи їх, внаслідок чого досягає переваг у конкуренції</a:t>
          </a:r>
        </a:p>
      </dsp:txBody>
      <dsp:txXfrm>
        <a:off x="471627" y="4946722"/>
        <a:ext cx="5569645" cy="119360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31935C-B1F6-411D-8B3C-8220C5D9EBEB}">
      <dsp:nvSpPr>
        <dsp:cNvPr id="0" name=""/>
        <dsp:cNvSpPr/>
      </dsp:nvSpPr>
      <dsp:spPr>
        <a:xfrm>
          <a:off x="0" y="426440"/>
          <a:ext cx="11451167" cy="554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AC83F06-9022-4A0F-8A13-DE2CF47331D0}">
      <dsp:nvSpPr>
        <dsp:cNvPr id="0" name=""/>
        <dsp:cNvSpPr/>
      </dsp:nvSpPr>
      <dsp:spPr>
        <a:xfrm>
          <a:off x="572558" y="101720"/>
          <a:ext cx="8015816" cy="6494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2979" tIns="0" rIns="302979" bIns="0" numCol="1" spcCol="1270" anchor="ctr" anchorCtr="0">
          <a:noAutofit/>
        </a:bodyPr>
        <a:lstStyle/>
        <a:p>
          <a:pPr lvl="0" algn="l" defTabSz="622300">
            <a:lnSpc>
              <a:spcPct val="90000"/>
            </a:lnSpc>
            <a:spcBef>
              <a:spcPct val="0"/>
            </a:spcBef>
            <a:spcAft>
              <a:spcPct val="35000"/>
            </a:spcAft>
          </a:pPr>
          <a:r>
            <a:rPr lang="uk-UA" sz="1400" kern="1200" noProof="0" dirty="0">
              <a:latin typeface="Times New Roman" panose="02020603050405020304" pitchFamily="18" charset="0"/>
              <a:cs typeface="Times New Roman" panose="02020603050405020304" pitchFamily="18" charset="0"/>
            </a:rPr>
            <a:t>стратегія, відображаючи систему цінностей, погляди вищого керівництва підприємства, його бачення майбутнього, допомагатиме зорієнтувати персонал в потрібному напрямку</a:t>
          </a:r>
        </a:p>
      </dsp:txBody>
      <dsp:txXfrm>
        <a:off x="604261" y="133423"/>
        <a:ext cx="7952410" cy="586034"/>
      </dsp:txXfrm>
    </dsp:sp>
    <dsp:sp modelId="{829183E5-5EDF-4CE0-8A9A-EF72BAD66B96}">
      <dsp:nvSpPr>
        <dsp:cNvPr id="0" name=""/>
        <dsp:cNvSpPr/>
      </dsp:nvSpPr>
      <dsp:spPr>
        <a:xfrm>
          <a:off x="0" y="2135055"/>
          <a:ext cx="11451167" cy="554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0F2B6E-A2B0-4A0B-BB25-7CD18C7087CE}">
      <dsp:nvSpPr>
        <dsp:cNvPr id="0" name=""/>
        <dsp:cNvSpPr/>
      </dsp:nvSpPr>
      <dsp:spPr>
        <a:xfrm>
          <a:off x="572558" y="1099640"/>
          <a:ext cx="8015816" cy="1360135"/>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2979" tIns="0" rIns="302979" bIns="0" numCol="1" spcCol="1270" anchor="ctr" anchorCtr="0">
          <a:noAutofit/>
        </a:bodyPr>
        <a:lstStyle/>
        <a:p>
          <a:pPr lvl="0" algn="l" defTabSz="622300">
            <a:lnSpc>
              <a:spcPct val="90000"/>
            </a:lnSpc>
            <a:spcBef>
              <a:spcPct val="0"/>
            </a:spcBef>
            <a:spcAft>
              <a:spcPct val="35000"/>
            </a:spcAft>
          </a:pPr>
          <a:r>
            <a:rPr lang="uk-UA" sz="1400" kern="1200" noProof="0" dirty="0">
              <a:latin typeface="Times New Roman" panose="02020603050405020304" pitchFamily="18" charset="0"/>
              <a:cs typeface="Times New Roman" panose="02020603050405020304" pitchFamily="18" charset="0"/>
            </a:rPr>
            <a:t>раціональна структура економіки є такою системою виробництва та його обслуговування (інфраструктурного, ресурсного, грошово-фінансового, науково-технічного, цінового, інфраструктурного, кадрового тощо), за якої формується (або сформована) на місцевому, регіональному і національному рівнях агрегації необхідна кооперація виробництва кінцевої продукції, яка має ринки збуту і на яку існує адекватний попит, а саме виробництво здатне вдосконалюватися та розвиватися, тобто підприємства є інтегровані (або інтегруються) в місцеву, регіональну та національну господарські системи</a:t>
          </a:r>
        </a:p>
      </dsp:txBody>
      <dsp:txXfrm>
        <a:off x="638954" y="1166036"/>
        <a:ext cx="7883024" cy="1227343"/>
      </dsp:txXfrm>
    </dsp:sp>
    <dsp:sp modelId="{91540BC1-D0C0-4A98-805A-8760C751BBA6}">
      <dsp:nvSpPr>
        <dsp:cNvPr id="0" name=""/>
        <dsp:cNvSpPr/>
      </dsp:nvSpPr>
      <dsp:spPr>
        <a:xfrm>
          <a:off x="0" y="3132975"/>
          <a:ext cx="11451167" cy="554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A87BDC-1097-4E49-9500-1A6BFFB7B45E}">
      <dsp:nvSpPr>
        <dsp:cNvPr id="0" name=""/>
        <dsp:cNvSpPr/>
      </dsp:nvSpPr>
      <dsp:spPr>
        <a:xfrm>
          <a:off x="572558" y="2808255"/>
          <a:ext cx="8015816" cy="6494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2979" tIns="0" rIns="302979" bIns="0" numCol="1" spcCol="1270" anchor="ctr" anchorCtr="0">
          <a:noAutofit/>
        </a:bodyPr>
        <a:lstStyle/>
        <a:p>
          <a:pPr lvl="0" algn="l" defTabSz="622300">
            <a:lnSpc>
              <a:spcPct val="90000"/>
            </a:lnSpc>
            <a:spcBef>
              <a:spcPct val="0"/>
            </a:spcBef>
            <a:spcAft>
              <a:spcPct val="35000"/>
            </a:spcAft>
          </a:pPr>
          <a:r>
            <a:rPr lang="uk-UA" sz="1400" kern="1200" noProof="0" dirty="0">
              <a:latin typeface="Times New Roman" panose="02020603050405020304" pitchFamily="18" charset="0"/>
              <a:cs typeface="Times New Roman" panose="02020603050405020304" pitchFamily="18" charset="0"/>
            </a:rPr>
            <a:t>аналіз середовища підприємства, трактуючи вихідну ситуацію, визначатиме обмеження, які ним накладаються і можливу його еволюцію</a:t>
          </a:r>
        </a:p>
      </dsp:txBody>
      <dsp:txXfrm>
        <a:off x="604261" y="2839958"/>
        <a:ext cx="7952410" cy="586034"/>
      </dsp:txXfrm>
    </dsp:sp>
    <dsp:sp modelId="{34B34599-09C2-4038-ACF8-E4714F0CDA21}">
      <dsp:nvSpPr>
        <dsp:cNvPr id="0" name=""/>
        <dsp:cNvSpPr/>
      </dsp:nvSpPr>
      <dsp:spPr>
        <a:xfrm>
          <a:off x="0" y="4305874"/>
          <a:ext cx="11451167" cy="554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828C7D-863C-4C4B-ACD0-3985AF8E54AF}">
      <dsp:nvSpPr>
        <dsp:cNvPr id="0" name=""/>
        <dsp:cNvSpPr/>
      </dsp:nvSpPr>
      <dsp:spPr>
        <a:xfrm>
          <a:off x="572558" y="3806175"/>
          <a:ext cx="8015816" cy="824418"/>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2979" tIns="0" rIns="302979" bIns="0" numCol="1" spcCol="1270" anchor="ctr" anchorCtr="0">
          <a:noAutofit/>
        </a:bodyPr>
        <a:lstStyle/>
        <a:p>
          <a:pPr lvl="0" algn="l" defTabSz="622300">
            <a:lnSpc>
              <a:spcPct val="90000"/>
            </a:lnSpc>
            <a:spcBef>
              <a:spcPct val="0"/>
            </a:spcBef>
            <a:spcAft>
              <a:spcPct val="35000"/>
            </a:spcAft>
          </a:pPr>
          <a:r>
            <a:rPr lang="uk-UA" sz="1400" kern="1200" noProof="0" dirty="0">
              <a:latin typeface="Times New Roman" panose="02020603050405020304" pitchFamily="18" charset="0"/>
              <a:cs typeface="Times New Roman" panose="02020603050405020304" pitchFamily="18" charset="0"/>
            </a:rPr>
            <a:t>сформована стратегія виступатиме інструментом координації, який буде забезпечувати узгодження цілей, а у випадку виникнення протиріч сприятиме досягненню компромісів, допомагатиме здійснювати діагностику діяльності підприємства, визначаючи причини відхилень між результатами та цілями (причини стратегічних розривів)</a:t>
          </a:r>
        </a:p>
      </dsp:txBody>
      <dsp:txXfrm>
        <a:off x="612803" y="3846420"/>
        <a:ext cx="7935326" cy="743928"/>
      </dsp:txXfrm>
    </dsp:sp>
    <dsp:sp modelId="{4471C1CA-D4C5-4642-B4D4-584A0E7F6263}">
      <dsp:nvSpPr>
        <dsp:cNvPr id="0" name=""/>
        <dsp:cNvSpPr/>
      </dsp:nvSpPr>
      <dsp:spPr>
        <a:xfrm>
          <a:off x="0" y="5303794"/>
          <a:ext cx="11451167" cy="5544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FC44A03-20DC-44A4-923D-8866B90EDD67}">
      <dsp:nvSpPr>
        <dsp:cNvPr id="0" name=""/>
        <dsp:cNvSpPr/>
      </dsp:nvSpPr>
      <dsp:spPr>
        <a:xfrm>
          <a:off x="572558" y="4979074"/>
          <a:ext cx="8015816" cy="64944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2979" tIns="0" rIns="302979" bIns="0" numCol="1" spcCol="1270" anchor="ctr" anchorCtr="0">
          <a:noAutofit/>
        </a:bodyPr>
        <a:lstStyle/>
        <a:p>
          <a:pPr lvl="0" algn="l" defTabSz="622300">
            <a:lnSpc>
              <a:spcPct val="90000"/>
            </a:lnSpc>
            <a:spcBef>
              <a:spcPct val="0"/>
            </a:spcBef>
            <a:spcAft>
              <a:spcPct val="35000"/>
            </a:spcAft>
          </a:pPr>
          <a:r>
            <a:rPr lang="uk-UA" sz="1400" kern="1200" noProof="0" dirty="0">
              <a:latin typeface="Times New Roman" panose="02020603050405020304" pitchFamily="18" charset="0"/>
              <a:cs typeface="Times New Roman" panose="02020603050405020304" pitchFamily="18" charset="0"/>
            </a:rPr>
            <a:t>наявність сформованої стратегії підвищуватиме адаптивну готовність підприємства до непередбачених змін, демонструючи зв’язок між функціональними підрозділами підприємства, сприятиме обґрунтованому управлінню [4 , с.85]. </a:t>
          </a:r>
        </a:p>
      </dsp:txBody>
      <dsp:txXfrm>
        <a:off x="604261" y="5010777"/>
        <a:ext cx="7952410" cy="586034"/>
      </dsp:txXfrm>
    </dsp:sp>
  </dsp:spTree>
</dsp:drawing>
</file>

<file path=ppt/diagrams/layout1.xml><?xml version="1.0" encoding="utf-8"?>
<dgm:layoutDef xmlns:dgm="http://schemas.openxmlformats.org/drawingml/2006/diagram" xmlns:a="http://schemas.openxmlformats.org/drawingml/2006/main" uniqueId="urn:microsoft.com/office/officeart/2005/8/layout/list1#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6">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7">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2#1">
  <dgm:title val=""/>
  <dgm:desc val=""/>
  <dgm:catLst>
    <dgm:cat type="list" pri="10000"/>
    <dgm:cat type="relationship" pri="13000"/>
  </dgm:catLst>
  <dgm:sampData>
    <dgm:dataModel>
      <dgm:ptLst>
        <dgm:pt modelId="0" type="doc">
          <dgm:prSet qsTypeId="urn:microsoft.com/office/officeart/2005/8/quickstyle/simple5"/>
        </dgm:pt>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 modelId="6" srcId="0" destId="3" srcOrd="2"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lProcess2#2">
  <dgm:title val=""/>
  <dgm:desc val=""/>
  <dgm:catLst>
    <dgm:cat type="list" pri="10000"/>
    <dgm:cat type="relationship" pri="13000"/>
  </dgm:catLst>
  <dgm:sampData>
    <dgm:dataModel>
      <dgm:ptLst>
        <dgm:pt modelId="0" type="doc">
          <dgm:prSet qsTypeId="urn:microsoft.com/office/officeart/2005/8/quickstyle/simple5"/>
        </dgm:pt>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 modelId="6" srcId="0" destId="3" srcOrd="2"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2">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1">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list1#3">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2">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8/layout/VerticalCurvedList#3">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list1#4">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5">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10">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12">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13">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9">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9" name="Rectangle 6"/>
          <p:cNvSpPr/>
          <p:nvPr/>
        </p:nvSpPr>
        <p:spPr>
          <a:xfrm>
            <a:off x="0" y="762000"/>
            <a:ext cx="9142413" cy="53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7"/>
          <p:cNvSpPr/>
          <p:nvPr/>
        </p:nvSpPr>
        <p:spPr>
          <a:xfrm>
            <a:off x="9271000" y="762000"/>
            <a:ext cx="2924175" cy="5334000"/>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11"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2"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3"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Замещающая дата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Замещающая дата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Замещающая дата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Замещающая дата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Замещающая дата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Замещающая дата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ижний колонтитул 6"/>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8" name="Замещающий номер слайда 7"/>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Замещающая дата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9" name="Date Placeholder 4"/>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5"/>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6"/>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Замещающая дата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vert="horz" lIns="91440" tIns="45720" rIns="91440" bIns="45720" rtlCol="0" anchor="t">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200"/>
              </a:spcBef>
              <a:spcAft>
                <a:spcPts val="0"/>
              </a:spcAft>
              <a:buClr>
                <a:schemeClr val="accent1"/>
              </a:buClr>
              <a:buSzTx/>
              <a:buFont typeface="Wingdings 2" panose="05020102010507070707" pitchFamily="18" charset="2"/>
              <a:buNone/>
              <a:defRPr/>
            </a:pPr>
            <a:r>
              <a:rPr kumimoji="0" lang="ru-RU" sz="3200" b="0" i="0" u="none" strike="noStrike" kern="1200" cap="none" spc="0" normalizeH="0" baseline="0" noProof="0">
                <a:ln>
                  <a:noFill/>
                </a:ln>
                <a:solidFill>
                  <a:schemeClr val="tx1">
                    <a:lumMod val="65000"/>
                    <a:lumOff val="35000"/>
                  </a:schemeClr>
                </a:solidFill>
                <a:effectLst/>
                <a:uLnTx/>
                <a:uFillTx/>
                <a:latin typeface="+mn-lt"/>
                <a:ea typeface="+mn-ea"/>
                <a:cs typeface="+mn-cs"/>
              </a:rPr>
              <a:t>Вставка рисунка</a:t>
            </a:r>
            <a:endParaRPr kumimoji="0" lang="en-US" sz="3200" b="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Date Placeholder 7"/>
          <p:cNvSpPr>
            <a:spLocks noGrp="1"/>
          </p:cNvSpPr>
          <p:nvPr>
            <p:ph type="dt" sz="half" idx="1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8"/>
          <p:cNvSpPr>
            <a:spLocks noGrp="1"/>
          </p:cNvSpPr>
          <p:nvPr>
            <p:ph type="ftr" sz="quarter" idx="3"/>
          </p:nvPr>
        </p:nvSpPr>
        <p:spPr>
          <a:xfrm>
            <a:off x="3498850"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9"/>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758825"/>
            <a:ext cx="3443288" cy="5330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413" y="1123950"/>
            <a:ext cx="2947988" cy="4600575"/>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763" y="758825"/>
            <a:ext cx="384175" cy="5330825"/>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29" name="Text Placeholder 2"/>
          <p:cNvSpPr>
            <a:spLocks noGrp="1"/>
          </p:cNvSpPr>
          <p:nvPr>
            <p:ph type="body" idx="1"/>
          </p:nvPr>
        </p:nvSpPr>
        <p:spPr>
          <a:xfrm>
            <a:off x="3868738" y="863600"/>
            <a:ext cx="7315200" cy="5121275"/>
          </a:xfrm>
          <a:prstGeom prst="rect">
            <a:avLst/>
          </a:prstGeom>
          <a:noFill/>
          <a:ln w="9525">
            <a:noFill/>
          </a:ln>
        </p:spPr>
        <p:txBody>
          <a:bodyPr anchor="ctr" anchorCtr="0"/>
          <a:lstStyle/>
          <a:p>
            <a:pPr lvl="0"/>
            <a:r>
              <a:rPr lang="ru-RU" altLang="x-none" dirty="0"/>
              <a:t>Образец текста</a:t>
            </a:r>
          </a:p>
          <a:p>
            <a:pPr lvl="1"/>
            <a:r>
              <a:rPr lang="ru-RU" altLang="x-none" dirty="0"/>
              <a:t>Второй уровень</a:t>
            </a:r>
          </a:p>
          <a:p>
            <a:pPr lvl="2"/>
            <a:r>
              <a:rPr lang="ru-RU" altLang="x-none" dirty="0"/>
              <a:t>Третий уровень</a:t>
            </a:r>
          </a:p>
          <a:p>
            <a:pPr lvl="3"/>
            <a:r>
              <a:rPr lang="ru-RU" altLang="x-none" dirty="0"/>
              <a:t>Четвертый уровень</a:t>
            </a:r>
          </a:p>
          <a:p>
            <a:pPr lvl="4"/>
            <a:r>
              <a:rPr lang="ru-RU" altLang="x-none" dirty="0"/>
              <a:t>Пятый уровень</a:t>
            </a:r>
            <a:endParaRPr dirty="0"/>
          </a:p>
        </p:txBody>
      </p:sp>
      <p:sp>
        <p:nvSpPr>
          <p:cNvPr id="4"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t>10/11/2024</a:t>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lvl1pPr algn="r">
              <a:defRPr sz="1200" b="1">
                <a:solidFill>
                  <a:schemeClr val="accent1"/>
                </a:solidFill>
              </a:defRPr>
            </a:lvl1pPr>
          </a:lstStyle>
          <a:p>
            <a:pPr marL="0" marR="0" lvl="0" indent="0" algn="r" defTabSz="457200" rtl="0" eaLnBrk="1" fontAlgn="auto" latinLnBrk="0" hangingPunct="1">
              <a:lnSpc>
                <a:spcPct val="100000"/>
              </a:lnSpc>
              <a:spcBef>
                <a:spcPts val="0"/>
              </a:spcBef>
              <a:spcAft>
                <a:spcPts val="0"/>
              </a:spcAft>
              <a:buClrTx/>
              <a:buSzTx/>
              <a:buFontTx/>
              <a:buNone/>
              <a:defRPr/>
            </a:pPr>
            <a:fld id="{4FAB73BC-B049-4115-A692-8D63A059BFB8}" type="slidenum">
              <a:rPr kumimoji="0" lang="en-US" sz="1200" b="1" i="0" u="none" strike="noStrike" kern="1200" cap="none" spc="0" normalizeH="0" baseline="0" noProof="0" dirty="0">
                <a:ln>
                  <a:noFill/>
                </a:ln>
                <a:solidFill>
                  <a:schemeClr val="accent1"/>
                </a:solidFill>
                <a:effectLst/>
                <a:uLnTx/>
                <a:uFillTx/>
                <a:latin typeface="+mn-lt"/>
                <a:ea typeface="+mn-ea"/>
                <a:cs typeface="+mn-cs"/>
              </a:rPr>
              <a:t>‹№›</a:t>
            </a:fld>
            <a:endParaRPr kumimoji="0" lang="en-US" sz="1200" b="1" i="0" u="none" strike="noStrike" kern="1200" cap="none" spc="0" normalizeH="0" baseline="0" noProof="0" dirty="0">
              <a:ln>
                <a:noFill/>
              </a:ln>
              <a:solidFill>
                <a:schemeClr val="accent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anose="05020102010507070707"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doi.org/10.31891/2307-5740-2022-312-6(2)-2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69975" y="1298575"/>
            <a:ext cx="7315200" cy="3254375"/>
          </a:xfrm>
        </p:spPr>
        <p:txBody>
          <a:bodyPr vert="horz" lIns="91440" tIns="45720" rIns="91440" bIns="45720" rtlCol="0" anchor="b"/>
          <a:lstStyle/>
          <a:p>
            <a:pPr algn="r" defTabSz="914400">
              <a:buClrTx/>
              <a:buSzTx/>
              <a:buFontTx/>
              <a:buNone/>
            </a:pPr>
            <a:r>
              <a:rPr lang="uk-UA" altLang="x-none" sz="3600" b="1" kern="1200" baseline="0" dirty="0" smtClean="0">
                <a:latin typeface="Times New Roman" panose="02020603050405020304" pitchFamily="18" charset="0"/>
                <a:ea typeface="+mj-ea"/>
                <a:cs typeface="Times New Roman" panose="02020603050405020304" pitchFamily="18" charset="0"/>
              </a:rPr>
              <a:t>Сучасний </a:t>
            </a:r>
            <a:r>
              <a:rPr lang="uk-UA" altLang="x-none" sz="3600" b="1" kern="1200" baseline="0" dirty="0">
                <a:latin typeface="Times New Roman" panose="02020603050405020304" pitchFamily="18" charset="0"/>
                <a:ea typeface="+mj-ea"/>
                <a:cs typeface="Times New Roman" panose="02020603050405020304" pitchFamily="18" charset="0"/>
              </a:rPr>
              <a:t>стан та перспективи розвитку стратегічного управління в Україні</a:t>
            </a:r>
            <a:endParaRPr lang="uk-UA" altLang="x-none" sz="3600" b="1" kern="1200" baseline="0" dirty="0">
              <a:latin typeface="Times New Roman" panose="02020603050405020304" pitchFamily="18" charset="0"/>
              <a:ea typeface="Times New Roman" panose="02020603050405020304" pitchFamily="18" charset="0"/>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Объект 2"/>
          <p:cNvSpPr>
            <a:spLocks noGrp="1"/>
          </p:cNvSpPr>
          <p:nvPr>
            <p:ph idx="1"/>
          </p:nvPr>
        </p:nvSpPr>
        <p:spPr>
          <a:ln/>
        </p:spPr>
        <p:txBody>
          <a:bodyPr vert="horz" wrap="square" lIns="91440" tIns="45720" rIns="91440" bIns="45720" anchor="ctr" anchorCtr="0"/>
          <a:lstStyle/>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Сучасні стратегії, які використовуються на багатьох підприємствах, є своєрідними модифікаціями кількох базових стратегій, кожна із яких проявила свою ефективність за умови відповідної комбінації певних умов зовнішнього та внутрішнього середовища. стратегію обмеженого зростання; стратегію зростання; стратегію скорочення; комбіновану стратегію. При чому, кожна з наведених стратегій має велику кількість стратегічних варіантів.</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sz="3200" i="1" dirty="0">
                <a:latin typeface="Times New Roman" panose="02020603050405020304" pitchFamily="18" charset="0"/>
                <a:cs typeface="Times New Roman" panose="02020603050405020304" pitchFamily="18" charset="0"/>
              </a:rPr>
              <a:t>Такими базовими стратегіями прийнято вважати: </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sz="3200" b="1" dirty="0">
                <a:latin typeface="Times New Roman" panose="02020603050405020304" pitchFamily="18" charset="0"/>
                <a:cs typeface="Times New Roman" panose="02020603050405020304" pitchFamily="18" charset="0"/>
              </a:rPr>
              <a:t>2. Перспективи використання стратегічного управління</a:t>
            </a:r>
            <a:br>
              <a:rPr lang="uk-UA" altLang="x-none" sz="3200" b="1" dirty="0">
                <a:latin typeface="Times New Roman" panose="02020603050405020304" pitchFamily="18" charset="0"/>
                <a:cs typeface="Times New Roman" panose="02020603050405020304" pitchFamily="18" charset="0"/>
              </a:rPr>
            </a:br>
            <a:endParaRPr lang="uk-UA" altLang="x-none" sz="3200" b="1" dirty="0">
              <a:latin typeface="Times New Roman" panose="02020603050405020304" pitchFamily="18" charset="0"/>
              <a:ea typeface="Times New Roman" panose="02020603050405020304" pitchFamily="18" charset="0"/>
            </a:endParaRPr>
          </a:p>
        </p:txBody>
      </p:sp>
      <p:sp>
        <p:nvSpPr>
          <p:cNvPr id="16387" name="Объект 2"/>
          <p:cNvSpPr>
            <a:spLocks noGrp="1"/>
          </p:cNvSpPr>
          <p:nvPr>
            <p:ph idx="1"/>
          </p:nvPr>
        </p:nvSpPr>
        <p:spPr>
          <a:ln/>
        </p:spPr>
        <p:txBody>
          <a:bodyPr vert="horz" wrap="square" lIns="91440" tIns="45720" rIns="91440" bIns="45720" anchor="ctr" anchorCtr="0"/>
          <a:lstStyle/>
          <a:p>
            <a:pPr marL="0" indent="0" algn="just">
              <a:lnSpc>
                <a:spcPct val="90000"/>
              </a:lnSpc>
              <a:spcBef>
                <a:spcPts val="0"/>
              </a:spcBef>
              <a:spcAft>
                <a:spcPts val="0"/>
              </a:spcAft>
              <a:buNone/>
            </a:pPr>
            <a:r>
              <a:rPr lang="ru-RU" altLang="x-none" sz="2800" b="1" i="1" dirty="0">
                <a:solidFill>
                  <a:schemeClr val="tx1"/>
                </a:solidFill>
                <a:latin typeface="Times New Roman" panose="02020603050405020304" pitchFamily="18" charset="0"/>
                <a:cs typeface="Times New Roman" panose="02020603050405020304" pitchFamily="18" charset="0"/>
              </a:rPr>
              <a:t>Стратегічне управління</a:t>
            </a:r>
            <a:r>
              <a:rPr lang="ru-RU" altLang="x-none" sz="2800" dirty="0">
                <a:solidFill>
                  <a:schemeClr val="tx1"/>
                </a:solidFill>
                <a:latin typeface="Times New Roman" panose="02020603050405020304" pitchFamily="18" charset="0"/>
                <a:cs typeface="Times New Roman" panose="02020603050405020304" pitchFamily="18" charset="0"/>
              </a:rPr>
              <a:t> – це не просто набір інструментів, а скоріше філософія ведення бізнесу, яка дозволяє організаціям досягати своїх цілей у динамічному та конкурентному середовищі. Воно передбачає не лише визначення напрямків розвитку, але й створення чіткого плану дій, мобілізацію ресурсів та постійний моніторинг виконання.</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ltLang="ru-RU" sz="3200" i="1">
                <a:latin typeface="Times New Roman" panose="02020603050405020304" pitchFamily="18" charset="0"/>
                <a:cs typeface="Times New Roman" panose="02020603050405020304" pitchFamily="18" charset="0"/>
              </a:rPr>
              <a:t>Важливість стратегічного управління</a:t>
            </a:r>
          </a:p>
        </p:txBody>
      </p:sp>
      <p:graphicFrame>
        <p:nvGraphicFramePr>
          <p:cNvPr id="5" name="Замещающее содержимое 4"/>
          <p:cNvGraphicFramePr>
            <a:graphicFrameLocks noGrp="1"/>
          </p:cNvGraphicFramePr>
          <p:nvPr>
            <p:ph idx="1"/>
          </p:nvPr>
        </p:nvGraphicFramePr>
        <p:xfrm>
          <a:off x="3593465" y="473710"/>
          <a:ext cx="8028305" cy="60534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Текстовое поле 5"/>
          <p:cNvSpPr txBox="1"/>
          <p:nvPr/>
        </p:nvSpPr>
        <p:spPr>
          <a:xfrm>
            <a:off x="3755390" y="5313045"/>
            <a:ext cx="2630805" cy="938530"/>
          </a:xfrm>
          <a:prstGeom prst="rect">
            <a:avLst/>
          </a:prstGeom>
          <a:noFill/>
        </p:spPr>
        <p:txBody>
          <a:bodyPr wrap="square" rtlCol="0">
            <a:noAutofit/>
          </a:bodyPr>
          <a:lstStyle/>
          <a:p>
            <a:pPr algn="ctr"/>
            <a:r>
              <a:rPr lang="ru-RU" altLang="en-US" sz="2400">
                <a:solidFill>
                  <a:schemeClr val="bg1"/>
                </a:solidFill>
                <a:latin typeface="Times New Roman" panose="02020603050405020304" pitchFamily="18" charset="0"/>
                <a:cs typeface="Times New Roman" panose="02020603050405020304" pitchFamily="18" charset="0"/>
              </a:rPr>
              <a:t>Невизначеність майбутнього</a:t>
            </a:r>
          </a:p>
        </p:txBody>
      </p:sp>
      <p:sp>
        <p:nvSpPr>
          <p:cNvPr id="7" name="Текстовое поле 6"/>
          <p:cNvSpPr txBox="1"/>
          <p:nvPr/>
        </p:nvSpPr>
        <p:spPr>
          <a:xfrm>
            <a:off x="6600190" y="5313045"/>
            <a:ext cx="4382135" cy="937895"/>
          </a:xfrm>
          <a:prstGeom prst="rect">
            <a:avLst/>
          </a:prstGeom>
          <a:noFill/>
        </p:spPr>
        <p:txBody>
          <a:bodyPr wrap="square" rtlCol="0">
            <a:noAutofit/>
          </a:bodyPr>
          <a:lstStyle/>
          <a:p>
            <a:pPr algn="just"/>
            <a:r>
              <a:rPr lang="ru-RU" altLang="en-US" sz="1600">
                <a:latin typeface="Times New Roman" panose="02020603050405020304" pitchFamily="18" charset="0"/>
                <a:cs typeface="Times New Roman" panose="02020603050405020304" pitchFamily="18" charset="0"/>
              </a:rPr>
              <a:t>Передбачити майбутнє практично неможливо. Стратегічне управління допомагає організаціям бути готовими до несподіванок та мінімізувати ризики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en-US" sz="3200" i="1">
                <a:latin typeface="Times New Roman" panose="02020603050405020304" pitchFamily="18" charset="0"/>
                <a:cs typeface="Times New Roman" panose="02020603050405020304" pitchFamily="18" charset="0"/>
              </a:rPr>
              <a:t>Основні перспективи використання стратегічного управління:</a:t>
            </a:r>
          </a:p>
        </p:txBody>
      </p:sp>
      <p:sp>
        <p:nvSpPr>
          <p:cNvPr id="3" name="Замещающее содержимое 2"/>
          <p:cNvSpPr>
            <a:spLocks noGrp="1"/>
          </p:cNvSpPr>
          <p:nvPr>
            <p:ph idx="1"/>
          </p:nvPr>
        </p:nvSpPr>
        <p:spPr>
          <a:xfrm>
            <a:off x="3536950" y="306070"/>
            <a:ext cx="8164830" cy="6423025"/>
          </a:xfrm>
        </p:spPr>
        <p:txBody>
          <a:bodyPr/>
          <a:lstStyle/>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Досягнення стійкого зростання</a:t>
            </a:r>
            <a:r>
              <a:rPr lang="ru-RU" altLang="en-US">
                <a:solidFill>
                  <a:schemeClr val="tx1"/>
                </a:solidFill>
                <a:latin typeface="Times New Roman" panose="02020603050405020304" pitchFamily="18" charset="0"/>
                <a:cs typeface="Times New Roman" panose="02020603050405020304" pitchFamily="18" charset="0"/>
              </a:rPr>
              <a:t>: Стратегічне управління дозволяє компаніям визначати довгострокові цілі та розробляти плани для їх досягнення.</a:t>
            </a: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Підвищення ефективності</a:t>
            </a:r>
            <a:r>
              <a:rPr lang="ru-RU" altLang="en-US">
                <a:solidFill>
                  <a:schemeClr val="tx1"/>
                </a:solidFill>
                <a:latin typeface="Times New Roman" panose="02020603050405020304" pitchFamily="18" charset="0"/>
                <a:cs typeface="Times New Roman" panose="02020603050405020304" pitchFamily="18" charset="0"/>
              </a:rPr>
              <a:t>: Оптимізація використання ресурсів, зменшення витрат, покращення якості продукції та послуг – все це можливо завдяки стратегічному управлінню.</a:t>
            </a: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Створення конкурентних переваг</a:t>
            </a:r>
            <a:r>
              <a:rPr lang="ru-RU" altLang="en-US">
                <a:solidFill>
                  <a:schemeClr val="tx1"/>
                </a:solidFill>
                <a:latin typeface="Times New Roman" panose="02020603050405020304" pitchFamily="18" charset="0"/>
                <a:cs typeface="Times New Roman" panose="02020603050405020304" pitchFamily="18" charset="0"/>
              </a:rPr>
              <a:t>: Аналіз сильних і слабких сторін компанії, а також можливостей і загроз зовнішнього середовища дозволяє розробити унікальні пропозиції для клієнтів.</a:t>
            </a: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Збільшення інноваційності</a:t>
            </a:r>
            <a:r>
              <a:rPr lang="ru-RU" altLang="en-US">
                <a:solidFill>
                  <a:schemeClr val="tx1"/>
                </a:solidFill>
                <a:latin typeface="Times New Roman" panose="02020603050405020304" pitchFamily="18" charset="0"/>
                <a:cs typeface="Times New Roman" panose="02020603050405020304" pitchFamily="18" charset="0"/>
              </a:rPr>
              <a:t>: Стратегічне управління стимулює пошук нових ідей та технологій, що дозволяє компаніям залишатися лідерами на ринку.</a:t>
            </a: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Поліпшення управління ризиками</a:t>
            </a:r>
            <a:r>
              <a:rPr lang="ru-RU" altLang="en-US">
                <a:solidFill>
                  <a:schemeClr val="tx1"/>
                </a:solidFill>
                <a:latin typeface="Times New Roman" panose="02020603050405020304" pitchFamily="18" charset="0"/>
                <a:cs typeface="Times New Roman" panose="02020603050405020304" pitchFamily="18" charset="0"/>
              </a:rPr>
              <a:t>: Ідентифікація потенційних ризиків та розробка планів реагування дозволяє мінімізувати їх негативний вплив на бізнес.</a:t>
            </a: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Створення сильної корпоративної культури</a:t>
            </a:r>
            <a:r>
              <a:rPr lang="ru-RU" altLang="en-US">
                <a:solidFill>
                  <a:schemeClr val="tx1"/>
                </a:solidFill>
                <a:latin typeface="Times New Roman" panose="02020603050405020304" pitchFamily="18" charset="0"/>
                <a:cs typeface="Times New Roman" panose="02020603050405020304" pitchFamily="18" charset="0"/>
              </a:rPr>
              <a:t>: Стратегічне управління допомагає формувати спільні цінності та візії в організації, що сприяє підвищенню залученості співробітників.</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мещающее содержимое 2"/>
          <p:cNvSpPr>
            <a:spLocks noGrp="1"/>
          </p:cNvSpPr>
          <p:nvPr>
            <p:ph idx="1"/>
          </p:nvPr>
        </p:nvSpPr>
        <p:spPr/>
        <p:txBody>
          <a:bodyPr/>
          <a:lstStyle/>
          <a:p>
            <a:pPr marL="0" indent="0" algn="just">
              <a:buNone/>
            </a:pPr>
            <a:r>
              <a:rPr lang="ru-RU" altLang="en-US" sz="2800">
                <a:solidFill>
                  <a:schemeClr val="tx1"/>
                </a:solidFill>
                <a:latin typeface="Times New Roman" panose="02020603050405020304" pitchFamily="18" charset="0"/>
                <a:cs typeface="Times New Roman" panose="02020603050405020304" pitchFamily="18" charset="0"/>
              </a:rPr>
              <a:t>Стратегічне управління – це інвестиція в майбутнє компанії. Воно дозволяє не просто виживати, а процвітати в динамічному та конкурентному світі. Завдяки стратегічному управлінню організації можуть досягати своїх цілей, підвищувати ефективність, створювати конкурентні переваги та забезпечувати стійкий розвиток.</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sz="3200" b="1" dirty="0">
                <a:latin typeface="Times New Roman" panose="02020603050405020304" pitchFamily="18" charset="0"/>
                <a:cs typeface="Times New Roman" panose="02020603050405020304" pitchFamily="18" charset="0"/>
              </a:rPr>
              <a:t>3. Сучасний стан та перспективи розвитку стратегічного управління в Україні</a:t>
            </a:r>
            <a:br>
              <a:rPr lang="uk-UA" altLang="x-none" sz="3200" b="1" dirty="0">
                <a:latin typeface="Times New Roman" panose="02020603050405020304" pitchFamily="18" charset="0"/>
                <a:cs typeface="Times New Roman" panose="02020603050405020304" pitchFamily="18" charset="0"/>
              </a:rPr>
            </a:br>
            <a:endParaRPr lang="uk-UA" altLang="x-none" sz="3200" b="1" dirty="0">
              <a:latin typeface="Times New Roman" panose="02020603050405020304" pitchFamily="18" charset="0"/>
              <a:ea typeface="Times New Roman" panose="02020603050405020304" pitchFamily="18" charset="0"/>
            </a:endParaRPr>
          </a:p>
        </p:txBody>
      </p:sp>
      <p:sp>
        <p:nvSpPr>
          <p:cNvPr id="17411" name="Объект 2"/>
          <p:cNvSpPr>
            <a:spLocks noGrp="1"/>
          </p:cNvSpPr>
          <p:nvPr>
            <p:ph idx="1"/>
          </p:nvPr>
        </p:nvSpPr>
        <p:spPr>
          <a:ln/>
        </p:spPr>
        <p:txBody>
          <a:bodyPr vert="horz" wrap="square" lIns="91440" tIns="45720" rIns="91440" bIns="45720" anchor="ctr" anchorCtr="0"/>
          <a:lstStyle/>
          <a:p>
            <a:pPr marL="0" indent="0">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В умовах ринкової економічної системи, що склалася в Україні, теорія і практика стратегічного управління ще не набула належного значення і практичного застосування. Подальший розвиток підприємств України, формування ринкових відносин, структурна перебудова господарства та інші зміни потребують нових підходів до управління.</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2238" y="1123950"/>
            <a:ext cx="3233738" cy="4600575"/>
          </a:xfrm>
        </p:spPr>
        <p:txBody>
          <a:bodyPr vert="horz" lIns="91440" tIns="45720" rIns="91440" bIns="45720" rtlCol="0" anchor="ctr">
            <a:noAutofit/>
          </a:bodyPr>
          <a:lstStyle/>
          <a:p>
            <a:pPr>
              <a:buNone/>
            </a:pPr>
            <a:r>
              <a:rPr lang="uk-UA" altLang="x-none" sz="2800" i="1" dirty="0">
                <a:latin typeface="Times New Roman" panose="02020603050405020304" pitchFamily="18" charset="0"/>
                <a:cs typeface="Times New Roman" panose="02020603050405020304" pitchFamily="18" charset="0"/>
              </a:rPr>
              <a:t>В сучасних умовах</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перед підприємством стоять завдання з дослідження ринку і виявлення</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потреб споживачів, а цим самим</a:t>
            </a:r>
            <a:endParaRPr lang="uk-UA" altLang="x-none" sz="28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46073" y="473306"/>
          <a:ext cx="7583564" cy="5983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Объект 2"/>
          <p:cNvSpPr>
            <a:spLocks noGrp="1"/>
          </p:cNvSpPr>
          <p:nvPr>
            <p:ph idx="1"/>
          </p:nvPr>
        </p:nvSpPr>
        <p:spPr>
          <a:ln/>
        </p:spPr>
        <p:txBody>
          <a:bodyPr vert="horz" wrap="square" lIns="91440" tIns="45720" rIns="91440" bIns="45720" anchor="ctr" anchorCtr="0"/>
          <a:lstStyle/>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На сьогодні, основні засади і підходи стратегічного менеджменту до українських підприємств запозичені переважно з розробок зарубіжних учених і практики американських, японських і європейських корпорацій</a:t>
            </a:r>
          </a:p>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з огляду на те, що досвід України у цій сфері невеликий. Безперечними лідерами у цій галузі є США та Японія. Особливо цікавим є досвід американських компаній, які протягом більш ніж 30 років застосовують в своїй діяльності стратегічне управління</a:t>
            </a:r>
            <a:r>
              <a:rPr lang="ru-RU" altLang="x-none" dirty="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У великих компаніях для розроблення і реалізації стратегії створюється особлива структура управління, яка не була тотожна їх організаційній структурі. Базовим елементом цієї структури, через яку власне і реалізується стратегічний менеджмент на підприємстві щодо конкретного бізнесу, є </a:t>
            </a:r>
            <a:r>
              <a:rPr lang="uk-UA" altLang="x-none" sz="2400" b="1" i="1" dirty="0">
                <a:solidFill>
                  <a:schemeClr val="tx1"/>
                </a:solidFill>
                <a:latin typeface="Times New Roman" panose="02020603050405020304" pitchFamily="18" charset="0"/>
                <a:cs typeface="Times New Roman" panose="02020603050405020304" pitchFamily="18" charset="0"/>
              </a:rPr>
              <a:t>стратегічні центри господарюванн</a:t>
            </a:r>
            <a:r>
              <a:rPr lang="uk-UA" altLang="x-none" sz="2400" dirty="0">
                <a:solidFill>
                  <a:schemeClr val="tx1"/>
                </a:solidFill>
                <a:latin typeface="Times New Roman" panose="02020603050405020304" pitchFamily="18" charset="0"/>
                <a:cs typeface="Times New Roman" panose="02020603050405020304" pitchFamily="18" charset="0"/>
              </a:rPr>
              <a:t>я, які охоплюють виробничі відділення за певними ознаками.</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dirty="0">
                <a:latin typeface="Times New Roman" panose="02020603050405020304" pitchFamily="18" charset="0"/>
                <a:cs typeface="Times New Roman" panose="02020603050405020304" pitchFamily="18" charset="0"/>
              </a:rPr>
              <a:t>План </a:t>
            </a:r>
            <a:endParaRPr lang="ru-RU" altLang="x-none" dirty="0">
              <a:latin typeface="Times New Roman" panose="02020603050405020304" pitchFamily="18" charset="0"/>
              <a:ea typeface="Times New Roman" panose="02020603050405020304" pitchFamily="18" charset="0"/>
            </a:endParaRPr>
          </a:p>
        </p:txBody>
      </p:sp>
      <p:sp>
        <p:nvSpPr>
          <p:cNvPr id="6147" name="Объект 2"/>
          <p:cNvSpPr>
            <a:spLocks noGrp="1"/>
          </p:cNvSpPr>
          <p:nvPr>
            <p:ph idx="1"/>
          </p:nvPr>
        </p:nvSpPr>
        <p:spPr>
          <a:ln/>
        </p:spPr>
        <p:txBody>
          <a:bodyPr vert="horz" wrap="square" lIns="91440" tIns="45720" rIns="91440" bIns="45720" anchor="ctr" anchorCtr="0"/>
          <a:lstStyle/>
          <a:p>
            <a:pPr marL="0" indent="0" algn="just">
              <a:buNone/>
            </a:pPr>
            <a:r>
              <a:rPr lang="uk-UA" altLang="x-none" dirty="0">
                <a:solidFill>
                  <a:schemeClr val="tx1"/>
                </a:solidFill>
                <a:latin typeface="Times New Roman" panose="02020603050405020304" pitchFamily="18" charset="0"/>
                <a:cs typeface="Times New Roman" panose="02020603050405020304" pitchFamily="18" charset="0"/>
              </a:rPr>
              <a:t>1. Особливості стратегічного підходу в управлінні українськими підприємствами</a:t>
            </a:r>
          </a:p>
          <a:p>
            <a:pPr marL="0" indent="0" algn="just">
              <a:buNone/>
            </a:pPr>
            <a:r>
              <a:rPr lang="uk-UA" altLang="x-none" dirty="0">
                <a:solidFill>
                  <a:schemeClr val="tx1"/>
                </a:solidFill>
                <a:latin typeface="Times New Roman" panose="02020603050405020304" pitchFamily="18" charset="0"/>
                <a:cs typeface="Times New Roman" panose="02020603050405020304" pitchFamily="18" charset="0"/>
              </a:rPr>
              <a:t>2. Перспективи використання стратегічного управління</a:t>
            </a:r>
          </a:p>
          <a:p>
            <a:pPr marL="0" indent="0" algn="just">
              <a:buNone/>
            </a:pPr>
            <a:r>
              <a:rPr lang="uk-UA" altLang="x-none" dirty="0">
                <a:solidFill>
                  <a:schemeClr val="tx1"/>
                </a:solidFill>
                <a:latin typeface="Times New Roman" panose="02020603050405020304" pitchFamily="18" charset="0"/>
                <a:cs typeface="Times New Roman" panose="02020603050405020304" pitchFamily="18" charset="0"/>
              </a:rPr>
              <a:t>3. Сучасний стан та перспективи розвитку стратегічного управління в Україні</a:t>
            </a:r>
          </a:p>
          <a:p>
            <a:pPr marL="0" indent="0">
              <a:buNone/>
            </a:pPr>
            <a:endParaRPr lang="ru-RU" altLang="x-non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ъект 2"/>
          <p:cNvSpPr>
            <a:spLocks noGrp="1"/>
          </p:cNvSpPr>
          <p:nvPr>
            <p:ph idx="1"/>
          </p:nvPr>
        </p:nvSpPr>
        <p:spPr>
          <a:ln/>
        </p:spPr>
        <p:txBody>
          <a:bodyPr vert="horz" wrap="square" lIns="91440" tIns="45720" rIns="91440" bIns="45720" anchor="ctr" anchorCtr="0"/>
          <a:lstStyle/>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Особлива увага в системі стратегічного менеджменту на японських підприємствах приділяється розробленню цілей, що складають основу довгострокового планування, а також змісту самого стратегічного плану [3, с.92].</a:t>
            </a:r>
          </a:p>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У японських компаніях широко застосовуються наступні види стратегій: «продукт-ринок»; маркетингу; конкуренції; інновації; закордонного виробництва; експорту; ліцензійного обміну. Але, слід зауважити, що великі диверсифікаційні компанії зазвичай використовують одночасно різні стратегії в залежності від характеру продукції.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defRPr/>
            </a:pPr>
            <a:endParaRPr kumimoji="0" lang="ru-RU" sz="3600" b="0" i="0" u="none" strike="noStrike" kern="1200" cap="none" spc="-60" normalizeH="0" baseline="0" noProof="0">
              <a:ln>
                <a:noFill/>
              </a:ln>
              <a:solidFill>
                <a:srgbClr val="FFFFFF"/>
              </a:solidFill>
              <a:effectLst/>
              <a:uLnTx/>
              <a:uFillTx/>
              <a:latin typeface="+mj-lt"/>
              <a:ea typeface="+mj-ea"/>
              <a:cs typeface="+mj-cs"/>
            </a:endParaRPr>
          </a:p>
        </p:txBody>
      </p:sp>
      <p:sp>
        <p:nvSpPr>
          <p:cNvPr id="3" name="Объект 2"/>
          <p:cNvSpPr>
            <a:spLocks noGrp="1"/>
          </p:cNvSpPr>
          <p:nvPr>
            <p:ph idx="1"/>
          </p:nvPr>
        </p:nvSpPr>
        <p:spPr>
          <a:xfrm>
            <a:off x="3635375" y="373063"/>
            <a:ext cx="7939088" cy="6284913"/>
          </a:xfrm>
        </p:spPr>
        <p:txBody>
          <a:bodyPr vert="horz" lIns="91440" tIns="45720" rIns="91440" bIns="45720" rtlCol="0" anchor="ctr"/>
          <a:lstStyle/>
          <a:p>
            <a:pPr marL="0" indent="0" algn="just">
              <a:lnSpc>
                <a:spcPct val="110000"/>
              </a:lnSpc>
              <a:spcBef>
                <a:spcPct val="0"/>
              </a:spcBef>
              <a:buNone/>
            </a:pPr>
            <a:r>
              <a:rPr lang="uk-UA" altLang="x-none" sz="1900" dirty="0">
                <a:solidFill>
                  <a:schemeClr val="tx1"/>
                </a:solidFill>
                <a:latin typeface="Times New Roman" panose="02020603050405020304" pitchFamily="18" charset="0"/>
                <a:cs typeface="Times New Roman" panose="02020603050405020304" pitchFamily="18" charset="0"/>
              </a:rPr>
              <a:t>Аналізуючи зарубіжний досвід впровадження стратегій на підприємствах, було розглянуто типові стратегії, що використовуються на </a:t>
            </a:r>
            <a:r>
              <a:rPr lang="uk-UA" altLang="x-none" sz="1900" b="1" i="1" dirty="0">
                <a:solidFill>
                  <a:schemeClr val="tx1"/>
                </a:solidFill>
                <a:latin typeface="Times New Roman" panose="02020603050405020304" pitchFamily="18" charset="0"/>
                <a:cs typeface="Times New Roman" panose="02020603050405020304" pitchFamily="18" charset="0"/>
              </a:rPr>
              <a:t>підприємствах Фінляндії</a:t>
            </a:r>
            <a:r>
              <a:rPr lang="uk-UA" altLang="x-none" sz="1900" dirty="0">
                <a:solidFill>
                  <a:schemeClr val="tx1"/>
                </a:solidFill>
                <a:latin typeface="Times New Roman" panose="02020603050405020304" pitchFamily="18" charset="0"/>
                <a:cs typeface="Times New Roman" panose="02020603050405020304" pitchFamily="18" charset="0"/>
              </a:rPr>
              <a:t>, адже саме ця країна є однією з найбільш гнучких і пристосованих до стрімких та непередбачуваних ринкових змін. У Фінляндії найбільше розповсюдження отримала стратегія «керування за результатами», що означає по суті спільну систему керування та розвитку, за допомогою якої досягаються результати, що визначені та узгоджені з усіма членами організації. При цьому, головними факторами є використання особливої господарської ситуації, креативних здібностей персоналу, а також різні стилі та техніки управління. Головною особливістю даного стилю керування є те, що керівник та персонал узгоджують результат, який вони мають досягти. Цікавим фактом є також те, що керівник після визначення «бажаного результату», пропонує підлеглим можливі способи досягнення запланованого, і працівники самі обирають шляхи та методи роботи. В основі планування лежить аналіз положення фірми на даний момент, а самі підсумки аналізу можуть бути представлені у вигляді статистичних та інших кількісних показників, в тому числі і у вигляді прогнозів. </a:t>
            </a:r>
            <a:endParaRPr lang="uk-UA" altLang="x-none" sz="19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Таким чином, логічно обґрунтована, правильно обрана та змістовно наповнена стратегія підприємства, як певний стратегічний портфель усіх рішень щодо забезпечення сталого процесу розвитку на підприємстві на усіх його рівнях та щодо усіх складових його функціональної діяльності, є запорукою тривалого успіху будь-якого підприємства, засобом забезпечення його конкурентоспроможності та конкурентостійкості. </a:t>
            </a:r>
          </a:p>
          <a:p>
            <a:pPr marL="0" indent="0">
              <a:buNone/>
            </a:pPr>
            <a:endParaRPr lang="ru-RU" altLang="x-none"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ъект 2"/>
          <p:cNvSpPr>
            <a:spLocks noGrp="1"/>
          </p:cNvSpPr>
          <p:nvPr>
            <p:ph idx="1"/>
          </p:nvPr>
        </p:nvSpPr>
        <p:spPr>
          <a:ln/>
        </p:spPr>
        <p:txBody>
          <a:bodyPr vert="horz" wrap="square" lIns="91440" tIns="45720" rIns="91440" bIns="45720" anchor="ctr" anchorCtr="0"/>
          <a:lstStyle/>
          <a:p>
            <a:pPr marL="0" indent="0" algn="just">
              <a:buNone/>
            </a:pPr>
            <a:r>
              <a:rPr lang="ru-RU" altLang="x-none" dirty="0"/>
              <a:t> </a:t>
            </a:r>
            <a:r>
              <a:rPr lang="uk-UA" altLang="x-none" sz="2400" dirty="0">
                <a:solidFill>
                  <a:schemeClr val="tx1"/>
                </a:solidFill>
                <a:latin typeface="Times New Roman" panose="02020603050405020304" pitchFamily="18" charset="0"/>
                <a:cs typeface="Times New Roman" panose="02020603050405020304" pitchFamily="18" charset="0"/>
              </a:rPr>
              <a:t>Використання методів стратегічних альтернатив, який має на меті проведення повного аналізу зовнішнього та внутрішнього середовища підприємства, дасть змогу обрати або розробляти та впроваджувати стратегію довготермінового саморозвитку</a:t>
            </a:r>
            <a:r>
              <a:rPr lang="ru-RU" altLang="x-none"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sz="3200" i="1" dirty="0">
                <a:latin typeface="Times New Roman" panose="02020603050405020304" pitchFamily="18" charset="0"/>
                <a:cs typeface="Times New Roman" panose="02020603050405020304" pitchFamily="18" charset="0"/>
              </a:rPr>
              <a:t>Вітчизняне стратегічне управління має низьку якість</a:t>
            </a:r>
            <a:endParaRPr lang="ru-RU" altLang="x-none" sz="3200" i="1" dirty="0">
              <a:latin typeface="Times New Roman" panose="02020603050405020304" pitchFamily="18" charset="0"/>
              <a:ea typeface="Times New Roman" panose="02020603050405020304" pitchFamily="18" charset="0"/>
            </a:endParaRPr>
          </a:p>
        </p:txBody>
      </p:sp>
      <p:sp>
        <p:nvSpPr>
          <p:cNvPr id="26627" name="Объект 2"/>
          <p:cNvSpPr>
            <a:spLocks noGrp="1"/>
          </p:cNvSpPr>
          <p:nvPr>
            <p:ph idx="1"/>
          </p:nvPr>
        </p:nvSpPr>
        <p:spPr>
          <a:ln/>
        </p:spPr>
        <p:txBody>
          <a:bodyPr vert="horz" wrap="square" lIns="91440" tIns="45720" rIns="91440" bIns="45720" anchor="ctr" anchorCtr="0"/>
          <a:lstStyle/>
          <a:p>
            <a:pPr marL="0" indent="0">
              <a:buNone/>
            </a:pPr>
            <a:r>
              <a:rPr lang="uk-UA" altLang="x-none" sz="2800" dirty="0">
                <a:solidFill>
                  <a:schemeClr val="tx1"/>
                </a:solidFill>
                <a:latin typeface="Times New Roman" panose="02020603050405020304" pitchFamily="18" charset="0"/>
                <a:cs typeface="Times New Roman" panose="02020603050405020304" pitchFamily="18" charset="0"/>
              </a:rPr>
              <a:t>Причини низької якості:</a:t>
            </a: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altLang="x-none" sz="2800" dirty="0">
              <a:solidFill>
                <a:schemeClr val="tx1"/>
              </a:solidFill>
              <a:latin typeface="Times New Roman" panose="02020603050405020304" pitchFamily="18" charset="0"/>
              <a:ea typeface="Times New Roman" panose="02020603050405020304" pitchFamily="18" charset="0"/>
            </a:endParaRPr>
          </a:p>
        </p:txBody>
      </p:sp>
      <p:graphicFrame>
        <p:nvGraphicFramePr>
          <p:cNvPr id="4" name="Схема 3"/>
          <p:cNvGraphicFramePr/>
          <p:nvPr/>
        </p:nvGraphicFramePr>
        <p:xfrm>
          <a:off x="3726985" y="143933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i="1" dirty="0">
                <a:latin typeface="Times New Roman" panose="02020603050405020304" pitchFamily="18" charset="0"/>
                <a:cs typeface="Times New Roman" panose="02020603050405020304" pitchFamily="18" charset="0"/>
              </a:rPr>
              <a:t>Стратегічне управління повинно враховувати: </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ъект 2"/>
          <p:cNvSpPr>
            <a:spLocks noGrp="1"/>
          </p:cNvSpPr>
          <p:nvPr>
            <p:ph idx="1"/>
          </p:nvPr>
        </p:nvSpPr>
        <p:spPr>
          <a:ln/>
        </p:spPr>
        <p:txBody>
          <a:bodyPr vert="horz" wrap="square" lIns="91440" tIns="45720" rIns="91440" bIns="45720" anchor="ctr" anchorCtr="0"/>
          <a:lstStyle/>
          <a:p>
            <a:pPr marL="0" indent="0" algn="just">
              <a:lnSpc>
                <a:spcPct val="11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На думку дослідників, керівники українських підприємств мають зрозуміти, що досягти значних результатів, прагнучи задовольнити всі фактори просто неможливо. Саме тому доцільно сфокусувати свою діяльність на виборі пріоритетів та виробленні стратегій, які б максимально відповідали ринковій ситуації і, в той самий час, якнайкраще використовували потенціал підприємства та його сильні сторони, а не задовольняли б власні «амбіції» підприємства.</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lgn="just">
              <a:buNone/>
            </a:pPr>
            <a:r>
              <a:rPr lang="uk-UA" altLang="x-none" sz="3200" i="1" dirty="0">
                <a:latin typeface="Times New Roman" panose="02020603050405020304" pitchFamily="18" charset="0"/>
                <a:cs typeface="Times New Roman" panose="02020603050405020304" pitchFamily="18" charset="0"/>
              </a:rPr>
              <a:t>Шляхи реалізації задачі:</a:t>
            </a:r>
            <a:endParaRPr lang="ru-RU"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612259" y="227980"/>
          <a:ext cx="8141125" cy="66300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ъект 2"/>
          <p:cNvSpPr>
            <a:spLocks noGrp="1"/>
          </p:cNvSpPr>
          <p:nvPr>
            <p:ph idx="1"/>
          </p:nvPr>
        </p:nvSpPr>
        <p:spPr>
          <a:xfrm>
            <a:off x="3541713" y="139700"/>
            <a:ext cx="7761287" cy="6026150"/>
          </a:xfrm>
          <a:ln/>
        </p:spPr>
        <p:txBody>
          <a:bodyPr vert="horz" wrap="square" lIns="91440" tIns="45720" rIns="91440" bIns="45720" anchor="ctr" anchorCtr="0"/>
          <a:lstStyle/>
          <a:p>
            <a:pPr marL="0" indent="0" algn="just">
              <a:lnSpc>
                <a:spcPct val="100000"/>
              </a:lnSpc>
              <a:buNone/>
            </a:pPr>
            <a:r>
              <a:rPr lang="uk-UA" altLang="x-none" sz="1800" dirty="0">
                <a:solidFill>
                  <a:schemeClr val="tx1"/>
                </a:solidFill>
                <a:latin typeface="Times New Roman" panose="02020603050405020304" pitchFamily="18" charset="0"/>
                <a:cs typeface="Times New Roman" panose="02020603050405020304" pitchFamily="18" charset="0"/>
              </a:rPr>
              <a:t>Доцільність формування стратегії та запровадження стратегічного менеджменту у практику вітчизняних підприємств в умовах трансформаційних змін і глобалізації полягає в наступному: </a:t>
            </a:r>
          </a:p>
          <a:p>
            <a:pPr marL="0" indent="0" algn="just">
              <a:lnSpc>
                <a:spcPct val="100000"/>
              </a:lnSpc>
              <a:buNone/>
            </a:pPr>
            <a:endParaRPr lang="uk-UA" altLang="x-none" sz="1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1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1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buNone/>
            </a:pPr>
            <a:endParaRPr lang="uk-UA" altLang="x-none" sz="2400" dirty="0">
              <a:solidFill>
                <a:schemeClr val="tx1"/>
              </a:solidFill>
              <a:latin typeface="Times New Roman" panose="02020603050405020304" pitchFamily="18" charset="0"/>
              <a:ea typeface="Times New Roman" panose="02020603050405020304" pitchFamily="18" charset="0"/>
            </a:endParaRPr>
          </a:p>
        </p:txBody>
      </p:sp>
      <p:graphicFrame>
        <p:nvGraphicFramePr>
          <p:cNvPr id="4" name="Схема 3"/>
          <p:cNvGraphicFramePr/>
          <p:nvPr/>
        </p:nvGraphicFramePr>
        <p:xfrm>
          <a:off x="168404" y="898085"/>
          <a:ext cx="11451167" cy="59599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sz="2800" b="1" dirty="0">
                <a:latin typeface="Times New Roman" panose="02020603050405020304" pitchFamily="18" charset="0"/>
                <a:cs typeface="Times New Roman" panose="02020603050405020304" pitchFamily="18" charset="0"/>
              </a:rPr>
              <a:t>1. Особливості стратегічного підходу в управлінні українськими підприємствами</a:t>
            </a:r>
            <a:r>
              <a:rPr lang="ru-RU" altLang="x-none" dirty="0"/>
              <a:t/>
            </a:r>
            <a:br>
              <a:rPr lang="ru-RU" altLang="x-none" dirty="0"/>
            </a:br>
            <a:endParaRPr lang="ru-RU" altLang="x-none" dirty="0"/>
          </a:p>
        </p:txBody>
      </p:sp>
      <p:sp>
        <p:nvSpPr>
          <p:cNvPr id="7171" name="Объект 2"/>
          <p:cNvSpPr>
            <a:spLocks noGrp="1"/>
          </p:cNvSpPr>
          <p:nvPr>
            <p:ph idx="1"/>
          </p:nvPr>
        </p:nvSpPr>
        <p:spPr>
          <a:ln/>
        </p:spPr>
        <p:txBody>
          <a:bodyPr vert="horz" wrap="square" lIns="91440" tIns="45720" rIns="91440" bIns="45720" anchor="ctr" anchorCtr="0"/>
          <a:lstStyle/>
          <a:p>
            <a:pPr marL="0" indent="0" algn="just">
              <a:lnSpc>
                <a:spcPct val="12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В умовах постійної зміни факторів зовнішнього середовища, в якому функціонують українські підприємства, виникає потреба в оцінці діючої системи стратегічного менеджменту, у виявленні проблем його функціонування та формуванні напрямів удосконалення стратегічного управління діяльністю, які б забезпечували ефективне ресурсне використання, здатність до саморозвитку, удосконалення кадрової складової, практичної реалізації нових науково-технічних ідей, з метою підвищення рівня економічної безпеки підприємства.</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vert="horz" lIns="91440" tIns="45720" rIns="91440" bIns="45720" rtlCol="0" anchor="ctr"/>
          <a:lstStyle/>
          <a:p>
            <a:pPr marL="0" indent="0" algn="just">
              <a:lnSpc>
                <a:spcPct val="11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Таким чином, підприємства, які володіють стратегією і запроваджують стратегічний менеджмент, завжди мають можливість</a:t>
            </a:r>
          </a:p>
          <a:p>
            <a:pPr marL="0" indent="0" algn="just">
              <a:lnSpc>
                <a:spcPct val="11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поводитись послідовно і системно у своєму бізнесі зокрема та в ринковому динамічному конкурентному середовищі в цілому, що збільшує імовірність досягнення ними поставленої мети, тому запровадження системи стратегічного менеджменту і є необхідним процесом у сфері організації управління бізнесом, який підвищить готовність підприємницьких організацій адекватно реагувати на непередбачені зміни і сприятиме обґрунтованому, узгодженому вирішенню як поточних, так і стратегічних проблем (бо стратегічне управління в конкретний момент визначає, як організація має діяти в сучасних умовах, щоб досягти бажаної мети в майбутньому, виходячи з того, що оточення змінюватиметься) [5].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013" y="1123950"/>
            <a:ext cx="3233738" cy="4600575"/>
          </a:xfrm>
        </p:spPr>
        <p:txBody>
          <a:bodyPr vert="horz" lIns="91440" tIns="45720" rIns="91440" bIns="45720" rtlCol="0" anchor="ctr"/>
          <a:lstStyle/>
          <a:p>
            <a:pPr>
              <a:buNone/>
            </a:pPr>
            <a:r>
              <a:rPr lang="uk-UA" altLang="x-none" sz="2800" i="1" dirty="0">
                <a:latin typeface="Times New Roman" panose="02020603050405020304" pitchFamily="18" charset="0"/>
                <a:cs typeface="Times New Roman" panose="02020603050405020304" pitchFamily="18" charset="0"/>
              </a:rPr>
              <a:t>Пріоритетними напрямками розвитку стратегічного менеджменту на</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підприємствах в умовах трансформаційних змін мають бути:</a:t>
            </a:r>
            <a:endParaRPr lang="uk-UA" altLang="x-none" sz="28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11898" y="198542"/>
          <a:ext cx="8152277" cy="65479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413" y="1123950"/>
            <a:ext cx="3036888" cy="4600575"/>
          </a:xfrm>
        </p:spPr>
        <p:txBody>
          <a:bodyPr vert="horz" lIns="91440" tIns="45720" rIns="91440" bIns="45720" rtlCol="0" anchor="ctr"/>
          <a:lstStyle/>
          <a:p>
            <a:pPr>
              <a:buNone/>
            </a:pPr>
            <a:r>
              <a:rPr lang="uk-UA" altLang="x-none" sz="3200" i="1" dirty="0">
                <a:latin typeface="Times New Roman" panose="02020603050405020304" pitchFamily="18" charset="0"/>
                <a:cs typeface="Times New Roman" panose="02020603050405020304" pitchFamily="18" charset="0"/>
              </a:rPr>
              <a:t>Основні недоліки використання стратегічного</a:t>
            </a:r>
            <a:br>
              <a:rPr lang="uk-UA" altLang="x-none" sz="3200" i="1" dirty="0">
                <a:latin typeface="Times New Roman" panose="02020603050405020304" pitchFamily="18" charset="0"/>
                <a:cs typeface="Times New Roman" panose="02020603050405020304" pitchFamily="18" charset="0"/>
              </a:rPr>
            </a:br>
            <a:r>
              <a:rPr lang="uk-UA" altLang="x-none" sz="3200" i="1" dirty="0">
                <a:latin typeface="Times New Roman" panose="02020603050405020304" pitchFamily="18" charset="0"/>
                <a:cs typeface="Times New Roman" panose="02020603050405020304" pitchFamily="18" charset="0"/>
              </a:rPr>
              <a:t>менеджменту в умовах трансформаційних змін і глобалізації</a:t>
            </a:r>
            <a:endParaRPr lang="uk-UA" altLang="x-none" sz="32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67653" y="0"/>
          <a:ext cx="8196883" cy="66907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Основними шляхами використання стратегічного менеджменту в умовах трансформаційних змін і глобалізації слід вважати пошук стратегічних напрямків діяльності підприємств в умовах економічної</a:t>
            </a: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нестабільності та використання сучасних інструментів та підходів до формування стратегії та її реалізації.</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мещающее содержимое 2"/>
          <p:cNvSpPr>
            <a:spLocks noGrp="1"/>
          </p:cNvSpPr>
          <p:nvPr>
            <p:ph idx="1"/>
          </p:nvPr>
        </p:nvSpPr>
        <p:spPr/>
        <p:txBody>
          <a:bodyPr/>
          <a:lstStyle/>
          <a:p>
            <a:pPr marL="0" indent="0" algn="just">
              <a:buNone/>
            </a:pPr>
            <a:r>
              <a:rPr lang="ru-RU" altLang="en-US" sz="2800">
                <a:solidFill>
                  <a:schemeClr val="tx1"/>
                </a:solidFill>
                <a:latin typeface="Times New Roman" panose="02020603050405020304" pitchFamily="18" charset="0"/>
                <a:cs typeface="Times New Roman" panose="02020603050405020304" pitchFamily="18" charset="0"/>
              </a:rPr>
              <a:t>Стратегічне управління в Україні переживає період значних трансформацій, зумовлених як внутрішніми, так і зовнішніми факторами. З одного боку, український бізнес все більше усвідомлює важливість системного підходу до управління, з іншого – стикається з низкою викликів, які ускладнюють впровадження та ефективне використання стратегічних інструментів.</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en-US" sz="3200" i="1">
                <a:latin typeface="Times New Roman" panose="02020603050405020304" pitchFamily="18" charset="0"/>
                <a:cs typeface="Times New Roman" panose="02020603050405020304" pitchFamily="18" charset="0"/>
              </a:rPr>
              <a:t>Сучасний стан</a:t>
            </a:r>
          </a:p>
        </p:txBody>
      </p:sp>
      <p:graphicFrame>
        <p:nvGraphicFramePr>
          <p:cNvPr id="4" name="Замещающее содержимое 3"/>
          <p:cNvGraphicFramePr>
            <a:graphicFrameLocks noGrp="1"/>
          </p:cNvGraphicFramePr>
          <p:nvPr>
            <p:ph idx="1"/>
          </p:nvPr>
        </p:nvGraphicFramePr>
        <p:xfrm>
          <a:off x="3590290" y="372110"/>
          <a:ext cx="8484235" cy="62903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en-US" i="1">
                <a:latin typeface="Times New Roman" panose="02020603050405020304" pitchFamily="18" charset="0"/>
                <a:cs typeface="Times New Roman" panose="02020603050405020304" pitchFamily="18" charset="0"/>
              </a:rPr>
              <a:t>Перспективи розвитку</a:t>
            </a:r>
          </a:p>
        </p:txBody>
      </p:sp>
      <p:sp>
        <p:nvSpPr>
          <p:cNvPr id="3" name="Замещающее содержимое 2"/>
          <p:cNvSpPr>
            <a:spLocks noGrp="1"/>
          </p:cNvSpPr>
          <p:nvPr>
            <p:ph idx="1"/>
          </p:nvPr>
        </p:nvSpPr>
        <p:spPr>
          <a:xfrm>
            <a:off x="3458845" y="200025"/>
            <a:ext cx="8415655" cy="6515735"/>
          </a:xfrm>
        </p:spPr>
        <p:txBody>
          <a:bodyPr/>
          <a:lstStyle/>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Посилення ролі стратегічного управління</a:t>
            </a:r>
            <a:r>
              <a:rPr lang="ru-RU" altLang="en-US">
                <a:solidFill>
                  <a:schemeClr val="tx1"/>
                </a:solidFill>
                <a:latin typeface="Times New Roman" panose="02020603050405020304" pitchFamily="18" charset="0"/>
                <a:cs typeface="Times New Roman" panose="02020603050405020304" pitchFamily="18" charset="0"/>
              </a:rPr>
              <a:t>: Очікується подальше зростання ролі стратегічного управління в українському бізнесі. Це пов’язано з посиленням конкуренції, глобалізацією та необхідністю адаптації до швидких змін.</a:t>
            </a: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Інтеграція цифрових технологій:</a:t>
            </a:r>
            <a:r>
              <a:rPr lang="ru-RU" altLang="en-US">
                <a:solidFill>
                  <a:schemeClr val="tx1"/>
                </a:solidFill>
                <a:latin typeface="Times New Roman" panose="02020603050405020304" pitchFamily="18" charset="0"/>
                <a:cs typeface="Times New Roman" panose="02020603050405020304" pitchFamily="18" charset="0"/>
              </a:rPr>
              <a:t> Стратегічне управління буде все більше інтегруватися з цифровими технологіями, такими як штучний інтелект, великі дані, хмарні обчислення. Це дозволить приймати більш обґрунтовані рішення та підвищити ефективність бізнес-процесів.</a:t>
            </a: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Фокус на сталій розвитку: </a:t>
            </a:r>
            <a:r>
              <a:rPr lang="ru-RU" altLang="en-US">
                <a:solidFill>
                  <a:schemeClr val="tx1"/>
                </a:solidFill>
                <a:latin typeface="Times New Roman" panose="02020603050405020304" pitchFamily="18" charset="0"/>
                <a:cs typeface="Times New Roman" panose="02020603050405020304" pitchFamily="18" charset="0"/>
              </a:rPr>
              <a:t>Компанії будуть все більше уваги приділяти питанням сталого розвитку, соціальної відповідальності та екологічності. Це вимагатиме розробки нових стратегій, які враховуватимуть ці фактори.</a:t>
            </a: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Розвиток стратегічного партнерства:</a:t>
            </a:r>
            <a:r>
              <a:rPr lang="ru-RU" altLang="en-US">
                <a:solidFill>
                  <a:schemeClr val="tx1"/>
                </a:solidFill>
                <a:latin typeface="Times New Roman" panose="02020603050405020304" pitchFamily="18" charset="0"/>
                <a:cs typeface="Times New Roman" panose="02020603050405020304" pitchFamily="18" charset="0"/>
              </a:rPr>
              <a:t> Співпраця з університетами, науково-дослідними інститутами та іншими організаціями стане важливим фактором успіху для українських компаній.</a:t>
            </a:r>
          </a:p>
          <a:p>
            <a:pPr marL="0" indent="0" algn="just">
              <a:buNone/>
            </a:pPr>
            <a:r>
              <a:rPr lang="ru-RU" altLang="en-US" b="1">
                <a:solidFill>
                  <a:schemeClr val="tx1"/>
                </a:solidFill>
                <a:latin typeface="Times New Roman" panose="02020603050405020304" pitchFamily="18" charset="0"/>
                <a:cs typeface="Times New Roman" panose="02020603050405020304" pitchFamily="18" charset="0"/>
              </a:rPr>
              <a:t>Підвищення ролі державної політики:</a:t>
            </a:r>
            <a:r>
              <a:rPr lang="ru-RU" altLang="en-US">
                <a:solidFill>
                  <a:schemeClr val="tx1"/>
                </a:solidFill>
                <a:latin typeface="Times New Roman" panose="02020603050405020304" pitchFamily="18" charset="0"/>
                <a:cs typeface="Times New Roman" panose="02020603050405020304" pitchFamily="18" charset="0"/>
              </a:rPr>
              <a:t> Держава повинна створювати сприятливе середовище для розвитку бізнесу, підтримувати інновації та сприяти розвитку людського капіталу в сфері стратегічного управління.</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en-US" i="1">
                <a:latin typeface="Times New Roman" panose="02020603050405020304" pitchFamily="18" charset="0"/>
                <a:cs typeface="Times New Roman" panose="02020603050405020304" pitchFamily="18" charset="0"/>
              </a:rPr>
              <a:t>Виклики та можливості для розвитку</a:t>
            </a:r>
          </a:p>
        </p:txBody>
      </p:sp>
      <p:graphicFrame>
        <p:nvGraphicFramePr>
          <p:cNvPr id="4" name="Замещающее содержимое 3"/>
          <p:cNvGraphicFramePr>
            <a:graphicFrameLocks noGrp="1"/>
          </p:cNvGraphicFramePr>
          <p:nvPr>
            <p:ph idx="1"/>
          </p:nvPr>
        </p:nvGraphicFramePr>
        <p:xfrm>
          <a:off x="3576955" y="425450"/>
          <a:ext cx="8178165" cy="6077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en-US" sz="3200" i="1">
                <a:latin typeface="Times New Roman" panose="02020603050405020304" pitchFamily="18" charset="0"/>
                <a:cs typeface="Times New Roman" panose="02020603050405020304" pitchFamily="18" charset="0"/>
              </a:rPr>
              <a:t>Для успішного розвитку стратегічного управління в Україні необхідно</a:t>
            </a:r>
          </a:p>
        </p:txBody>
      </p:sp>
      <p:sp>
        <p:nvSpPr>
          <p:cNvPr id="3" name="Замещающее содержимое 2"/>
          <p:cNvSpPr>
            <a:spLocks noGrp="1"/>
          </p:cNvSpPr>
          <p:nvPr>
            <p:ph idx="1"/>
          </p:nvPr>
        </p:nvSpPr>
        <p:spPr>
          <a:xfrm>
            <a:off x="3643630" y="252730"/>
            <a:ext cx="7952105" cy="6369050"/>
          </a:xfrm>
        </p:spPr>
        <p:txBody>
          <a:bodyPr/>
          <a:lstStyle/>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Підвищувати рівень стратегічної культури</a:t>
            </a:r>
            <a:r>
              <a:rPr lang="ru-RU" altLang="en-US" sz="2800">
                <a:solidFill>
                  <a:schemeClr val="tx1"/>
                </a:solidFill>
                <a:latin typeface="Times New Roman" panose="02020603050405020304" pitchFamily="18" charset="0"/>
                <a:cs typeface="Times New Roman" panose="02020603050405020304" pitchFamily="18" charset="0"/>
              </a:rPr>
              <a:t>: Проводити тренінги, семінари та конференції для менеджерів різного рівня.</a:t>
            </a:r>
          </a:p>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Розвивати систему освіти</a:t>
            </a:r>
            <a:r>
              <a:rPr lang="ru-RU" altLang="en-US" sz="2800">
                <a:solidFill>
                  <a:schemeClr val="tx1"/>
                </a:solidFill>
                <a:latin typeface="Times New Roman" panose="02020603050405020304" pitchFamily="18" charset="0"/>
                <a:cs typeface="Times New Roman" panose="02020603050405020304" pitchFamily="18" charset="0"/>
              </a:rPr>
              <a:t>: Включати курси зі стратегічного управління в навчальні програми університетів та бізнес-шкіл.</a:t>
            </a:r>
          </a:p>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Сприяти розвитку консалтингових послуг</a:t>
            </a:r>
            <a:r>
              <a:rPr lang="ru-RU" altLang="en-US" sz="2800">
                <a:solidFill>
                  <a:schemeClr val="tx1"/>
                </a:solidFill>
                <a:latin typeface="Times New Roman" panose="02020603050405020304" pitchFamily="18" charset="0"/>
                <a:cs typeface="Times New Roman" panose="02020603050405020304" pitchFamily="18" charset="0"/>
              </a:rPr>
              <a:t>: Залучати міжнародних експертів, створювати мережі фахівців.</a:t>
            </a:r>
          </a:p>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Підтримувати інновації</a:t>
            </a:r>
            <a:r>
              <a:rPr lang="ru-RU" altLang="en-US" sz="2800">
                <a:solidFill>
                  <a:schemeClr val="tx1"/>
                </a:solidFill>
                <a:latin typeface="Times New Roman" panose="02020603050405020304" pitchFamily="18" charset="0"/>
                <a:cs typeface="Times New Roman" panose="02020603050405020304" pitchFamily="18" charset="0"/>
              </a:rPr>
              <a:t>: Сприяти розвитку стартапів та технологічних компаній.</a:t>
            </a:r>
          </a:p>
          <a:p>
            <a:pPr marL="0" indent="0" algn="just">
              <a:buNone/>
            </a:pPr>
            <a:r>
              <a:rPr lang="ru-RU" altLang="en-US" sz="2800" b="1">
                <a:solidFill>
                  <a:schemeClr val="tx1"/>
                </a:solidFill>
                <a:latin typeface="Times New Roman" panose="02020603050405020304" pitchFamily="18" charset="0"/>
                <a:cs typeface="Times New Roman" panose="02020603050405020304" pitchFamily="18" charset="0"/>
              </a:rPr>
              <a:t>Формувати довгострокову державну політику</a:t>
            </a:r>
            <a:r>
              <a:rPr lang="ru-RU" altLang="en-US" sz="2800">
                <a:solidFill>
                  <a:schemeClr val="tx1"/>
                </a:solidFill>
                <a:latin typeface="Times New Roman" panose="02020603050405020304" pitchFamily="18" charset="0"/>
                <a:cs typeface="Times New Roman" panose="02020603050405020304" pitchFamily="18" charset="0"/>
              </a:rPr>
              <a:t>: Створити сприятливі умови для розвитку бізнесу та інвестицій.</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мещающее содержимое 2"/>
          <p:cNvSpPr>
            <a:spLocks noGrp="1"/>
          </p:cNvSpPr>
          <p:nvPr>
            <p:ph idx="1"/>
          </p:nvPr>
        </p:nvSpPr>
        <p:spPr/>
        <p:txBody>
          <a:bodyPr/>
          <a:lstStyle/>
          <a:p>
            <a:pPr marL="0" indent="0" algn="just">
              <a:buNone/>
            </a:pPr>
            <a:r>
              <a:rPr lang="ru-RU" altLang="en-US" sz="2800">
                <a:solidFill>
                  <a:schemeClr val="tx1"/>
                </a:solidFill>
                <a:latin typeface="Times New Roman" panose="02020603050405020304" pitchFamily="18" charset="0"/>
                <a:cs typeface="Times New Roman" panose="02020603050405020304" pitchFamily="18" charset="0"/>
              </a:rPr>
              <a:t>Стратегічне управління є одним з ключових факторів успіху українських компаній. Незважаючи на виклики, які стоять перед українським бізнесом, перспективи розвитку стратегічного управління в Україні є позитивними. За умови активної участі держави, бізнесу та освітніх закладів, Україна може стати лідером у сфері стратегічного управління в регіоні.</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ru-RU" altLang="x-none" dirty="0"/>
              <a:t> </a:t>
            </a:r>
            <a:r>
              <a:rPr lang="uk-UA" altLang="x-none" dirty="0">
                <a:solidFill>
                  <a:schemeClr val="tx1"/>
                </a:solidFill>
                <a:latin typeface="Times New Roman" panose="02020603050405020304" pitchFamily="18" charset="0"/>
                <a:cs typeface="Times New Roman" panose="02020603050405020304" pitchFamily="18" charset="0"/>
              </a:rPr>
              <a:t>Традиційні системи менеджменту, орієнтовані на регламентацію стратегічної діяльності господарюючих суб'єктів, недостатньо гнучкі в динамічному зовнішньому середовищі.</a:t>
            </a: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Глобалізація, інформатизація економіки посилюють необхідність пошуку сучасних підходів до вирішення завдання формування ефективного стратегічного управління організацією в реальному секторі економіки.</a:t>
            </a: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Високий рівень невизначеності зовнішніх умов господарської діяльності, протяжність у часі та значна капіталоємність стратегічних процесів потребують прийняття обґрунтованих рішень про напрями стратегічного розвитку, які використовуються для обґрунтування страте</a:t>
            </a:r>
            <a:r>
              <a:rPr lang="ru-RU" altLang="x-none" dirty="0"/>
              <a:t>гії.</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dirty="0">
                <a:latin typeface="Times New Roman" panose="02020603050405020304" pitchFamily="18" charset="0"/>
                <a:cs typeface="Times New Roman" panose="02020603050405020304" pitchFamily="18" charset="0"/>
              </a:rPr>
              <a:t>Література</a:t>
            </a:r>
            <a:endParaRPr lang="ru-RU" altLang="x-none" dirty="0">
              <a:latin typeface="Times New Roman" panose="02020603050405020304" pitchFamily="18" charset="0"/>
              <a:ea typeface="Times New Roman" panose="02020603050405020304" pitchFamily="18" charset="0"/>
            </a:endParaRPr>
          </a:p>
        </p:txBody>
      </p:sp>
      <p:sp>
        <p:nvSpPr>
          <p:cNvPr id="35843" name="Объект 2"/>
          <p:cNvSpPr>
            <a:spLocks noGrp="1"/>
          </p:cNvSpPr>
          <p:nvPr>
            <p:ph idx="1"/>
          </p:nvPr>
        </p:nvSpPr>
        <p:spPr>
          <a:xfrm>
            <a:off x="3724275" y="428625"/>
            <a:ext cx="7894638" cy="6296025"/>
          </a:xfrm>
          <a:ln/>
        </p:spPr>
        <p:txBody>
          <a:bodyPr vert="horz" wrap="square" lIns="91440" tIns="45720" rIns="91440" bIns="45720" anchor="ctr" anchorCtr="0"/>
          <a:lstStyle/>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Вороніна А.В., Нестеренко С.В. Сучасний стан та перспективи розвитку стратегічного управління на українських підприємствах.</a:t>
            </a:r>
            <a:r>
              <a:rPr lang="uk-UA" altLang="x-none" i="1" dirty="0">
                <a:solidFill>
                  <a:schemeClr val="tx1"/>
                </a:solidFill>
                <a:latin typeface="Times New Roman" panose="02020603050405020304" pitchFamily="18" charset="0"/>
                <a:cs typeface="Times New Roman" panose="02020603050405020304" pitchFamily="18" charset="0"/>
              </a:rPr>
              <a:t> Економічний простір </a:t>
            </a:r>
            <a:r>
              <a:rPr lang="uk-UA" altLang="x-none" dirty="0">
                <a:solidFill>
                  <a:schemeClr val="tx1"/>
                </a:solidFill>
                <a:latin typeface="Times New Roman" panose="02020603050405020304" pitchFamily="18" charset="0"/>
                <a:cs typeface="Times New Roman" panose="02020603050405020304" pitchFamily="18" charset="0"/>
              </a:rPr>
              <a:t>№ 125. 2017 С. 140 – 149.</a:t>
            </a: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Довгань Л.Є. Стратегічне управління: Навч. Посіб. К.: Центр учбової літератури, 2009. 440 с.</a:t>
            </a: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Захарчук Н. Суть та еволюція стратегічного управління підприємствами. </a:t>
            </a:r>
            <a:r>
              <a:rPr lang="uk-UA" altLang="x-none" i="1" dirty="0">
                <a:solidFill>
                  <a:schemeClr val="tx1"/>
                </a:solidFill>
                <a:latin typeface="Times New Roman" panose="02020603050405020304" pitchFamily="18" charset="0"/>
                <a:cs typeface="Times New Roman" panose="02020603050405020304" pitchFamily="18" charset="0"/>
              </a:rPr>
              <a:t>Вісник Хмельницького національного університету. Економічні </a:t>
            </a:r>
            <a:r>
              <a:rPr lang="ru-RU" altLang="x-none" i="1" dirty="0">
                <a:solidFill>
                  <a:schemeClr val="tx1"/>
                </a:solidFill>
                <a:latin typeface="Times New Roman" panose="02020603050405020304" pitchFamily="18" charset="0"/>
                <a:cs typeface="Times New Roman" panose="02020603050405020304" pitchFamily="18" charset="0"/>
              </a:rPr>
              <a:t>науки 2022, № 6, Том 2. С. 110 – 114. </a:t>
            </a:r>
            <a:r>
              <a:rPr lang="tr-TR" altLang="x-none" i="1" dirty="0">
                <a:solidFill>
                  <a:schemeClr val="tx1"/>
                </a:solidFill>
                <a:latin typeface="Times New Roman" panose="02020603050405020304" pitchFamily="18" charset="0"/>
                <a:cs typeface="Times New Roman" panose="02020603050405020304" pitchFamily="18" charset="0"/>
                <a:hlinkClick r:id="rId2"/>
              </a:rPr>
              <a:t>https://doi.org/10.31891/2307-5740-2022-312-6(2)-20</a:t>
            </a:r>
            <a:r>
              <a:rPr lang="uk-UA" altLang="x-none" i="1" dirty="0">
                <a:solidFill>
                  <a:schemeClr val="tx1"/>
                </a:solidFill>
                <a:latin typeface="Times New Roman" panose="02020603050405020304" pitchFamily="18" charset="0"/>
                <a:cs typeface="Times New Roman" panose="02020603050405020304" pitchFamily="18" charset="0"/>
              </a:rPr>
              <a:t> </a:t>
            </a: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Клівець П.Г. Стратегія підприємства: Навч. посіб. К.: Академвидав, 2007. – 320 с.</a:t>
            </a: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Погорелов Ю.С. Модель вибору стратегії розвитку як складник загальної моделі розвитку підприємства. </a:t>
            </a:r>
            <a:r>
              <a:rPr lang="uk-UA" altLang="x-none" i="1" dirty="0">
                <a:solidFill>
                  <a:schemeClr val="tx1"/>
                </a:solidFill>
                <a:latin typeface="Times New Roman" panose="02020603050405020304" pitchFamily="18" charset="0"/>
                <a:cs typeface="Times New Roman" panose="02020603050405020304" pitchFamily="18" charset="0"/>
              </a:rPr>
              <a:t>Економіка. Менеджмент. Підприємництво: збірник наукових праць</a:t>
            </a:r>
            <a:r>
              <a:rPr lang="uk-UA" altLang="x-none" dirty="0">
                <a:solidFill>
                  <a:schemeClr val="tx1"/>
                </a:solidFill>
                <a:latin typeface="Times New Roman" panose="02020603050405020304" pitchFamily="18" charset="0"/>
                <a:cs typeface="Times New Roman" panose="02020603050405020304" pitchFamily="18" charset="0"/>
              </a:rPr>
              <a:t>. 2010. №22(ІІ). с.84-90. </a:t>
            </a:r>
          </a:p>
          <a:p>
            <a:pPr marL="0" indent="0">
              <a:buNone/>
            </a:pPr>
            <a:endParaRPr lang="ru-RU" altLang="x-non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Аналіз та узагальнення різноманітних підходів та визначень дає</a:t>
            </a:r>
          </a:p>
          <a:p>
            <a:pPr marL="0" indent="0" algn="just">
              <a:lnSpc>
                <a:spcPct val="100000"/>
              </a:lnSpc>
              <a:spcBef>
                <a:spcPct val="0"/>
              </a:spcBef>
              <a:buNone/>
            </a:pPr>
            <a:r>
              <a:rPr lang="uk-UA" altLang="x-none" dirty="0">
                <a:solidFill>
                  <a:schemeClr val="tx1"/>
                </a:solidFill>
                <a:latin typeface="Times New Roman" panose="02020603050405020304" pitchFamily="18" charset="0"/>
                <a:cs typeface="Times New Roman" panose="02020603050405020304" pitchFamily="18" charset="0"/>
              </a:rPr>
              <a:t>змогу зробити висновок, що стратегічний менеджмент – це постійний процес аналізу зовнішнього та внутрішнього середовищ підприємства, вибору стратегій, планування, реалізації планів організації. Виступаючи складною системою, яка спирається на людський потенціал як основу організації, орієнтує виробничу діяльність на запити споживачів, вивчаючи зміни та постійно коригуючи процеси на підприємстві, являється ефективним інструментом управління. </a:t>
            </a:r>
            <a:endParaRPr lang="uk-UA" altLang="x-none"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Объект 2"/>
          <p:cNvSpPr>
            <a:spLocks noGrp="1"/>
          </p:cNvSpPr>
          <p:nvPr>
            <p:ph idx="1"/>
          </p:nvPr>
        </p:nvSpPr>
        <p:spPr>
          <a:ln/>
        </p:spPr>
        <p:txBody>
          <a:bodyPr vert="horz" wrap="square" lIns="91440" tIns="45720" rIns="91440" bIns="45720" anchor="ctr" anchorCtr="0"/>
          <a:lstStyle/>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Центральним поняттям в теорії стратегічного менеджменту є стратегія – взаємопов’язаний комплекс дій, які здійснює фірма для досягнення своїх цілей з урахуванням власного ресурсного потенціалу, а також факторів і обмежень зовнішнього середовища [1 , с.96].</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Объект 2"/>
          <p:cNvSpPr>
            <a:spLocks noGrp="1"/>
          </p:cNvSpPr>
          <p:nvPr>
            <p:ph idx="1"/>
          </p:nvPr>
        </p:nvSpPr>
        <p:spPr>
          <a:ln/>
        </p:spPr>
        <p:txBody>
          <a:bodyPr vert="horz" wrap="square" lIns="91440" tIns="45720" rIns="91440" bIns="45720" anchor="ctr" anchorCtr="0"/>
          <a:lstStyle/>
          <a:p>
            <a:pPr marL="0" indent="0" algn="just">
              <a:lnSpc>
                <a:spcPct val="12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Коли підприємство стикається з певними проблемами (не досягнуто стратегічну мету, знижується обсяг продажів або прибуток тощо) виникає необхідність певних стратегічних змін.</a:t>
            </a:r>
          </a:p>
          <a:p>
            <a:pPr marL="0" indent="0" algn="just">
              <a:lnSpc>
                <a:spcPct val="12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Зважаючи на те, що усі теоретично обґрунтовані, апробовані практикою стратегії, утворюють своєрідний банк типових стратегій, з яких підприємство може сформувати стратегічний набір, тобто портфель стратегій [2], виникає необхідність систематизації стратегій для подальшого полегшення вибору та комбінацій стратегічних альтернатив. </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lstStyle/>
          <a:p>
            <a:pPr>
              <a:buNone/>
            </a:pPr>
            <a:r>
              <a:rPr lang="uk-UA" altLang="x-none" sz="2800" i="1" dirty="0">
                <a:latin typeface="Times New Roman" panose="02020603050405020304" pitchFamily="18" charset="0"/>
                <a:cs typeface="Times New Roman" panose="02020603050405020304" pitchFamily="18" charset="0"/>
              </a:rPr>
              <a:t>При цьому, слід зазначити, що стратегічними є лише</a:t>
            </a:r>
            <a:br>
              <a:rPr lang="uk-UA" altLang="x-none" sz="2800" i="1" dirty="0">
                <a:latin typeface="Times New Roman" panose="02020603050405020304" pitchFamily="18" charset="0"/>
                <a:cs typeface="Times New Roman" panose="02020603050405020304" pitchFamily="18" charset="0"/>
              </a:rPr>
            </a:br>
            <a:r>
              <a:rPr lang="uk-UA" altLang="x-none" sz="2800" i="1" dirty="0">
                <a:latin typeface="Times New Roman" panose="02020603050405020304" pitchFamily="18" charset="0"/>
                <a:cs typeface="Times New Roman" panose="02020603050405020304" pitchFamily="18" charset="0"/>
              </a:rPr>
              <a:t>альтернативи, яким притаманні наступні характеристи</a:t>
            </a:r>
            <a:r>
              <a:rPr lang="uk-UA" altLang="x-none" sz="2800" dirty="0">
                <a:latin typeface="Times New Roman" panose="02020603050405020304" pitchFamily="18" charset="0"/>
                <a:cs typeface="Times New Roman" panose="02020603050405020304" pitchFamily="18" charset="0"/>
              </a:rPr>
              <a:t>ки</a:t>
            </a:r>
            <a:r>
              <a:rPr lang="ru-RU" altLang="x-none" sz="2800" dirty="0">
                <a:latin typeface="Times New Roman" panose="02020603050405020304" pitchFamily="18" charset="0"/>
                <a:cs typeface="Times New Roman" panose="02020603050405020304" pitchFamily="18" charset="0"/>
              </a:rPr>
              <a:t>:</a:t>
            </a:r>
            <a:endParaRPr lang="ru-RU" altLang="x-none" sz="2800"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91440" tIns="45720" rIns="91440" bIns="45720" rtlCol="0" anchor="ctr">
            <a:noAutofit/>
          </a:bodyPr>
          <a:lstStyle/>
          <a:p>
            <a:pPr>
              <a:buNone/>
            </a:pPr>
            <a:r>
              <a:rPr lang="uk-UA" altLang="x-none" sz="2000" i="1" dirty="0">
                <a:latin typeface="Times New Roman" panose="02020603050405020304" pitchFamily="18" charset="0"/>
                <a:cs typeface="Times New Roman" panose="02020603050405020304" pitchFamily="18" charset="0"/>
              </a:rPr>
              <a:t>При цьому стратегічні альтернативи не можна ототожнювати з</a:t>
            </a:r>
            <a:br>
              <a:rPr lang="uk-UA" altLang="x-none" sz="2000" i="1" dirty="0">
                <a:latin typeface="Times New Roman" panose="02020603050405020304" pitchFamily="18" charset="0"/>
                <a:cs typeface="Times New Roman" panose="02020603050405020304" pitchFamily="18" charset="0"/>
              </a:rPr>
            </a:br>
            <a:r>
              <a:rPr lang="uk-UA" altLang="x-none" sz="2000" i="1" dirty="0">
                <a:latin typeface="Times New Roman" panose="02020603050405020304" pitchFamily="18" charset="0"/>
                <a:cs typeface="Times New Roman" panose="02020603050405020304" pitchFamily="18" charset="0"/>
              </a:rPr>
              <a:t>типами стратегій, оскільки базові стратегії розробляються для</a:t>
            </a:r>
            <a:br>
              <a:rPr lang="uk-UA" altLang="x-none" sz="2000" i="1" dirty="0">
                <a:latin typeface="Times New Roman" panose="02020603050405020304" pitchFamily="18" charset="0"/>
                <a:cs typeface="Times New Roman" panose="02020603050405020304" pitchFamily="18" charset="0"/>
              </a:rPr>
            </a:br>
            <a:r>
              <a:rPr lang="uk-UA" altLang="x-none" sz="2000" i="1" dirty="0">
                <a:latin typeface="Times New Roman" panose="02020603050405020304" pitchFamily="18" charset="0"/>
                <a:cs typeface="Times New Roman" panose="02020603050405020304" pitchFamily="18" charset="0"/>
              </a:rPr>
              <a:t>досягнення різних цілей, а стратегічні альтернативи – це засоби</a:t>
            </a:r>
            <a:br>
              <a:rPr lang="uk-UA" altLang="x-none" sz="2000" i="1" dirty="0">
                <a:latin typeface="Times New Roman" panose="02020603050405020304" pitchFamily="18" charset="0"/>
                <a:cs typeface="Times New Roman" panose="02020603050405020304" pitchFamily="18" charset="0"/>
              </a:rPr>
            </a:br>
            <a:r>
              <a:rPr lang="uk-UA" altLang="x-none" sz="2000" i="1" dirty="0">
                <a:latin typeface="Times New Roman" panose="02020603050405020304" pitchFamily="18" charset="0"/>
                <a:cs typeface="Times New Roman" panose="02020603050405020304" pitchFamily="18" charset="0"/>
              </a:rPr>
              <a:t>досягнення однієї цілі. На практиці на вибір стратегії впливають</a:t>
            </a:r>
            <a:br>
              <a:rPr lang="uk-UA" altLang="x-none" sz="2000" i="1" dirty="0">
                <a:latin typeface="Times New Roman" panose="02020603050405020304" pitchFamily="18" charset="0"/>
                <a:cs typeface="Times New Roman" panose="02020603050405020304" pitchFamily="18" charset="0"/>
              </a:rPr>
            </a:br>
            <a:r>
              <a:rPr lang="uk-UA" altLang="x-none" sz="2000" i="1" dirty="0">
                <a:latin typeface="Times New Roman" panose="02020603050405020304" pitchFamily="18" charset="0"/>
                <a:cs typeface="Times New Roman" panose="02020603050405020304" pitchFamily="18" charset="0"/>
              </a:rPr>
              <a:t>фактори, які наведені на рис.1. </a:t>
            </a:r>
            <a:endParaRPr lang="uk-UA" altLang="x-none" sz="2000" i="1" dirty="0">
              <a:latin typeface="Times New Roman" panose="02020603050405020304" pitchFamily="18" charset="0"/>
              <a:ea typeface="Times New Roman" panose="02020603050405020304" pitchFamily="18" charset="0"/>
            </a:endParaRPr>
          </a:p>
        </p:txBody>
      </p:sp>
      <p:pic>
        <p:nvPicPr>
          <p:cNvPr id="13315" name="Объект 3"/>
          <p:cNvPicPr>
            <a:picLocks noGrp="1" noChangeAspect="1"/>
          </p:cNvPicPr>
          <p:nvPr>
            <p:ph idx="1"/>
          </p:nvPr>
        </p:nvPicPr>
        <p:blipFill>
          <a:blip r:embed="rId2"/>
          <a:srcRect l="45589" t="56213" r="28191" b="16957"/>
          <a:stretch>
            <a:fillRect/>
          </a:stretch>
        </p:blipFill>
        <p:spPr>
          <a:xfrm>
            <a:off x="3546475" y="1244600"/>
            <a:ext cx="7575550" cy="4360863"/>
          </a:xfrm>
          <a:ln/>
        </p:spPr>
      </p:pic>
    </p:spTree>
  </p:cSld>
  <p:clrMapOvr>
    <a:masterClrMapping/>
  </p:clrMapOvr>
</p:sld>
</file>

<file path=ppt/theme/theme1.xml><?xml version="1.0" encoding="utf-8"?>
<a:theme xmlns:a="http://schemas.openxmlformats.org/drawingml/2006/main" name="Рамка">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TM03457475[[fn=Рамка]]</Template>
  <TotalTime>1</TotalTime>
  <Words>2810</Words>
  <Application>Microsoft Office PowerPoint</Application>
  <PresentationFormat>Довільний</PresentationFormat>
  <Paragraphs>163</Paragraphs>
  <Slides>40</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40</vt:i4>
      </vt:variant>
    </vt:vector>
  </HeadingPairs>
  <TitlesOfParts>
    <vt:vector size="41" baseType="lpstr">
      <vt:lpstr>Рамка</vt:lpstr>
      <vt:lpstr>Сучасний стан та перспективи розвитку стратегічного управління в Україні</vt:lpstr>
      <vt:lpstr>План </vt:lpstr>
      <vt:lpstr>1. Особливості стратегічного підходу в управлінні українськими підприємствами </vt:lpstr>
      <vt:lpstr>Презентація PowerPoint</vt:lpstr>
      <vt:lpstr>Презентація PowerPoint</vt:lpstr>
      <vt:lpstr>Презентація PowerPoint</vt:lpstr>
      <vt:lpstr>Презентація PowerPoint</vt:lpstr>
      <vt:lpstr>При цьому, слід зазначити, що стратегічними є лише альтернативи, яким притаманні наступні характеристики:</vt:lpstr>
      <vt:lpstr>При цьому стратегічні альтернативи не можна ототожнювати з типами стратегій, оскільки базові стратегії розробляються для досягнення різних цілей, а стратегічні альтернативи – це засоби досягнення однієї цілі. На практиці на вибір стратегії впливають фактори, які наведені на рис.1. </vt:lpstr>
      <vt:lpstr>Презентація PowerPoint</vt:lpstr>
      <vt:lpstr>Такими базовими стратегіями прийнято вважати: </vt:lpstr>
      <vt:lpstr>2. Перспективи використання стратегічного управління </vt:lpstr>
      <vt:lpstr>Важливість стратегічного управління</vt:lpstr>
      <vt:lpstr>Основні перспективи використання стратегічного управління:</vt:lpstr>
      <vt:lpstr>Презентація PowerPoint</vt:lpstr>
      <vt:lpstr>3. Сучасний стан та перспективи розвитку стратегічного управління в Україні </vt:lpstr>
      <vt:lpstr>В сучасних умовах перед підприємством стоять завдання з дослідження ринку і виявлення потреб споживачів, а цим самим</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Вітчизняне стратегічне управління має низьку якість</vt:lpstr>
      <vt:lpstr>Стратегічне управління повинно враховувати: </vt:lpstr>
      <vt:lpstr>Презентація PowerPoint</vt:lpstr>
      <vt:lpstr>Шляхи реалізації задачі:</vt:lpstr>
      <vt:lpstr>Презентація PowerPoint</vt:lpstr>
      <vt:lpstr>Презентація PowerPoint</vt:lpstr>
      <vt:lpstr>Пріоритетними напрямками розвитку стратегічного менеджменту на підприємствах в умовах трансформаційних змін мають бути:</vt:lpstr>
      <vt:lpstr>Основні недоліки використання стратегічного менеджменту в умовах трансформаційних змін і глобалізації</vt:lpstr>
      <vt:lpstr>Презентація PowerPoint</vt:lpstr>
      <vt:lpstr>Презентація PowerPoint</vt:lpstr>
      <vt:lpstr>Сучасний стан</vt:lpstr>
      <vt:lpstr>Перспективи розвитку</vt:lpstr>
      <vt:lpstr>Виклики та можливості для розвитку</vt:lpstr>
      <vt:lpstr>Для успішного розвитку стратегічного управління в Україні необхідно</vt:lpstr>
      <vt:lpstr>Презентація PowerPoint</vt:lpstr>
      <vt:lpstr>Література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9. Сучасний стан та перспективи розвитку стратегічного управління в Україні</dc:title>
  <dc:creator>Оксана Панченко</dc:creator>
  <cp:lastModifiedBy>Пользователь</cp:lastModifiedBy>
  <cp:revision>19</cp:revision>
  <dcterms:created xsi:type="dcterms:W3CDTF">2024-10-01T06:28:24Z</dcterms:created>
  <dcterms:modified xsi:type="dcterms:W3CDTF">2024-10-11T15:01:08Z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AB86FA6EBB7248E9BB8E6FCDBB7B0A69_13</vt:lpwstr>
  </property>
  <property fmtid="{D5CDD505-2E9C-101B-9397-08002B2CF9AE}" pid="3" name="KSOProductBuildVer">
    <vt:lpwstr>1049-12.2.0.18283</vt:lpwstr>
  </property>
</Properties>
</file>