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4" r:id="rId8"/>
    <p:sldId id="263" r:id="rId9"/>
    <p:sldId id="262" r:id="rId10"/>
    <p:sldId id="268" r:id="rId11"/>
    <p:sldId id="267" r:id="rId12"/>
    <p:sldId id="269" r:id="rId13"/>
    <p:sldId id="266" r:id="rId14"/>
    <p:sldId id="265" r:id="rId15"/>
    <p:sldId id="272" r:id="rId16"/>
    <p:sldId id="271" r:id="rId17"/>
    <p:sldId id="274" r:id="rId18"/>
    <p:sldId id="273" r:id="rId19"/>
    <p:sldId id="275" r:id="rId20"/>
    <p:sldId id="276" r:id="rId21"/>
    <p:sldId id="270" r:id="rId22"/>
    <p:sldId id="277" r:id="rId2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1"/>
    <p:restoredTop sz="94608"/>
  </p:normalViewPr>
  <p:slideViewPr>
    <p:cSldViewPr snapToGrid="0">
      <p:cViewPr varScale="1">
        <p:scale>
          <a:sx n="117" d="100"/>
          <a:sy n="117" d="100"/>
        </p:scale>
        <p:origin x="1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B3731-292F-D09E-8CA4-AE7EFBF66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uk-UA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 ЯК ЕКОНОМІЧНА КАТЕГОРІЯ</a:t>
            </a:r>
            <a:br>
              <a:rPr lang="ru-RU" sz="1000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b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Лекція 1</a:t>
            </a:r>
            <a:br>
              <a:rPr lang="ru-UA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13823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відпрацював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теоретично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тонкий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гнучкий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врівноважує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норму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приводить до оптимального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Тонкість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випробовують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неякісну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занадто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дорогу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вичерпує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(при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вдосконалювалося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точного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мети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Так,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марксистському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трактуванні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антагоністична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вигідні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Неокласичний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блага і,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звісно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38850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якнайкраще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доступу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рідкісних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благ”,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П.Хайне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М. Портера.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XIX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особливо в 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r>
              <a:rPr lang="uk-UA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набула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структурна модель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представлений в роботах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Ф.Эджуорта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А.Курно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Дж.Робінсон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Е.Чемберліна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заклали фундамент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чотирьох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монополістичної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олігополії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західній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науці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(“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competition”)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структурному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“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(“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rivalry”).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структурному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акцент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зміщується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одна з одною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тих умов,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панують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Так, Ф.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конкуруючих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теперішнього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стала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підручниках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77148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популярному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курсі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К.Р.Макконнелла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С.Л.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говориться,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великого числа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вільно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виразити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ту ж думку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центрі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переміг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факту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мова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про 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одну з форм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недосконалої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роль, яку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Й.Шумпетер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рамках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суперництво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старого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Нововведення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скептично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сприймаються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ринком, але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новатору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витісняє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ринку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котрі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застарілі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Ф. фон Хайек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боку,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“процедурою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на ринку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явним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Скажімо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реального ринку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нестачі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видаються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яка з них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насправді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яка заводить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безвихідь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1455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даний час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школа США, і,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Гарвардська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школа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М.Портер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А.Чандлер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М.Энрайт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Дж.Макартур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ядро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зроблений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внесок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особливо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вдалося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Школа, представлена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Японії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Токійський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Хитоцубаси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Васеда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Мейдзі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нецінової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конкурентами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велика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приділяється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завоювання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Яскравими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японської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Такеучі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Х.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Кобоясі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Цучія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Ногучі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школа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Швеція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Австрія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Італія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проамериканські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Особливо детально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висвітлені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працях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(глобальна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5910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1.3.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проблем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внутрішньогалузева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міжгалузева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міграції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одних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переливу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норма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за видом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виробниками-продавцями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споживачами-покупцями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 точки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на ринку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(чиста)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недосконала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монополістична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олігополістична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87930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норм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добросовісна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недобросовісна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 методами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нецінова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непрямі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тому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симпатії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 самого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сегменту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“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м’яких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та “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безжалісних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М’які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рамках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здобутої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і,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не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конкуруючої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Безжалісні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загрожують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активно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намагаючись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перехопити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коло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неетичні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табл.1.2.</a:t>
            </a:r>
          </a:p>
          <a:p>
            <a:pPr algn="just"/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18132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8372F1B-4B4E-43B0-5005-DE6C6475C1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47" y="936171"/>
            <a:ext cx="9760181" cy="4537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8082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знаменується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і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продукту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ресурсу; свобода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вільна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005256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1.4.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монополії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походить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грецьких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mono” –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один і “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poleo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–</a:t>
            </a:r>
            <a:r>
              <a:rPr lang="uk-UA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продаю.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коли одна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Чиста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угода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крупних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панівне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становище на ринку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на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олігополією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грецьк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“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олігос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– мало,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Олігополії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єдина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крупних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банки-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гіганти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вирішальну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роль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привласнюють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монопольно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приведена в табл. 1.3,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монополістичної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олігополії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недосконалої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50979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D64FF67-0CF4-B293-EF63-CAF771F3CC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00" y="467179"/>
            <a:ext cx="6172200" cy="481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931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1.1.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ланка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сполучалося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анархією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хижацькими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методами,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важкими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знайомі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чия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йшла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коли першим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запровадив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(лат. с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on-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curere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зіштовхуюсь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найвигідніші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привласнення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466763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перший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погляд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абсолютно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несумісні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один з одним.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усунути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вільну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свою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підриває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чиє-небудь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складному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суперечливому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взаємозв'язку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той факт,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якого-небудь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захоплені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монополістичною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гостре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бізнесменів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той же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виграш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логіка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поєдинку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веде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який-небудь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підприємець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перемогти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досягнувши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панувати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 Одним словом,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зароджує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капіталістичні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знищили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разом з нею.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загострює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капіталістичних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внутрішньогалузева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перш за все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вплутуються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4596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«фронтом»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зіткнення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немонополізованими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збувається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випущеної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монополіями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немонополізованим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суперництво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монополіями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немонополізованими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призводять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рис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породжує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монополістичні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наймогутніші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монополізується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сфера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найпростіші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монополістичних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картелі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синдикати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Картель–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домовляються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ринки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Синдикат –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низки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продукт, 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15577008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монополістичних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монополізації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поширюється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на сферу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межах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взаємопов’язаних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Трест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низки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на суму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тресту,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привласнювати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часом вертикальна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переростає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основною сферою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багатогалузевий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концерн.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Багатогалузевий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концерн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десятків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сотень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транспорту,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контроль.</a:t>
            </a:r>
          </a:p>
          <a:p>
            <a:pPr algn="just"/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1977461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3029" y="185058"/>
            <a:ext cx="11563124" cy="5585506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закон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суттєві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відособленими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суперництві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найвищу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з одного боку,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змушені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Вагомі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закон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найвигідніші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крупними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ставлять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собою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монополізованого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немонополізованого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секторів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потребами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монополізованого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державного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секторів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підприємствами-споживачами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пропозицією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попитом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верстами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них за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33531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змагання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здобуття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обороту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ринку”.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Відмітними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рисами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цивілізований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легалізований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взаємозамінність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втягнені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конкуруючих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наближеність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точиться конкурентна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тотожність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заради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теоретичному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понять,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предмет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1796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pPr algn="just"/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потреби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 ринку,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обраний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підприємствами-суперниками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підприємства-виробники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транснаціональні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корпорації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регіональні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угруповання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у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вузькому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змісті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підприємства-суперники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завоювати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прихильність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у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широкому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смислі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Певне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благо,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втілює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відокремлення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конкурентній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боротьбі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одна, а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товар (предмет), з одного боку, та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– з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конкурентної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боротьбі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розмежовувати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 як стан ринку і як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розрізняти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конкурентний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 ринку" і "конкурентна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тісно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собою.</a:t>
            </a:r>
          </a:p>
          <a:p>
            <a:pPr algn="just"/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Виокремлюють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конкурентної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Конкурентна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продавцями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Конкурентна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покупцями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Конкурентна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вищеназваних</a:t>
            </a:r>
            <a:r>
              <a:rPr lang="ru-RU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72684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намірах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якомога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дорожче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Коли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завищення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виторгувати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найнижчу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передусім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дизайн,надання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умов оплати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характеристиками;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кола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мікро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-, мезо-, макро-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мегарівні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Вільна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конкурентів-виробників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конкурентів-покупців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будь-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508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Внутрігалузева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народного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Міжгалузева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народного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Недосконала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крупними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монополізованого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сектора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членами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Нецінова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науково-технічного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послабити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монополізації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монополістичного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угодами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крупними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60840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те,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криз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безробіття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хижацького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інколи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переростає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недобросовісну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так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двигуном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знаряддям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поновлювати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пильно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стежити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науково-технічним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табл. 1.1.</a:t>
            </a: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9AD57AD-C648-0126-2C30-26F0698A8C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715" y="1948543"/>
            <a:ext cx="7666264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317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B3E9BA8-75D3-09F4-81BD-36F3F6EA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915" y="185058"/>
            <a:ext cx="11563124" cy="5585506"/>
          </a:xfrm>
        </p:spPr>
        <p:txBody>
          <a:bodyPr/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1.2.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пройшла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складніших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імпульс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переходом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VIII-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сторіччя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рушійні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з’явилися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XVIII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сформувалося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Новизна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Сміта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уперше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надлишку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принцип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невидимої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руки»,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смикаючи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за ниточки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маріонеток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«рука»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змушує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якого-небудь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плану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безжалісно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витісняти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зайняті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непотрібної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350262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1582</TotalTime>
  <Words>3222</Words>
  <Application>Microsoft Macintosh PowerPoint</Application>
  <PresentationFormat>Широкоэкранный</PresentationFormat>
  <Paragraphs>117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9" baseType="lpstr">
      <vt:lpstr>Arial</vt:lpstr>
      <vt:lpstr>Calibri</vt:lpstr>
      <vt:lpstr>Helvetica</vt:lpstr>
      <vt:lpstr>Montserrat</vt:lpstr>
      <vt:lpstr>Montserrat ExtraBold</vt:lpstr>
      <vt:lpstr>Times New Roman</vt:lpstr>
      <vt:lpstr>Тема Office</vt:lpstr>
      <vt:lpstr> КОНКУРЕНЦІЯ ЯК ЕКОНОМІЧНА КАТЕГОРІЯ   Лекція 1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Александр Ткачук</cp:lastModifiedBy>
  <cp:revision>53</cp:revision>
  <dcterms:created xsi:type="dcterms:W3CDTF">2023-01-12T09:20:21Z</dcterms:created>
  <dcterms:modified xsi:type="dcterms:W3CDTF">2025-09-04T10:58:23Z</dcterms:modified>
</cp:coreProperties>
</file>