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4" r:id="rId4"/>
    <p:sldId id="275" r:id="rId5"/>
    <p:sldId id="276" r:id="rId6"/>
    <p:sldId id="277" r:id="rId7"/>
    <p:sldId id="281" r:id="rId8"/>
  </p:sldIdLst>
  <p:sldSz cx="18288000" cy="10287000"/>
  <p:notesSz cx="6858000" cy="9144000"/>
  <p:embeddedFontLst>
    <p:embeddedFont>
      <p:font typeface="Vollkorn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552700"/>
            <a:ext cx="16535400" cy="3765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ТЕОРІЯ КОНФЛІКТОЛОГІЇ</a:t>
            </a:r>
            <a:endParaRPr lang="uk-UA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конфліктів та підходи до їх вивчення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Класифікаційні ознаки конфліктів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Причини виникнення та функції конфліктів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Стадії розвитку конфлікту </a:t>
            </a:r>
            <a:endParaRPr lang="uk-U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Стратегія поведінки у конфліктів та механізми його врегулювання</a:t>
            </a:r>
            <a:endParaRPr lang="uk-U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5697200" cy="7485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процес взаємодії між суб'єктами, що характеризується протиріччям їхніх інтересів, цілей, потреб або цінностей, який супроводжується емоційним напруженням та активними діями.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підходи до вивчення конфліктів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Соціологічний підхід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розглядає конфлікт як невід’ємний елемент суспільного розвитку, механізм соціальних змін.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Психологічний підхід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акцентує увагу на індивідуальних особливостях учасників конфлікту, їхніх емоціях, мотивації та сприйнятті ситуації.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Політологічний підхід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аналізує конфлікти в контексті боротьби за владу, політичного суперництва та державного управління.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Економічний підхід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вивчає конфлікти через призму розподілу ресурсів, матеріальних благ та економічної конкуренції.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Культурологічний підхід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досліджує конфлікти, спричинені відмінностями у традиціях, світогляді, релігії та культурі.</a:t>
            </a:r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4554200" cy="6609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Класифікаційні ознаки конфліктів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рівнем прояву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Міжособистісні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виникають між окремими особами через відмінності у поглядах, інтересах, цілях.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конфлікти між різними соціальними або професійними групами.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Міждержавні та глобальні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суперечки на рівні міжнародних відносин.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характером причин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Матеріальні (економічні)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пов’язані з розподілом ресурсів.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стосуються боротьби за владу та вплив.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Ідеологічні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зумовлені світоглядними розбіжностями.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викликані різницею в традиціях, релігії,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мовних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особливостях.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наслідками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призводять до руйнування стосунків, конфронтації.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сприяють вирішенню проблем та вдосконаленню системи взаємодії.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952500"/>
            <a:ext cx="15392400" cy="7083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Причини виникнення та функції конфліктів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Обмеженість ресурсів.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Відмінності в цінностях, світогляді.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Недостатня комунікація та неправильне тлумачення інформації.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та економічна нерівність.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Конкуренція за лідерство, владу або престиж.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 конфліктів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Позитивні: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Сприяють розвитку та вдосконаленню системи.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Виявляють проблеми та потреби суспільства.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Стимулюють креативність та пошук рішень.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Негативні:</a:t>
            </a:r>
            <a:endParaRPr lang="uk-UA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Руйнують міжособистісні або міжнародні відносини.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Викликають стрес, напруження та агресію.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Призводять до економічних та соціальних втрат.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6764000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Стадії розвитку конфлікту</a:t>
            </a:r>
            <a:endParaRPr lang="uk-UA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Передконфліктна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стадія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усвідомлення суперечностей та зростання напруги між сторонами.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Початкова стадія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відкритий прояв конфлікту через дискусії, суперечки, демонстрацію протилежних позицій.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Ескалація конфлікту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загострення протистояння, вживання активних заходів для досягнення своїх інтересів.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Кульмінація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досягнення піку протистояння, часто супроводжується максимальним рівнем напруженості.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Завершення конфлікту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знаходження рішення (компроміс, поступка, угода) або повний розрив стосунків.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Постконфліктна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стадія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аналіз наслідків, відновлення стосунків або закріплення нових умов взаємодії.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стратегії поведінки у конфліктах (за К. Томасом та Р.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Кілманом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активне відстоювання власних інтересів без врахування інтересів іншої сторони.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уникнення конфлікту, небажання брати участь у його вирішенні.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Акомодація (пристосування)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поступка однієї зі сторін заради збереження відносин.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Компроміс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часткове врахування інтересів обох сторін.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пошук взаємовигідного рішення, при якому задовольняються потреби всіх учасників.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5800" y="1943100"/>
            <a:ext cx="16916400" cy="5429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 врегулювання конфліктів</a:t>
            </a:r>
            <a:endParaRPr lang="uk-UA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Переговори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обговорення проблеми з метою пошуку взаємоприйнятного рішення.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Посередництво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залучення третьої нейтральної сторони для допомоги у </a:t>
            </a:r>
            <a:r>
              <a:rPr lang="uk-UA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язанні</a:t>
            </a:r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конфлікту.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Арбітраж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передача конфлікту на вирішення компетентному органу або суду.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Компроміс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взаємні поступки для досягнення угоди.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Примирення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відновлення взаємовідносин через усвідомлення важливості співпраці.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080000" algn="just"/>
            <a:endParaRPr lang="en-US" sz="3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523</Words>
  <Application>Microsoft Office PowerPoint</Application>
  <PresentationFormat>Довільний</PresentationFormat>
  <Paragraphs>65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Vollkorn</vt:lpstr>
      <vt:lpstr>Symbol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56</cp:revision>
  <dcterms:created xsi:type="dcterms:W3CDTF">2006-08-16T00:00:00Z</dcterms:created>
  <dcterms:modified xsi:type="dcterms:W3CDTF">2025-03-03T19:55:26Z</dcterms:modified>
  <dc:identifier>DAGCUslPLi8</dc:identifier>
</cp:coreProperties>
</file>