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C633-3320-4F6C-8215-3133A3F69BB7}" type="datetimeFigureOut">
              <a:rPr lang="uk-UA" smtClean="0"/>
              <a:t>18.11.2020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72F4-1A62-4991-B971-12D40539F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90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72F4-1A62-4991-B971-12D40539F063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95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90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72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02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3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35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07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91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6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8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2B5E-F889-41F4-9CAE-E8B6E42B1B15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1A9E-6E98-4DF3-A7B3-AD8F561125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2%D0%B0%D0%BD%D1%82%D1%83%D0%B2%D0%B0%D0%BD%D0%BD%D1%8F_(%D0%BE%D0%B1%D1%80%D0%BE%D0%B1%D0%BA%D0%B0_%D1%81%D0%B8%D0%B3%D0%BD%D0%B0%D0%BB%D1%96%D0%B2)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972" y="1349829"/>
            <a:ext cx="9231085" cy="2322286"/>
          </a:xfrm>
        </p:spPr>
        <p:txBody>
          <a:bodyPr>
            <a:noAutofit/>
          </a:bodyPr>
          <a:lstStyle/>
          <a:p>
            <a:r>
              <a:rPr lang="ru-RU" sz="8000" b="1" dirty="0" err="1">
                <a:solidFill>
                  <a:srgbClr val="00B050"/>
                </a:solidFill>
              </a:rPr>
              <a:t>Arduino</a:t>
            </a:r>
            <a:r>
              <a:rPr lang="ru-RU" sz="8000" b="1" dirty="0">
                <a:solidFill>
                  <a:srgbClr val="00B050"/>
                </a:solidFill>
              </a:rPr>
              <a:t> и модуль АЦП / </a:t>
            </a:r>
            <a:r>
              <a:rPr lang="ru-RU" sz="8000" b="1" dirty="0" smtClean="0">
                <a:solidFill>
                  <a:srgbClr val="00B050"/>
                </a:solidFill>
              </a:rPr>
              <a:t>ЦАП</a:t>
            </a:r>
            <a:endParaRPr lang="uk-UA" sz="8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286" y="5965371"/>
            <a:ext cx="75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ЖДТУ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202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dc-2-4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2" y="1177616"/>
            <a:ext cx="9754375" cy="42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11" y="1049100"/>
            <a:ext cx="5318220" cy="4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c_bb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79" y="449262"/>
            <a:ext cx="8721259" cy="59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rial_out_a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132498"/>
            <a:ext cx="8977986" cy="50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7373" y="55058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0" i="1" dirty="0" smtClean="0">
                <a:solidFill>
                  <a:srgbClr val="373737"/>
                </a:solidFill>
                <a:effectLst/>
                <a:latin typeface="Ubuntu"/>
              </a:rPr>
              <a:t>V = (5/1024)*ADC</a:t>
            </a:r>
            <a:endParaRPr lang="ru-RU" b="0" i="0" dirty="0" smtClean="0">
              <a:solidFill>
                <a:srgbClr val="373737"/>
              </a:solidFill>
              <a:effectLst/>
              <a:latin typeface="Ubuntu"/>
            </a:endParaRPr>
          </a:p>
          <a:p>
            <a:pPr fontAlgn="base"/>
            <a:r>
              <a:rPr lang="ru-RU" dirty="0" smtClean="0">
                <a:solidFill>
                  <a:srgbClr val="373737"/>
                </a:solidFill>
                <a:latin typeface="Ubuntu"/>
              </a:rPr>
              <a:t>де</a:t>
            </a: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 V — вимірювання напруги на батарейці;</a:t>
            </a:r>
            <a:b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</a:b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ADC — результат роботи функції analogRead.</a:t>
            </a:r>
            <a:endParaRPr lang="ru-RU" b="0" i="0" dirty="0">
              <a:solidFill>
                <a:srgbClr val="373737"/>
              </a:solidFill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568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3" y="641586"/>
            <a:ext cx="4371110" cy="3916765"/>
          </a:xfrm>
          <a:prstGeom prst="rect">
            <a:avLst/>
          </a:prstGeom>
        </p:spPr>
      </p:pic>
      <p:pic>
        <p:nvPicPr>
          <p:cNvPr id="8196" name="Picture 4" descr="serial_out_adc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22" y="678407"/>
            <a:ext cx="6855823" cy="38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6155" y="5472752"/>
            <a:ext cx="576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Напруга на гальванічному елементі буде складати 1,51 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89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714" y="337795"/>
            <a:ext cx="1087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 smtClean="0">
                <a:effectLst/>
                <a:latin typeface="Arial" panose="020B0604020202020204" pitchFamily="34" charset="0"/>
              </a:rPr>
              <a:t>Ана́лого-цифрови́й перетво́рювач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uk-UA" b="1" i="0" dirty="0" smtClean="0">
                <a:effectLst/>
                <a:latin typeface="Arial" panose="020B0604020202020204" pitchFamily="34" charset="0"/>
              </a:rPr>
              <a:t>АЦП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 ( </a:t>
            </a:r>
            <a:r>
              <a:rPr lang="uk-UA" b="0" i="1" dirty="0" smtClean="0">
                <a:effectLst/>
                <a:latin typeface="Arial" panose="020B0604020202020204" pitchFamily="34" charset="0"/>
              </a:rPr>
              <a:t>Analog-to-digital converter, ADC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) — пристрій, що перетворює вхідний аналоговий сигнал в дискретний код (</a:t>
            </a:r>
            <a:r>
              <a:rPr lang="uk-UA" b="0" i="0" strike="noStrike" dirty="0" smtClean="0">
                <a:effectLst/>
                <a:latin typeface="Arial" panose="020B0604020202020204" pitchFamily="34" charset="0"/>
              </a:rPr>
              <a:t>цифровий сигнал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), який кількісно характеризує </a:t>
            </a:r>
            <a:r>
              <a:rPr lang="uk-UA" b="0" i="0" strike="noStrike" dirty="0" smtClean="0">
                <a:effectLst/>
                <a:latin typeface="Arial" panose="020B0604020202020204" pitchFamily="34" charset="0"/>
              </a:rPr>
              <a:t>амплітуду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 вхідного сигналу. Зворотне перетворення здійснюється за допомогою </a:t>
            </a:r>
            <a:r>
              <a:rPr lang="uk-UA" b="0" i="0" strike="noStrike" dirty="0" smtClean="0">
                <a:effectLst/>
                <a:latin typeface="Arial" panose="020B0604020202020204" pitchFamily="34" charset="0"/>
              </a:rPr>
              <a:t>цифро-аналогово перетворювача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 (ЦАП)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298" y="1790700"/>
            <a:ext cx="6716032" cy="385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1943" y="5899684"/>
            <a:ext cx="811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Аналоговий (сірий) та отриманий з нього цифровий (червоний) сигнал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2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1" y="1561183"/>
            <a:ext cx="94923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Приклад 1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Діапазон вхідних значень = від 0 до 10 вольт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Розрядність АЦП 12 бітів: 2</a:t>
            </a:r>
            <a:r>
              <a:rPr lang="uk-UA" b="0" i="0" baseline="30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4096 рівнів </a:t>
            </a:r>
            <a:r>
              <a:rPr lang="uk-UA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Квантування (обробка сигналів)"/>
              </a:rPr>
              <a:t>квантування</a:t>
            </a:r>
            <a:endParaRPr lang="uk-UA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Розрядність за напругою: (10-0)/4096 = 0.00244 вольт = 2.44 мВ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uk-UA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Приклад 2</a:t>
            </a:r>
          </a:p>
          <a:p>
            <a:pPr>
              <a:buFont typeface="Arial" panose="020B0604020202020204" pitchFamily="34" charset="0"/>
              <a:buChar char="•"/>
            </a:pPr>
            <a:endParaRPr lang="uk-UA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Діапазон вхідних значень = від −10 до +10 вольт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Розрядність АЦП 14 бітів: 2</a:t>
            </a:r>
            <a:r>
              <a:rPr lang="uk-UA" b="0" i="0" baseline="30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16384 рівнів квантування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Розрядність за напругою: (10-(-10))/16384 = 20/16384 = 0.00122 вольт = 1.22 мВ</a:t>
            </a:r>
            <a:endParaRPr lang="uk-UA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39" y="197984"/>
            <a:ext cx="4691693" cy="2789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8" y="197984"/>
            <a:ext cx="4982934" cy="2789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52" y="3473038"/>
            <a:ext cx="4562597" cy="26831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7686" y="2618141"/>
            <a:ext cx="247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Квантованний сигнал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04149" y="2676257"/>
            <a:ext cx="220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Дискретний сигнал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366498" y="5786891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Цифровий сигнал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70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689" y="491024"/>
            <a:ext cx="877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Ци́фро-ана́логовий перетво́рювач</a:t>
            </a:r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(ЦАП; </a:t>
            </a:r>
            <a:r>
              <a:rPr lang="uk-UA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DAC — </a:t>
            </a:r>
            <a:r>
              <a:rPr lang="uk-UA" b="0" i="1" dirty="0" smtClean="0">
                <a:effectLst/>
                <a:latin typeface="Arial" panose="020B0604020202020204" pitchFamily="34" charset="0"/>
              </a:rPr>
              <a:t>Digital-to-Analog Convertor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) — електронний пристрій для перетворення цифрового (як правило двійкового) сигналу на </a:t>
            </a:r>
            <a:r>
              <a:rPr lang="uk-UA" b="0" i="0" u="none" strike="noStrike" dirty="0" smtClean="0">
                <a:effectLst/>
                <a:latin typeface="Arial" panose="020B0604020202020204" pitchFamily="34" charset="0"/>
              </a:rPr>
              <a:t>аналоговий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uk-UA" b="0" i="0" u="none" strike="noStrike" dirty="0" smtClean="0">
                <a:effectLst/>
                <a:latin typeface="Arial" panose="020B0604020202020204" pitchFamily="34" charset="0"/>
              </a:rPr>
              <a:t>Пристрій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, що виконує зворотну дію, називається </a:t>
            </a:r>
            <a:r>
              <a:rPr lang="uk-UA" b="0" i="0" dirty="0" err="1" smtClean="0">
                <a:effectLst/>
                <a:latin typeface="Arial" panose="020B0604020202020204" pitchFamily="34" charset="0"/>
              </a:rPr>
              <a:t>аналогово</a:t>
            </a:r>
            <a:r>
              <a:rPr lang="uk-UA" b="0" i="0" dirty="0" smtClean="0">
                <a:effectLst/>
                <a:latin typeface="Arial" panose="020B0604020202020204" pitchFamily="34" charset="0"/>
              </a:rPr>
              <a:t>-цифровим перетворювачем (АЦП).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54" y="2472875"/>
            <a:ext cx="8910448" cy="34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02" y="181258"/>
            <a:ext cx="1399037" cy="6046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0030" y="181258"/>
            <a:ext cx="7119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uk-UA" sz="320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изначення температури за допомогою звичайного градусника.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0030" y="17385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Щоб автоматизувати процес вимірювання аналогових величин, інженери створили спеціальний електронний пристрій, який має назву аналого-цифровим перетворювачем (АЦП). Цей пристрій дозволяє перетворювати аналоговий сигнал в цифровий код, придатний для використання в ЕОМ.</a:t>
            </a:r>
            <a:endParaRPr lang="uk-UA" dirty="0"/>
          </a:p>
        </p:txBody>
      </p:sp>
      <p:pic>
        <p:nvPicPr>
          <p:cNvPr id="1026" name="Picture 2" descr="https://robotclass.ru/wp-content/uploads/2016/01/MCP3008_1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29" y="3682920"/>
            <a:ext cx="2824802" cy="28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-pro.com.ua/assets/cache/images/geografiy-oborud/barometr-aneroid-demonstracionnyj--x-a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58" y="84137"/>
            <a:ext cx="3507522" cy="35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upload.wikimedia.org/wikipedia/commons/thumb/d/d5/Gyroscope_operation.gif/200px-Gyroscope_ope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3" y="3207225"/>
            <a:ext cx="3432410" cy="3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ротова купольна камера Hikvision Turbo HD DS-2CE56D0T-IRM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3" y="0"/>
            <a:ext cx="50482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DUINO_V2_su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" y="122829"/>
            <a:ext cx="12152354" cy="59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1290" y="910566"/>
            <a:ext cx="517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rgbClr val="373737"/>
                </a:solidFill>
                <a:effectLst/>
                <a:latin typeface="Ubuntu"/>
              </a:rPr>
              <a:t>результат = </a:t>
            </a:r>
            <a:r>
              <a:rPr lang="en-US" b="0" i="1" dirty="0" smtClean="0">
                <a:solidFill>
                  <a:srgbClr val="373737"/>
                </a:solidFill>
                <a:effectLst/>
                <a:latin typeface="Ubuntu"/>
              </a:rPr>
              <a:t>analogRead( </a:t>
            </a:r>
            <a:r>
              <a:rPr lang="ru-RU" b="0" i="1" dirty="0" smtClean="0">
                <a:solidFill>
                  <a:srgbClr val="373737"/>
                </a:solidFill>
                <a:effectLst/>
                <a:latin typeface="Ubuntu"/>
              </a:rPr>
              <a:t>номер_контакта )</a:t>
            </a:r>
            <a:endParaRPr lang="uk-UA" dirty="0"/>
          </a:p>
        </p:txBody>
      </p:sp>
      <p:pic>
        <p:nvPicPr>
          <p:cNvPr id="4098" name="Picture 2" descr="adc-1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9" y="1791268"/>
            <a:ext cx="4405602" cy="40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1290" y="1791268"/>
            <a:ext cx="5214425" cy="19851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Після виклику функції, мікроконтролер вимірює рівень аналогового сигналу на заданому контакті, і збереже результат роботи АЦП в змінну «результат». При цьому результатом функції analogRead буде число від 0 до 1023.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1290" y="4287797"/>
            <a:ext cx="4019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от 0 до 1,25 — это 0;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от 1,25 до 2,5 — это 1;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от 2,5 до 3,75 — это 2;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73737"/>
                </a:solidFill>
                <a:effectLst/>
                <a:latin typeface="Ubuntu"/>
              </a:rPr>
              <a:t>наконец, от 3,75 до 5 — это 3.</a:t>
            </a:r>
            <a:endParaRPr lang="ru-RU" b="0" i="0" dirty="0">
              <a:solidFill>
                <a:srgbClr val="373737"/>
              </a:solidFill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55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190</Words>
  <Application>Microsoft Office PowerPoint</Application>
  <PresentationFormat>Широкоэкранный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inherit</vt:lpstr>
      <vt:lpstr>Times New Roman</vt:lpstr>
      <vt:lpstr>Ubuntu</vt:lpstr>
      <vt:lpstr>Тема Office</vt:lpstr>
      <vt:lpstr>Arduino и модуль АЦП / ЦАП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и модуль АЦП / ЦАП</dc:title>
  <dc:creator>Шавурский Юра</dc:creator>
  <cp:lastModifiedBy>Шавурский Юра</cp:lastModifiedBy>
  <cp:revision>17</cp:revision>
  <dcterms:created xsi:type="dcterms:W3CDTF">2020-11-17T19:33:52Z</dcterms:created>
  <dcterms:modified xsi:type="dcterms:W3CDTF">2020-11-18T10:40:29Z</dcterms:modified>
</cp:coreProperties>
</file>