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61" r:id="rId6"/>
    <p:sldId id="262" r:id="rId7"/>
    <p:sldId id="269" r:id="rId8"/>
    <p:sldId id="267" r:id="rId9"/>
    <p:sldId id="263" r:id="rId10"/>
    <p:sldId id="264" r:id="rId11"/>
    <p:sldId id="265" r:id="rId12"/>
    <p:sldId id="266" r:id="rId13"/>
    <p:sldId id="268" r:id="rId14"/>
    <p:sldId id="270" r:id="rId15"/>
    <p:sldId id="271" r:id="rId16"/>
    <p:sldId id="272" r:id="rId17"/>
    <p:sldId id="273" r:id="rId18"/>
    <p:sldId id="274" r:id="rId19"/>
    <p:sldId id="276" r:id="rId20"/>
    <p:sldId id="275" r:id="rId21"/>
    <p:sldId id="25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36E00-A1FE-4713-9C44-CA44DA48D1D4}" type="doc">
      <dgm:prSet loTypeId="urn:microsoft.com/office/officeart/2005/8/layout/pyramid2" loCatId="list" qsTypeId="urn:microsoft.com/office/officeart/2005/8/quickstyle/3d2" qsCatId="3D" csTypeId="urn:microsoft.com/office/officeart/2005/8/colors/colorful5" csCatId="colorful" phldr="1"/>
      <dgm:spPr/>
    </dgm:pt>
    <dgm:pt modelId="{B80039ED-C27D-4813-9C24-D66AD8A9486B}">
      <dgm:prSet phldrT="[Текст]" custT="1"/>
      <dgm:spPr/>
      <dgm:t>
        <a:bodyPr/>
        <a:lstStyle/>
        <a:p>
          <a:r>
            <a:rPr lang="en-US" sz="1800" dirty="0" smtClean="0">
              <a:latin typeface="+mn-lt"/>
            </a:rPr>
            <a:t>able to provide negative evidence</a:t>
          </a:r>
          <a:endParaRPr lang="ru-RU" sz="1800" dirty="0">
            <a:latin typeface="+mn-lt"/>
          </a:endParaRPr>
        </a:p>
      </dgm:t>
    </dgm:pt>
    <dgm:pt modelId="{D4DED5CC-4CAD-4C80-AE6F-EB26A487CEFA}" type="parTrans" cxnId="{85C97BB5-AF96-4759-B810-B22E6DB94FEC}">
      <dgm:prSet/>
      <dgm:spPr/>
      <dgm:t>
        <a:bodyPr/>
        <a:lstStyle/>
        <a:p>
          <a:endParaRPr lang="ru-RU" sz="1800">
            <a:latin typeface="+mn-lt"/>
          </a:endParaRPr>
        </a:p>
      </dgm:t>
    </dgm:pt>
    <dgm:pt modelId="{1705306F-3CD2-42EF-96B3-060EC24C0848}" type="sibTrans" cxnId="{85C97BB5-AF96-4759-B810-B22E6DB94FEC}">
      <dgm:prSet/>
      <dgm:spPr/>
      <dgm:t>
        <a:bodyPr/>
        <a:lstStyle/>
        <a:p>
          <a:endParaRPr lang="ru-RU" sz="1800">
            <a:latin typeface="+mn-lt"/>
          </a:endParaRPr>
        </a:p>
      </dgm:t>
    </dgm:pt>
    <dgm:pt modelId="{259B5B30-D76C-408B-B7E6-19AB1213F341}">
      <dgm:prSet phldrT="[Текст]" custT="1"/>
      <dgm:spPr/>
      <dgm:t>
        <a:bodyPr/>
        <a:lstStyle/>
        <a:p>
          <a:r>
            <a:rPr lang="en-CA" sz="1800" dirty="0" smtClean="0">
              <a:latin typeface="+mn-lt"/>
            </a:rPr>
            <a:t>able to explain why</a:t>
          </a:r>
          <a:endParaRPr lang="ru-RU" sz="1800" dirty="0">
            <a:latin typeface="+mn-lt"/>
          </a:endParaRPr>
        </a:p>
      </dgm:t>
    </dgm:pt>
    <dgm:pt modelId="{A7F9246C-6FC2-4DC8-801A-78800D1A3648}" type="parTrans" cxnId="{88AC07D0-E0C3-432F-BE9C-DA52CCB385B8}">
      <dgm:prSet/>
      <dgm:spPr/>
      <dgm:t>
        <a:bodyPr/>
        <a:lstStyle/>
        <a:p>
          <a:endParaRPr lang="ru-RU" sz="1800">
            <a:latin typeface="+mn-lt"/>
          </a:endParaRPr>
        </a:p>
      </dgm:t>
    </dgm:pt>
    <dgm:pt modelId="{A0B262E7-A478-42EA-B81B-FA8A67828304}" type="sibTrans" cxnId="{88AC07D0-E0C3-432F-BE9C-DA52CCB385B8}">
      <dgm:prSet/>
      <dgm:spPr/>
      <dgm:t>
        <a:bodyPr/>
        <a:lstStyle/>
        <a:p>
          <a:endParaRPr lang="ru-RU" sz="1800">
            <a:latin typeface="+mn-lt"/>
          </a:endParaRPr>
        </a:p>
      </dgm:t>
    </dgm:pt>
    <dgm:pt modelId="{E871E985-024A-4CF3-B09B-14FCFA0ADE75}">
      <dgm:prSet phldrT="[Текст]" custT="1"/>
      <dgm:spPr/>
      <dgm:t>
        <a:bodyPr/>
        <a:lstStyle/>
        <a:p>
          <a:r>
            <a:rPr lang="en-CA" sz="1800" dirty="0" smtClean="0">
              <a:latin typeface="+mn-lt"/>
            </a:rPr>
            <a:t>able to provide all possible language at one time</a:t>
          </a:r>
          <a:endParaRPr lang="ru-RU" sz="1800" dirty="0">
            <a:latin typeface="+mn-lt"/>
          </a:endParaRPr>
        </a:p>
      </dgm:t>
    </dgm:pt>
    <dgm:pt modelId="{5B450743-0961-44D7-9FEB-30DA0799D301}" type="parTrans" cxnId="{150B101C-18FB-4565-A557-A127D4E26676}">
      <dgm:prSet/>
      <dgm:spPr/>
      <dgm:t>
        <a:bodyPr/>
        <a:lstStyle/>
        <a:p>
          <a:endParaRPr lang="ru-RU" sz="1800">
            <a:latin typeface="+mn-lt"/>
          </a:endParaRPr>
        </a:p>
      </dgm:t>
    </dgm:pt>
    <dgm:pt modelId="{150E06A0-798E-4511-8343-5694DCE5CBF4}" type="sibTrans" cxnId="{150B101C-18FB-4565-A557-A127D4E26676}">
      <dgm:prSet/>
      <dgm:spPr/>
      <dgm:t>
        <a:bodyPr/>
        <a:lstStyle/>
        <a:p>
          <a:endParaRPr lang="ru-RU" sz="1800">
            <a:latin typeface="+mn-lt"/>
          </a:endParaRPr>
        </a:p>
      </dgm:t>
    </dgm:pt>
    <dgm:pt modelId="{CB4E2246-3F02-4FD8-9BFA-0E91CA484F0E}">
      <dgm:prSet phldrT="[Текст]" custT="1"/>
      <dgm:spPr/>
      <dgm:t>
        <a:bodyPr/>
        <a:lstStyle/>
        <a:p>
          <a:r>
            <a:rPr lang="en-US" sz="1800" b="0" i="0" dirty="0" smtClean="0"/>
            <a:t>a branch of linguistics, but the route into linguistics</a:t>
          </a:r>
          <a:endParaRPr lang="ru-RU" sz="1800" dirty="0">
            <a:latin typeface="+mn-lt"/>
          </a:endParaRPr>
        </a:p>
      </dgm:t>
    </dgm:pt>
    <dgm:pt modelId="{8B25B208-DC24-469D-9BCC-2A45EB0B43D8}" type="parTrans" cxnId="{BC764D9D-20FC-46F9-8BE7-08D9598E0F57}">
      <dgm:prSet/>
      <dgm:spPr/>
      <dgm:t>
        <a:bodyPr/>
        <a:lstStyle/>
        <a:p>
          <a:endParaRPr lang="ru-RU" sz="1800"/>
        </a:p>
      </dgm:t>
    </dgm:pt>
    <dgm:pt modelId="{EBAADE17-083D-4E10-A9D7-746934E0E384}" type="sibTrans" cxnId="{BC764D9D-20FC-46F9-8BE7-08D9598E0F57}">
      <dgm:prSet/>
      <dgm:spPr/>
      <dgm:t>
        <a:bodyPr/>
        <a:lstStyle/>
        <a:p>
          <a:endParaRPr lang="ru-RU" sz="1800"/>
        </a:p>
      </dgm:t>
    </dgm:pt>
    <dgm:pt modelId="{B555279D-CC11-48B0-B192-94CC814CAC42}">
      <dgm:prSet phldrT="[Текст]" custT="1"/>
      <dgm:spPr/>
      <dgm:t>
        <a:bodyPr/>
        <a:lstStyle/>
        <a:p>
          <a:r>
            <a:rPr lang="en-US" sz="1800" b="0" i="0" dirty="0" smtClean="0"/>
            <a:t>a distinct paradigm in linguistics but a methodology</a:t>
          </a:r>
          <a:endParaRPr lang="ru-RU" sz="1800" dirty="0">
            <a:latin typeface="+mn-lt"/>
          </a:endParaRPr>
        </a:p>
      </dgm:t>
    </dgm:pt>
    <dgm:pt modelId="{16F0BB95-34E0-49EA-8C85-2956EFF43738}" type="parTrans" cxnId="{2FB34EB1-1C2D-4E35-A7F7-32826D4F5A07}">
      <dgm:prSet/>
      <dgm:spPr/>
      <dgm:t>
        <a:bodyPr/>
        <a:lstStyle/>
        <a:p>
          <a:endParaRPr lang="ru-RU" sz="1800"/>
        </a:p>
      </dgm:t>
    </dgm:pt>
    <dgm:pt modelId="{7943B9EF-ED6D-434C-92E3-B7832838C01F}" type="sibTrans" cxnId="{2FB34EB1-1C2D-4E35-A7F7-32826D4F5A07}">
      <dgm:prSet/>
      <dgm:spPr/>
      <dgm:t>
        <a:bodyPr/>
        <a:lstStyle/>
        <a:p>
          <a:endParaRPr lang="ru-RU" sz="1800"/>
        </a:p>
      </dgm:t>
    </dgm:pt>
    <dgm:pt modelId="{A7C5B88D-0BCA-4D90-B10A-90D39FB45E53}" type="pres">
      <dgm:prSet presAssocID="{46636E00-A1FE-4713-9C44-CA44DA48D1D4}" presName="compositeShape" presStyleCnt="0">
        <dgm:presLayoutVars>
          <dgm:dir/>
          <dgm:resizeHandles/>
        </dgm:presLayoutVars>
      </dgm:prSet>
      <dgm:spPr/>
    </dgm:pt>
    <dgm:pt modelId="{491BC189-D01B-4065-A601-7ABBE728E04C}" type="pres">
      <dgm:prSet presAssocID="{46636E00-A1FE-4713-9C44-CA44DA48D1D4}" presName="pyramid" presStyleLbl="node1" presStyleIdx="0" presStyleCnt="1"/>
      <dgm:spPr/>
    </dgm:pt>
    <dgm:pt modelId="{A0895323-E57A-49A0-845C-14D238EAFD45}" type="pres">
      <dgm:prSet presAssocID="{46636E00-A1FE-4713-9C44-CA44DA48D1D4}" presName="theList" presStyleCnt="0"/>
      <dgm:spPr/>
    </dgm:pt>
    <dgm:pt modelId="{74259770-C0DC-4DBA-B111-9FCFE0160FEE}" type="pres">
      <dgm:prSet presAssocID="{B80039ED-C27D-4813-9C24-D66AD8A9486B}" presName="aNode" presStyleLbl="fgAcc1" presStyleIdx="0" presStyleCnt="5">
        <dgm:presLayoutVars>
          <dgm:bulletEnabled val="1"/>
        </dgm:presLayoutVars>
      </dgm:prSet>
      <dgm:spPr/>
      <dgm:t>
        <a:bodyPr/>
        <a:lstStyle/>
        <a:p>
          <a:endParaRPr lang="ru-RU"/>
        </a:p>
      </dgm:t>
    </dgm:pt>
    <dgm:pt modelId="{FA120D0D-7B4C-4C22-B3E6-614346EDC1D9}" type="pres">
      <dgm:prSet presAssocID="{B80039ED-C27D-4813-9C24-D66AD8A9486B}" presName="aSpace" presStyleCnt="0"/>
      <dgm:spPr/>
    </dgm:pt>
    <dgm:pt modelId="{3DF4A814-E6E7-4B86-8481-0D9383459E8E}" type="pres">
      <dgm:prSet presAssocID="{259B5B30-D76C-408B-B7E6-19AB1213F341}" presName="aNode" presStyleLbl="fgAcc1" presStyleIdx="1" presStyleCnt="5">
        <dgm:presLayoutVars>
          <dgm:bulletEnabled val="1"/>
        </dgm:presLayoutVars>
      </dgm:prSet>
      <dgm:spPr/>
      <dgm:t>
        <a:bodyPr/>
        <a:lstStyle/>
        <a:p>
          <a:endParaRPr lang="ru-RU"/>
        </a:p>
      </dgm:t>
    </dgm:pt>
    <dgm:pt modelId="{5313649A-A4CC-4BB3-A56D-E7237298B099}" type="pres">
      <dgm:prSet presAssocID="{259B5B30-D76C-408B-B7E6-19AB1213F341}" presName="aSpace" presStyleCnt="0"/>
      <dgm:spPr/>
    </dgm:pt>
    <dgm:pt modelId="{CF3ADAAE-425F-4BEB-9501-33AB5C5D0DB5}" type="pres">
      <dgm:prSet presAssocID="{E871E985-024A-4CF3-B09B-14FCFA0ADE75}" presName="aNode" presStyleLbl="fgAcc1" presStyleIdx="2" presStyleCnt="5">
        <dgm:presLayoutVars>
          <dgm:bulletEnabled val="1"/>
        </dgm:presLayoutVars>
      </dgm:prSet>
      <dgm:spPr/>
      <dgm:t>
        <a:bodyPr/>
        <a:lstStyle/>
        <a:p>
          <a:endParaRPr lang="ru-RU"/>
        </a:p>
      </dgm:t>
    </dgm:pt>
    <dgm:pt modelId="{2B38B9D0-67E3-4932-B095-1D353E63D795}" type="pres">
      <dgm:prSet presAssocID="{E871E985-024A-4CF3-B09B-14FCFA0ADE75}" presName="aSpace" presStyleCnt="0"/>
      <dgm:spPr/>
    </dgm:pt>
    <dgm:pt modelId="{F8AB569A-72B9-44FC-88AF-7F6B7BFC141C}" type="pres">
      <dgm:prSet presAssocID="{CB4E2246-3F02-4FD8-9BFA-0E91CA484F0E}" presName="aNode" presStyleLbl="fgAcc1" presStyleIdx="3" presStyleCnt="5">
        <dgm:presLayoutVars>
          <dgm:bulletEnabled val="1"/>
        </dgm:presLayoutVars>
      </dgm:prSet>
      <dgm:spPr/>
      <dgm:t>
        <a:bodyPr/>
        <a:lstStyle/>
        <a:p>
          <a:endParaRPr lang="ru-RU"/>
        </a:p>
      </dgm:t>
    </dgm:pt>
    <dgm:pt modelId="{AD9F7F71-3897-4D58-97D5-E4D857E9EEE3}" type="pres">
      <dgm:prSet presAssocID="{CB4E2246-3F02-4FD8-9BFA-0E91CA484F0E}" presName="aSpace" presStyleCnt="0"/>
      <dgm:spPr/>
    </dgm:pt>
    <dgm:pt modelId="{925381DC-CE3F-4CDE-B247-E06C8C0C15CE}" type="pres">
      <dgm:prSet presAssocID="{B555279D-CC11-48B0-B192-94CC814CAC42}" presName="aNode" presStyleLbl="fgAcc1" presStyleIdx="4" presStyleCnt="5">
        <dgm:presLayoutVars>
          <dgm:bulletEnabled val="1"/>
        </dgm:presLayoutVars>
      </dgm:prSet>
      <dgm:spPr/>
      <dgm:t>
        <a:bodyPr/>
        <a:lstStyle/>
        <a:p>
          <a:endParaRPr lang="ru-RU"/>
        </a:p>
      </dgm:t>
    </dgm:pt>
    <dgm:pt modelId="{487DA9FD-CC42-424B-8CA1-EC8836A5C60D}" type="pres">
      <dgm:prSet presAssocID="{B555279D-CC11-48B0-B192-94CC814CAC42}" presName="aSpace" presStyleCnt="0"/>
      <dgm:spPr/>
    </dgm:pt>
  </dgm:ptLst>
  <dgm:cxnLst>
    <dgm:cxn modelId="{2FB34EB1-1C2D-4E35-A7F7-32826D4F5A07}" srcId="{46636E00-A1FE-4713-9C44-CA44DA48D1D4}" destId="{B555279D-CC11-48B0-B192-94CC814CAC42}" srcOrd="4" destOrd="0" parTransId="{16F0BB95-34E0-49EA-8C85-2956EFF43738}" sibTransId="{7943B9EF-ED6D-434C-92E3-B7832838C01F}"/>
    <dgm:cxn modelId="{150B101C-18FB-4565-A557-A127D4E26676}" srcId="{46636E00-A1FE-4713-9C44-CA44DA48D1D4}" destId="{E871E985-024A-4CF3-B09B-14FCFA0ADE75}" srcOrd="2" destOrd="0" parTransId="{5B450743-0961-44D7-9FEB-30DA0799D301}" sibTransId="{150E06A0-798E-4511-8343-5694DCE5CBF4}"/>
    <dgm:cxn modelId="{C97FD1AB-C317-40C2-BA1D-37B050B503F8}" type="presOf" srcId="{B80039ED-C27D-4813-9C24-D66AD8A9486B}" destId="{74259770-C0DC-4DBA-B111-9FCFE0160FEE}" srcOrd="0" destOrd="0" presId="urn:microsoft.com/office/officeart/2005/8/layout/pyramid2"/>
    <dgm:cxn modelId="{605CBE44-743D-433C-8B82-98200B865D6B}" type="presOf" srcId="{46636E00-A1FE-4713-9C44-CA44DA48D1D4}" destId="{A7C5B88D-0BCA-4D90-B10A-90D39FB45E53}" srcOrd="0" destOrd="0" presId="urn:microsoft.com/office/officeart/2005/8/layout/pyramid2"/>
    <dgm:cxn modelId="{1F032308-0DD6-4A22-ABDD-DFE39D91D115}" type="presOf" srcId="{E871E985-024A-4CF3-B09B-14FCFA0ADE75}" destId="{CF3ADAAE-425F-4BEB-9501-33AB5C5D0DB5}" srcOrd="0" destOrd="0" presId="urn:microsoft.com/office/officeart/2005/8/layout/pyramid2"/>
    <dgm:cxn modelId="{236E775C-99C3-46A4-99AC-D75A0C851857}" type="presOf" srcId="{259B5B30-D76C-408B-B7E6-19AB1213F341}" destId="{3DF4A814-E6E7-4B86-8481-0D9383459E8E}" srcOrd="0" destOrd="0" presId="urn:microsoft.com/office/officeart/2005/8/layout/pyramid2"/>
    <dgm:cxn modelId="{85C97BB5-AF96-4759-B810-B22E6DB94FEC}" srcId="{46636E00-A1FE-4713-9C44-CA44DA48D1D4}" destId="{B80039ED-C27D-4813-9C24-D66AD8A9486B}" srcOrd="0" destOrd="0" parTransId="{D4DED5CC-4CAD-4C80-AE6F-EB26A487CEFA}" sibTransId="{1705306F-3CD2-42EF-96B3-060EC24C0848}"/>
    <dgm:cxn modelId="{48867101-44F2-4FC9-8B56-FBE1866A8DAE}" type="presOf" srcId="{CB4E2246-3F02-4FD8-9BFA-0E91CA484F0E}" destId="{F8AB569A-72B9-44FC-88AF-7F6B7BFC141C}" srcOrd="0" destOrd="0" presId="urn:microsoft.com/office/officeart/2005/8/layout/pyramid2"/>
    <dgm:cxn modelId="{BC764D9D-20FC-46F9-8BE7-08D9598E0F57}" srcId="{46636E00-A1FE-4713-9C44-CA44DA48D1D4}" destId="{CB4E2246-3F02-4FD8-9BFA-0E91CA484F0E}" srcOrd="3" destOrd="0" parTransId="{8B25B208-DC24-469D-9BCC-2A45EB0B43D8}" sibTransId="{EBAADE17-083D-4E10-A9D7-746934E0E384}"/>
    <dgm:cxn modelId="{88AC07D0-E0C3-432F-BE9C-DA52CCB385B8}" srcId="{46636E00-A1FE-4713-9C44-CA44DA48D1D4}" destId="{259B5B30-D76C-408B-B7E6-19AB1213F341}" srcOrd="1" destOrd="0" parTransId="{A7F9246C-6FC2-4DC8-801A-78800D1A3648}" sibTransId="{A0B262E7-A478-42EA-B81B-FA8A67828304}"/>
    <dgm:cxn modelId="{562DDD97-1ACC-4CC8-8874-16AD3CC49D17}" type="presOf" srcId="{B555279D-CC11-48B0-B192-94CC814CAC42}" destId="{925381DC-CE3F-4CDE-B247-E06C8C0C15CE}" srcOrd="0" destOrd="0" presId="urn:microsoft.com/office/officeart/2005/8/layout/pyramid2"/>
    <dgm:cxn modelId="{B72CD84D-BC36-43F6-8F62-72FBCF0170F8}" type="presParOf" srcId="{A7C5B88D-0BCA-4D90-B10A-90D39FB45E53}" destId="{491BC189-D01B-4065-A601-7ABBE728E04C}" srcOrd="0" destOrd="0" presId="urn:microsoft.com/office/officeart/2005/8/layout/pyramid2"/>
    <dgm:cxn modelId="{6DD77CBA-FA82-492F-9BEF-183BA23C488E}" type="presParOf" srcId="{A7C5B88D-0BCA-4D90-B10A-90D39FB45E53}" destId="{A0895323-E57A-49A0-845C-14D238EAFD45}" srcOrd="1" destOrd="0" presId="urn:microsoft.com/office/officeart/2005/8/layout/pyramid2"/>
    <dgm:cxn modelId="{5576E70F-28C1-407C-8DE2-D5F4A451314C}" type="presParOf" srcId="{A0895323-E57A-49A0-845C-14D238EAFD45}" destId="{74259770-C0DC-4DBA-B111-9FCFE0160FEE}" srcOrd="0" destOrd="0" presId="urn:microsoft.com/office/officeart/2005/8/layout/pyramid2"/>
    <dgm:cxn modelId="{B8A26C49-2D19-4DEE-86F4-3366A66C379D}" type="presParOf" srcId="{A0895323-E57A-49A0-845C-14D238EAFD45}" destId="{FA120D0D-7B4C-4C22-B3E6-614346EDC1D9}" srcOrd="1" destOrd="0" presId="urn:microsoft.com/office/officeart/2005/8/layout/pyramid2"/>
    <dgm:cxn modelId="{CBCDE6DE-59ED-485E-AF2D-8FE95791329D}" type="presParOf" srcId="{A0895323-E57A-49A0-845C-14D238EAFD45}" destId="{3DF4A814-E6E7-4B86-8481-0D9383459E8E}" srcOrd="2" destOrd="0" presId="urn:microsoft.com/office/officeart/2005/8/layout/pyramid2"/>
    <dgm:cxn modelId="{150F153F-C526-4C70-A924-7BACB1C4A63A}" type="presParOf" srcId="{A0895323-E57A-49A0-845C-14D238EAFD45}" destId="{5313649A-A4CC-4BB3-A56D-E7237298B099}" srcOrd="3" destOrd="0" presId="urn:microsoft.com/office/officeart/2005/8/layout/pyramid2"/>
    <dgm:cxn modelId="{EBEC1A56-2149-4798-B00A-931C892F4E15}" type="presParOf" srcId="{A0895323-E57A-49A0-845C-14D238EAFD45}" destId="{CF3ADAAE-425F-4BEB-9501-33AB5C5D0DB5}" srcOrd="4" destOrd="0" presId="urn:microsoft.com/office/officeart/2005/8/layout/pyramid2"/>
    <dgm:cxn modelId="{A3BDADCE-1EC4-4B19-8804-EE32CCF1F7DA}" type="presParOf" srcId="{A0895323-E57A-49A0-845C-14D238EAFD45}" destId="{2B38B9D0-67E3-4932-B095-1D353E63D795}" srcOrd="5" destOrd="0" presId="urn:microsoft.com/office/officeart/2005/8/layout/pyramid2"/>
    <dgm:cxn modelId="{45CB162C-41B2-46C0-AFE1-4CBF8876C290}" type="presParOf" srcId="{A0895323-E57A-49A0-845C-14D238EAFD45}" destId="{F8AB569A-72B9-44FC-88AF-7F6B7BFC141C}" srcOrd="6" destOrd="0" presId="urn:microsoft.com/office/officeart/2005/8/layout/pyramid2"/>
    <dgm:cxn modelId="{DF6BDCB4-A75C-4294-B469-EDDF73BA76B5}" type="presParOf" srcId="{A0895323-E57A-49A0-845C-14D238EAFD45}" destId="{AD9F7F71-3897-4D58-97D5-E4D857E9EEE3}" srcOrd="7" destOrd="0" presId="urn:microsoft.com/office/officeart/2005/8/layout/pyramid2"/>
    <dgm:cxn modelId="{D8EAC5BF-A4C0-45DA-9396-A4A8D5DB5D59}" type="presParOf" srcId="{A0895323-E57A-49A0-845C-14D238EAFD45}" destId="{925381DC-CE3F-4CDE-B247-E06C8C0C15CE}" srcOrd="8" destOrd="0" presId="urn:microsoft.com/office/officeart/2005/8/layout/pyramid2"/>
    <dgm:cxn modelId="{F2F226E5-DC9E-4D38-9AC5-2939535C906E}" type="presParOf" srcId="{A0895323-E57A-49A0-845C-14D238EAFD45}" destId="{487DA9FD-CC42-424B-8CA1-EC8836A5C60D}" srcOrd="9" destOrd="0" presId="urn:microsoft.com/office/officeart/2005/8/layout/pyramid2"/>
  </dgm:cxnLst>
  <dgm:bg/>
  <dgm:whole/>
</dgm:dataModel>
</file>

<file path=ppt/diagrams/data10.xml><?xml version="1.0" encoding="utf-8"?>
<dgm:dataModel xmlns:dgm="http://schemas.openxmlformats.org/drawingml/2006/diagram" xmlns:a="http://schemas.openxmlformats.org/drawingml/2006/main">
  <dgm:ptLst>
    <dgm:pt modelId="{94C4F423-4524-4B38-A9CF-DB61540CE9B5}" type="doc">
      <dgm:prSet loTypeId="urn:microsoft.com/office/officeart/2005/8/layout/list1" loCatId="list" qsTypeId="urn:microsoft.com/office/officeart/2005/8/quickstyle/3d1" qsCatId="3D" csTypeId="urn:microsoft.com/office/officeart/2005/8/colors/colorful5" csCatId="colorful" phldr="1"/>
      <dgm:spPr/>
      <dgm:t>
        <a:bodyPr/>
        <a:lstStyle/>
        <a:p>
          <a:endParaRPr lang="ru-RU"/>
        </a:p>
      </dgm:t>
    </dgm:pt>
    <dgm:pt modelId="{1D714B66-D3B1-4605-972B-D8FA7BE84DC0}">
      <dgm:prSet phldrT="[Текст]" custT="1"/>
      <dgm:spPr/>
      <dgm:t>
        <a:bodyPr/>
        <a:lstStyle/>
        <a:p>
          <a:pPr algn="just"/>
          <a:r>
            <a:rPr lang="en-CA" sz="2200" dirty="0" smtClean="0">
              <a:solidFill>
                <a:schemeClr val="tx1"/>
              </a:solidFill>
              <a:latin typeface="+mj-lt"/>
            </a:rPr>
            <a:t>It is empirical, analyzing the actual patterns of language use in natural texts.</a:t>
          </a:r>
          <a:endParaRPr lang="ru-RU" sz="2200" dirty="0">
            <a:solidFill>
              <a:schemeClr val="tx1"/>
            </a:solidFill>
            <a:latin typeface="+mj-lt"/>
          </a:endParaRPr>
        </a:p>
      </dgm:t>
    </dgm:pt>
    <dgm:pt modelId="{929C0455-4394-4F0E-AAA9-01011BEC6B63}" type="parTrans" cxnId="{64413B63-596E-4620-BE9A-EC9BCF5876D6}">
      <dgm:prSet/>
      <dgm:spPr/>
      <dgm:t>
        <a:bodyPr/>
        <a:lstStyle/>
        <a:p>
          <a:endParaRPr lang="ru-RU" sz="2200">
            <a:solidFill>
              <a:schemeClr val="tx1"/>
            </a:solidFill>
            <a:latin typeface="+mj-lt"/>
          </a:endParaRPr>
        </a:p>
      </dgm:t>
    </dgm:pt>
    <dgm:pt modelId="{1D4E3CA9-27E4-4C4C-B74F-14E11D14ECED}" type="sibTrans" cxnId="{64413B63-596E-4620-BE9A-EC9BCF5876D6}">
      <dgm:prSet/>
      <dgm:spPr/>
      <dgm:t>
        <a:bodyPr/>
        <a:lstStyle/>
        <a:p>
          <a:endParaRPr lang="ru-RU" sz="2200">
            <a:solidFill>
              <a:schemeClr val="tx1"/>
            </a:solidFill>
            <a:latin typeface="+mj-lt"/>
          </a:endParaRPr>
        </a:p>
      </dgm:t>
    </dgm:pt>
    <dgm:pt modelId="{299D222D-2FA1-4743-815C-514411C983CD}">
      <dgm:prSet phldrT="[Текст]" custT="1"/>
      <dgm:spPr/>
      <dgm:t>
        <a:bodyPr/>
        <a:lstStyle/>
        <a:p>
          <a:r>
            <a:rPr lang="en-CA" sz="2200" dirty="0" smtClean="0">
              <a:solidFill>
                <a:schemeClr val="tx1"/>
              </a:solidFill>
              <a:latin typeface="+mj-lt"/>
            </a:rPr>
            <a:t>It utilizes a large and principled collection of natural texts as the basis for analysis.</a:t>
          </a:r>
          <a:endParaRPr lang="ru-RU" sz="2200" dirty="0">
            <a:solidFill>
              <a:schemeClr val="tx1"/>
            </a:solidFill>
            <a:latin typeface="+mj-lt"/>
          </a:endParaRPr>
        </a:p>
      </dgm:t>
    </dgm:pt>
    <dgm:pt modelId="{C639360B-A44A-452F-8391-3B165E38CD9A}" type="parTrans" cxnId="{648F7B9D-07FF-48DE-8894-BBD342A254BD}">
      <dgm:prSet/>
      <dgm:spPr/>
      <dgm:t>
        <a:bodyPr/>
        <a:lstStyle/>
        <a:p>
          <a:endParaRPr lang="ru-RU" sz="2200">
            <a:solidFill>
              <a:schemeClr val="tx1"/>
            </a:solidFill>
            <a:latin typeface="+mj-lt"/>
          </a:endParaRPr>
        </a:p>
      </dgm:t>
    </dgm:pt>
    <dgm:pt modelId="{44E40A06-E633-4825-A9B4-37F35256BEF4}" type="sibTrans" cxnId="{648F7B9D-07FF-48DE-8894-BBD342A254BD}">
      <dgm:prSet/>
      <dgm:spPr/>
      <dgm:t>
        <a:bodyPr/>
        <a:lstStyle/>
        <a:p>
          <a:endParaRPr lang="ru-RU" sz="2200">
            <a:solidFill>
              <a:schemeClr val="tx1"/>
            </a:solidFill>
            <a:latin typeface="+mj-lt"/>
          </a:endParaRPr>
        </a:p>
      </dgm:t>
    </dgm:pt>
    <dgm:pt modelId="{31E3F312-58B7-417D-B42C-ADC9A6D17734}">
      <dgm:prSet phldrT="[Текст]" custT="1"/>
      <dgm:spPr/>
      <dgm:t>
        <a:bodyPr/>
        <a:lstStyle/>
        <a:p>
          <a:r>
            <a:rPr lang="en-CA" sz="2200" dirty="0" smtClean="0">
              <a:solidFill>
                <a:schemeClr val="tx1"/>
              </a:solidFill>
              <a:latin typeface="+mj-lt"/>
            </a:rPr>
            <a:t>It makes extensive use of computers for analysis.</a:t>
          </a:r>
          <a:endParaRPr lang="ru-RU" sz="2200" dirty="0">
            <a:solidFill>
              <a:schemeClr val="tx1"/>
            </a:solidFill>
            <a:latin typeface="+mj-lt"/>
          </a:endParaRPr>
        </a:p>
      </dgm:t>
    </dgm:pt>
    <dgm:pt modelId="{964D4D3F-F664-4057-8ADC-BFD809830695}" type="parTrans" cxnId="{2C210033-802D-4ACA-A5B0-C13949FA8A76}">
      <dgm:prSet/>
      <dgm:spPr/>
      <dgm:t>
        <a:bodyPr/>
        <a:lstStyle/>
        <a:p>
          <a:endParaRPr lang="ru-RU" sz="2200">
            <a:solidFill>
              <a:schemeClr val="tx1"/>
            </a:solidFill>
            <a:latin typeface="+mj-lt"/>
          </a:endParaRPr>
        </a:p>
      </dgm:t>
    </dgm:pt>
    <dgm:pt modelId="{F4B547EA-A1D1-4704-9A21-6DB7FBEE34F6}" type="sibTrans" cxnId="{2C210033-802D-4ACA-A5B0-C13949FA8A76}">
      <dgm:prSet/>
      <dgm:spPr/>
      <dgm:t>
        <a:bodyPr/>
        <a:lstStyle/>
        <a:p>
          <a:endParaRPr lang="ru-RU" sz="2200">
            <a:solidFill>
              <a:schemeClr val="tx1"/>
            </a:solidFill>
            <a:latin typeface="+mj-lt"/>
          </a:endParaRPr>
        </a:p>
      </dgm:t>
    </dgm:pt>
    <dgm:pt modelId="{5E84F0B4-E7CE-49CC-9CB3-7068470042DE}">
      <dgm:prSet phldrT="[Текст]" custT="1"/>
      <dgm:spPr/>
      <dgm:t>
        <a:bodyPr/>
        <a:lstStyle/>
        <a:p>
          <a:pPr algn="just"/>
          <a:r>
            <a:rPr lang="en-CA" sz="2200" dirty="0" smtClean="0">
              <a:solidFill>
                <a:schemeClr val="tx1"/>
              </a:solidFill>
              <a:latin typeface="+mj-lt"/>
            </a:rPr>
            <a:t>It depends on both quantitative and qualitative analytical techniques. </a:t>
          </a:r>
          <a:endParaRPr lang="ru-RU" sz="2200" dirty="0">
            <a:solidFill>
              <a:schemeClr val="tx1"/>
            </a:solidFill>
            <a:latin typeface="+mj-lt"/>
          </a:endParaRPr>
        </a:p>
      </dgm:t>
    </dgm:pt>
    <dgm:pt modelId="{25DDF4CA-288F-477D-8F32-12DE42FBC589}" type="parTrans" cxnId="{DB210E38-003D-41B4-BCB2-DD2613839D23}">
      <dgm:prSet/>
      <dgm:spPr/>
      <dgm:t>
        <a:bodyPr/>
        <a:lstStyle/>
        <a:p>
          <a:endParaRPr lang="ru-RU" sz="2200">
            <a:solidFill>
              <a:schemeClr val="tx1"/>
            </a:solidFill>
            <a:latin typeface="+mj-lt"/>
          </a:endParaRPr>
        </a:p>
      </dgm:t>
    </dgm:pt>
    <dgm:pt modelId="{EADF59DB-08A6-46E2-BD8F-5DBCDAC12E83}" type="sibTrans" cxnId="{DB210E38-003D-41B4-BCB2-DD2613839D23}">
      <dgm:prSet/>
      <dgm:spPr/>
      <dgm:t>
        <a:bodyPr/>
        <a:lstStyle/>
        <a:p>
          <a:endParaRPr lang="ru-RU" sz="2200">
            <a:solidFill>
              <a:schemeClr val="tx1"/>
            </a:solidFill>
            <a:latin typeface="+mj-lt"/>
          </a:endParaRPr>
        </a:p>
      </dgm:t>
    </dgm:pt>
    <dgm:pt modelId="{46948B63-1BA8-48BC-BB39-FB7997CA55EF}" type="pres">
      <dgm:prSet presAssocID="{94C4F423-4524-4B38-A9CF-DB61540CE9B5}" presName="linear" presStyleCnt="0">
        <dgm:presLayoutVars>
          <dgm:dir/>
          <dgm:animLvl val="lvl"/>
          <dgm:resizeHandles val="exact"/>
        </dgm:presLayoutVars>
      </dgm:prSet>
      <dgm:spPr/>
      <dgm:t>
        <a:bodyPr/>
        <a:lstStyle/>
        <a:p>
          <a:endParaRPr lang="ru-RU"/>
        </a:p>
      </dgm:t>
    </dgm:pt>
    <dgm:pt modelId="{BEE1D1B0-A815-4D8C-AA9F-07F0D85CCEE7}" type="pres">
      <dgm:prSet presAssocID="{1D714B66-D3B1-4605-972B-D8FA7BE84DC0}" presName="parentLin" presStyleCnt="0"/>
      <dgm:spPr/>
      <dgm:t>
        <a:bodyPr/>
        <a:lstStyle/>
        <a:p>
          <a:endParaRPr lang="ru-RU"/>
        </a:p>
      </dgm:t>
    </dgm:pt>
    <dgm:pt modelId="{E873644D-16EB-496E-B0A0-4A41BEE3E797}" type="pres">
      <dgm:prSet presAssocID="{1D714B66-D3B1-4605-972B-D8FA7BE84DC0}" presName="parentLeftMargin" presStyleLbl="node1" presStyleIdx="0" presStyleCnt="4"/>
      <dgm:spPr/>
      <dgm:t>
        <a:bodyPr/>
        <a:lstStyle/>
        <a:p>
          <a:endParaRPr lang="ru-RU"/>
        </a:p>
      </dgm:t>
    </dgm:pt>
    <dgm:pt modelId="{C8DC5472-C61F-44CF-B3F5-605D07D2CE93}" type="pres">
      <dgm:prSet presAssocID="{1D714B66-D3B1-4605-972B-D8FA7BE84DC0}" presName="parentText" presStyleLbl="node1" presStyleIdx="0" presStyleCnt="4" custScaleX="138402">
        <dgm:presLayoutVars>
          <dgm:chMax val="0"/>
          <dgm:bulletEnabled val="1"/>
        </dgm:presLayoutVars>
      </dgm:prSet>
      <dgm:spPr/>
      <dgm:t>
        <a:bodyPr/>
        <a:lstStyle/>
        <a:p>
          <a:endParaRPr lang="ru-RU"/>
        </a:p>
      </dgm:t>
    </dgm:pt>
    <dgm:pt modelId="{2BBF926B-6FF3-40DC-9610-3AC3E0CC8855}" type="pres">
      <dgm:prSet presAssocID="{1D714B66-D3B1-4605-972B-D8FA7BE84DC0}" presName="negativeSpace" presStyleCnt="0"/>
      <dgm:spPr/>
      <dgm:t>
        <a:bodyPr/>
        <a:lstStyle/>
        <a:p>
          <a:endParaRPr lang="ru-RU"/>
        </a:p>
      </dgm:t>
    </dgm:pt>
    <dgm:pt modelId="{038C2144-85DE-4622-BEF9-F53D362C858E}" type="pres">
      <dgm:prSet presAssocID="{1D714B66-D3B1-4605-972B-D8FA7BE84DC0}" presName="childText" presStyleLbl="conFgAcc1" presStyleIdx="0" presStyleCnt="4">
        <dgm:presLayoutVars>
          <dgm:bulletEnabled val="1"/>
        </dgm:presLayoutVars>
      </dgm:prSet>
      <dgm:spPr/>
      <dgm:t>
        <a:bodyPr/>
        <a:lstStyle/>
        <a:p>
          <a:endParaRPr lang="ru-RU"/>
        </a:p>
      </dgm:t>
    </dgm:pt>
    <dgm:pt modelId="{3D8ECC6F-E8A1-4A63-A431-733ABEDBB357}" type="pres">
      <dgm:prSet presAssocID="{1D4E3CA9-27E4-4C4C-B74F-14E11D14ECED}" presName="spaceBetweenRectangles" presStyleCnt="0"/>
      <dgm:spPr/>
      <dgm:t>
        <a:bodyPr/>
        <a:lstStyle/>
        <a:p>
          <a:endParaRPr lang="ru-RU"/>
        </a:p>
      </dgm:t>
    </dgm:pt>
    <dgm:pt modelId="{9AD74046-75FD-42EB-8A53-68100C4D4A87}" type="pres">
      <dgm:prSet presAssocID="{299D222D-2FA1-4743-815C-514411C983CD}" presName="parentLin" presStyleCnt="0"/>
      <dgm:spPr/>
      <dgm:t>
        <a:bodyPr/>
        <a:lstStyle/>
        <a:p>
          <a:endParaRPr lang="ru-RU"/>
        </a:p>
      </dgm:t>
    </dgm:pt>
    <dgm:pt modelId="{EFB29F17-DCC1-4CF0-AE66-E3CF70430A21}" type="pres">
      <dgm:prSet presAssocID="{299D222D-2FA1-4743-815C-514411C983CD}" presName="parentLeftMargin" presStyleLbl="node1" presStyleIdx="0" presStyleCnt="4"/>
      <dgm:spPr/>
      <dgm:t>
        <a:bodyPr/>
        <a:lstStyle/>
        <a:p>
          <a:endParaRPr lang="ru-RU"/>
        </a:p>
      </dgm:t>
    </dgm:pt>
    <dgm:pt modelId="{AD4651A9-9807-4F83-9C96-F86C9F46912E}" type="pres">
      <dgm:prSet presAssocID="{299D222D-2FA1-4743-815C-514411C983CD}" presName="parentText" presStyleLbl="node1" presStyleIdx="1" presStyleCnt="4" custScaleX="142857">
        <dgm:presLayoutVars>
          <dgm:chMax val="0"/>
          <dgm:bulletEnabled val="1"/>
        </dgm:presLayoutVars>
      </dgm:prSet>
      <dgm:spPr/>
      <dgm:t>
        <a:bodyPr/>
        <a:lstStyle/>
        <a:p>
          <a:endParaRPr lang="ru-RU"/>
        </a:p>
      </dgm:t>
    </dgm:pt>
    <dgm:pt modelId="{A969F939-1F9D-4101-A5E9-319D75ADD77F}" type="pres">
      <dgm:prSet presAssocID="{299D222D-2FA1-4743-815C-514411C983CD}" presName="negativeSpace" presStyleCnt="0"/>
      <dgm:spPr/>
      <dgm:t>
        <a:bodyPr/>
        <a:lstStyle/>
        <a:p>
          <a:endParaRPr lang="ru-RU"/>
        </a:p>
      </dgm:t>
    </dgm:pt>
    <dgm:pt modelId="{02B5A8BA-A69A-4F91-87EF-72BAF8A7C357}" type="pres">
      <dgm:prSet presAssocID="{299D222D-2FA1-4743-815C-514411C983CD}" presName="childText" presStyleLbl="conFgAcc1" presStyleIdx="1" presStyleCnt="4">
        <dgm:presLayoutVars>
          <dgm:bulletEnabled val="1"/>
        </dgm:presLayoutVars>
      </dgm:prSet>
      <dgm:spPr/>
      <dgm:t>
        <a:bodyPr/>
        <a:lstStyle/>
        <a:p>
          <a:endParaRPr lang="ru-RU"/>
        </a:p>
      </dgm:t>
    </dgm:pt>
    <dgm:pt modelId="{BBCE83B3-58EA-4D9C-81B9-BEFC919FAFD4}" type="pres">
      <dgm:prSet presAssocID="{44E40A06-E633-4825-A9B4-37F35256BEF4}" presName="spaceBetweenRectangles" presStyleCnt="0"/>
      <dgm:spPr/>
      <dgm:t>
        <a:bodyPr/>
        <a:lstStyle/>
        <a:p>
          <a:endParaRPr lang="ru-RU"/>
        </a:p>
      </dgm:t>
    </dgm:pt>
    <dgm:pt modelId="{A27344B4-6826-499B-805C-C303A1A68536}" type="pres">
      <dgm:prSet presAssocID="{31E3F312-58B7-417D-B42C-ADC9A6D17734}" presName="parentLin" presStyleCnt="0"/>
      <dgm:spPr/>
      <dgm:t>
        <a:bodyPr/>
        <a:lstStyle/>
        <a:p>
          <a:endParaRPr lang="ru-RU"/>
        </a:p>
      </dgm:t>
    </dgm:pt>
    <dgm:pt modelId="{1B408F48-8AD5-4E00-8B4D-19B687277623}" type="pres">
      <dgm:prSet presAssocID="{31E3F312-58B7-417D-B42C-ADC9A6D17734}" presName="parentLeftMargin" presStyleLbl="node1" presStyleIdx="1" presStyleCnt="4"/>
      <dgm:spPr/>
      <dgm:t>
        <a:bodyPr/>
        <a:lstStyle/>
        <a:p>
          <a:endParaRPr lang="ru-RU"/>
        </a:p>
      </dgm:t>
    </dgm:pt>
    <dgm:pt modelId="{CA720F1E-7129-4B4B-96B2-8009EFDDD60B}" type="pres">
      <dgm:prSet presAssocID="{31E3F312-58B7-417D-B42C-ADC9A6D17734}" presName="parentText" presStyleLbl="node1" presStyleIdx="2" presStyleCnt="4" custScaleX="142857">
        <dgm:presLayoutVars>
          <dgm:chMax val="0"/>
          <dgm:bulletEnabled val="1"/>
        </dgm:presLayoutVars>
      </dgm:prSet>
      <dgm:spPr/>
      <dgm:t>
        <a:bodyPr/>
        <a:lstStyle/>
        <a:p>
          <a:endParaRPr lang="ru-RU"/>
        </a:p>
      </dgm:t>
    </dgm:pt>
    <dgm:pt modelId="{5B9B8870-C7A1-4FD9-8ADC-502236323E38}" type="pres">
      <dgm:prSet presAssocID="{31E3F312-58B7-417D-B42C-ADC9A6D17734}" presName="negativeSpace" presStyleCnt="0"/>
      <dgm:spPr/>
      <dgm:t>
        <a:bodyPr/>
        <a:lstStyle/>
        <a:p>
          <a:endParaRPr lang="ru-RU"/>
        </a:p>
      </dgm:t>
    </dgm:pt>
    <dgm:pt modelId="{7906083E-3B9D-4AC4-BFCE-58D447F4F280}" type="pres">
      <dgm:prSet presAssocID="{31E3F312-58B7-417D-B42C-ADC9A6D17734}" presName="childText" presStyleLbl="conFgAcc1" presStyleIdx="2" presStyleCnt="4">
        <dgm:presLayoutVars>
          <dgm:bulletEnabled val="1"/>
        </dgm:presLayoutVars>
      </dgm:prSet>
      <dgm:spPr/>
      <dgm:t>
        <a:bodyPr/>
        <a:lstStyle/>
        <a:p>
          <a:endParaRPr lang="ru-RU"/>
        </a:p>
      </dgm:t>
    </dgm:pt>
    <dgm:pt modelId="{D537A013-3504-49D7-A67E-25BB73761D43}" type="pres">
      <dgm:prSet presAssocID="{F4B547EA-A1D1-4704-9A21-6DB7FBEE34F6}" presName="spaceBetweenRectangles" presStyleCnt="0"/>
      <dgm:spPr/>
      <dgm:t>
        <a:bodyPr/>
        <a:lstStyle/>
        <a:p>
          <a:endParaRPr lang="ru-RU"/>
        </a:p>
      </dgm:t>
    </dgm:pt>
    <dgm:pt modelId="{BEC98993-5235-4AA2-BBA2-F2B98EF4A1CD}" type="pres">
      <dgm:prSet presAssocID="{5E84F0B4-E7CE-49CC-9CB3-7068470042DE}" presName="parentLin" presStyleCnt="0"/>
      <dgm:spPr/>
      <dgm:t>
        <a:bodyPr/>
        <a:lstStyle/>
        <a:p>
          <a:endParaRPr lang="ru-RU"/>
        </a:p>
      </dgm:t>
    </dgm:pt>
    <dgm:pt modelId="{95D2901B-CD16-4804-ADE7-B741BF0F63DC}" type="pres">
      <dgm:prSet presAssocID="{5E84F0B4-E7CE-49CC-9CB3-7068470042DE}" presName="parentLeftMargin" presStyleLbl="node1" presStyleIdx="2" presStyleCnt="4"/>
      <dgm:spPr/>
      <dgm:t>
        <a:bodyPr/>
        <a:lstStyle/>
        <a:p>
          <a:endParaRPr lang="ru-RU"/>
        </a:p>
      </dgm:t>
    </dgm:pt>
    <dgm:pt modelId="{44705482-888E-4EB3-93D5-8BF9E06633DC}" type="pres">
      <dgm:prSet presAssocID="{5E84F0B4-E7CE-49CC-9CB3-7068470042DE}" presName="parentText" presStyleLbl="node1" presStyleIdx="3" presStyleCnt="4" custScaleX="142857">
        <dgm:presLayoutVars>
          <dgm:chMax val="0"/>
          <dgm:bulletEnabled val="1"/>
        </dgm:presLayoutVars>
      </dgm:prSet>
      <dgm:spPr/>
      <dgm:t>
        <a:bodyPr/>
        <a:lstStyle/>
        <a:p>
          <a:endParaRPr lang="ru-RU"/>
        </a:p>
      </dgm:t>
    </dgm:pt>
    <dgm:pt modelId="{0B0365AB-697D-40B1-BA93-330B50081557}" type="pres">
      <dgm:prSet presAssocID="{5E84F0B4-E7CE-49CC-9CB3-7068470042DE}" presName="negativeSpace" presStyleCnt="0"/>
      <dgm:spPr/>
      <dgm:t>
        <a:bodyPr/>
        <a:lstStyle/>
        <a:p>
          <a:endParaRPr lang="ru-RU"/>
        </a:p>
      </dgm:t>
    </dgm:pt>
    <dgm:pt modelId="{89104466-69CC-48AF-A4BC-190DF579A9E8}" type="pres">
      <dgm:prSet presAssocID="{5E84F0B4-E7CE-49CC-9CB3-7068470042DE}" presName="childText" presStyleLbl="conFgAcc1" presStyleIdx="3" presStyleCnt="4" custLinFactNeighborX="653" custLinFactNeighborY="-26365">
        <dgm:presLayoutVars>
          <dgm:bulletEnabled val="1"/>
        </dgm:presLayoutVars>
      </dgm:prSet>
      <dgm:spPr/>
      <dgm:t>
        <a:bodyPr/>
        <a:lstStyle/>
        <a:p>
          <a:endParaRPr lang="ru-RU"/>
        </a:p>
      </dgm:t>
    </dgm:pt>
  </dgm:ptLst>
  <dgm:cxnLst>
    <dgm:cxn modelId="{64BF50BF-06C6-47D7-B3CE-847BD0F39C08}" type="presOf" srcId="{5E84F0B4-E7CE-49CC-9CB3-7068470042DE}" destId="{95D2901B-CD16-4804-ADE7-B741BF0F63DC}" srcOrd="0" destOrd="0" presId="urn:microsoft.com/office/officeart/2005/8/layout/list1"/>
    <dgm:cxn modelId="{8B40DB11-2E97-48E8-A9B7-4BDC727EF65D}" type="presOf" srcId="{94C4F423-4524-4B38-A9CF-DB61540CE9B5}" destId="{46948B63-1BA8-48BC-BB39-FB7997CA55EF}" srcOrd="0" destOrd="0" presId="urn:microsoft.com/office/officeart/2005/8/layout/list1"/>
    <dgm:cxn modelId="{9EF99A1A-1F9B-4E5C-8E07-31071F43E710}" type="presOf" srcId="{5E84F0B4-E7CE-49CC-9CB3-7068470042DE}" destId="{44705482-888E-4EB3-93D5-8BF9E06633DC}" srcOrd="1" destOrd="0" presId="urn:microsoft.com/office/officeart/2005/8/layout/list1"/>
    <dgm:cxn modelId="{9A41AA84-F629-4FFC-B31A-31D02CAC3DDF}" type="presOf" srcId="{1D714B66-D3B1-4605-972B-D8FA7BE84DC0}" destId="{E873644D-16EB-496E-B0A0-4A41BEE3E797}" srcOrd="0" destOrd="0" presId="urn:microsoft.com/office/officeart/2005/8/layout/list1"/>
    <dgm:cxn modelId="{C4367943-1357-4BC6-B3F8-C6DDF3058458}" type="presOf" srcId="{299D222D-2FA1-4743-815C-514411C983CD}" destId="{EFB29F17-DCC1-4CF0-AE66-E3CF70430A21}" srcOrd="0" destOrd="0" presId="urn:microsoft.com/office/officeart/2005/8/layout/list1"/>
    <dgm:cxn modelId="{64413B63-596E-4620-BE9A-EC9BCF5876D6}" srcId="{94C4F423-4524-4B38-A9CF-DB61540CE9B5}" destId="{1D714B66-D3B1-4605-972B-D8FA7BE84DC0}" srcOrd="0" destOrd="0" parTransId="{929C0455-4394-4F0E-AAA9-01011BEC6B63}" sibTransId="{1D4E3CA9-27E4-4C4C-B74F-14E11D14ECED}"/>
    <dgm:cxn modelId="{90CD1D85-1157-4AB5-BEED-A0F94329EDCC}" type="presOf" srcId="{299D222D-2FA1-4743-815C-514411C983CD}" destId="{AD4651A9-9807-4F83-9C96-F86C9F46912E}" srcOrd="1" destOrd="0" presId="urn:microsoft.com/office/officeart/2005/8/layout/list1"/>
    <dgm:cxn modelId="{7712092B-0542-4BDC-A45D-BABB417DAECE}" type="presOf" srcId="{31E3F312-58B7-417D-B42C-ADC9A6D17734}" destId="{1B408F48-8AD5-4E00-8B4D-19B687277623}" srcOrd="0" destOrd="0" presId="urn:microsoft.com/office/officeart/2005/8/layout/list1"/>
    <dgm:cxn modelId="{648F7B9D-07FF-48DE-8894-BBD342A254BD}" srcId="{94C4F423-4524-4B38-A9CF-DB61540CE9B5}" destId="{299D222D-2FA1-4743-815C-514411C983CD}" srcOrd="1" destOrd="0" parTransId="{C639360B-A44A-452F-8391-3B165E38CD9A}" sibTransId="{44E40A06-E633-4825-A9B4-37F35256BEF4}"/>
    <dgm:cxn modelId="{DB210E38-003D-41B4-BCB2-DD2613839D23}" srcId="{94C4F423-4524-4B38-A9CF-DB61540CE9B5}" destId="{5E84F0B4-E7CE-49CC-9CB3-7068470042DE}" srcOrd="3" destOrd="0" parTransId="{25DDF4CA-288F-477D-8F32-12DE42FBC589}" sibTransId="{EADF59DB-08A6-46E2-BD8F-5DBCDAC12E83}"/>
    <dgm:cxn modelId="{171D58E5-D792-4510-B8A1-CC363F0BA794}" type="presOf" srcId="{1D714B66-D3B1-4605-972B-D8FA7BE84DC0}" destId="{C8DC5472-C61F-44CF-B3F5-605D07D2CE93}" srcOrd="1" destOrd="0" presId="urn:microsoft.com/office/officeart/2005/8/layout/list1"/>
    <dgm:cxn modelId="{2C210033-802D-4ACA-A5B0-C13949FA8A76}" srcId="{94C4F423-4524-4B38-A9CF-DB61540CE9B5}" destId="{31E3F312-58B7-417D-B42C-ADC9A6D17734}" srcOrd="2" destOrd="0" parTransId="{964D4D3F-F664-4057-8ADC-BFD809830695}" sibTransId="{F4B547EA-A1D1-4704-9A21-6DB7FBEE34F6}"/>
    <dgm:cxn modelId="{C9069B55-27B0-4FF5-AD83-66C7075CCD31}" type="presOf" srcId="{31E3F312-58B7-417D-B42C-ADC9A6D17734}" destId="{CA720F1E-7129-4B4B-96B2-8009EFDDD60B}" srcOrd="1" destOrd="0" presId="urn:microsoft.com/office/officeart/2005/8/layout/list1"/>
    <dgm:cxn modelId="{BFFB2271-662A-4500-AF4E-87627A575B10}" type="presParOf" srcId="{46948B63-1BA8-48BC-BB39-FB7997CA55EF}" destId="{BEE1D1B0-A815-4D8C-AA9F-07F0D85CCEE7}" srcOrd="0" destOrd="0" presId="urn:microsoft.com/office/officeart/2005/8/layout/list1"/>
    <dgm:cxn modelId="{6ACFF5FB-A523-4AC4-B610-2831541C575B}" type="presParOf" srcId="{BEE1D1B0-A815-4D8C-AA9F-07F0D85CCEE7}" destId="{E873644D-16EB-496E-B0A0-4A41BEE3E797}" srcOrd="0" destOrd="0" presId="urn:microsoft.com/office/officeart/2005/8/layout/list1"/>
    <dgm:cxn modelId="{AF99D6A4-26A3-40EB-B2E8-31BD594DA8EA}" type="presParOf" srcId="{BEE1D1B0-A815-4D8C-AA9F-07F0D85CCEE7}" destId="{C8DC5472-C61F-44CF-B3F5-605D07D2CE93}" srcOrd="1" destOrd="0" presId="urn:microsoft.com/office/officeart/2005/8/layout/list1"/>
    <dgm:cxn modelId="{4FFF0586-6EF1-4DAE-921E-77743C0647B4}" type="presParOf" srcId="{46948B63-1BA8-48BC-BB39-FB7997CA55EF}" destId="{2BBF926B-6FF3-40DC-9610-3AC3E0CC8855}" srcOrd="1" destOrd="0" presId="urn:microsoft.com/office/officeart/2005/8/layout/list1"/>
    <dgm:cxn modelId="{2B1444F7-DC64-49FC-9574-E73965905031}" type="presParOf" srcId="{46948B63-1BA8-48BC-BB39-FB7997CA55EF}" destId="{038C2144-85DE-4622-BEF9-F53D362C858E}" srcOrd="2" destOrd="0" presId="urn:microsoft.com/office/officeart/2005/8/layout/list1"/>
    <dgm:cxn modelId="{B2A5CC0D-A8A2-42C5-87EA-78C97431B778}" type="presParOf" srcId="{46948B63-1BA8-48BC-BB39-FB7997CA55EF}" destId="{3D8ECC6F-E8A1-4A63-A431-733ABEDBB357}" srcOrd="3" destOrd="0" presId="urn:microsoft.com/office/officeart/2005/8/layout/list1"/>
    <dgm:cxn modelId="{731D6F69-B5C7-4BD4-A1F8-D9F3E1F279E8}" type="presParOf" srcId="{46948B63-1BA8-48BC-BB39-FB7997CA55EF}" destId="{9AD74046-75FD-42EB-8A53-68100C4D4A87}" srcOrd="4" destOrd="0" presId="urn:microsoft.com/office/officeart/2005/8/layout/list1"/>
    <dgm:cxn modelId="{CE653EEC-D31D-41C3-B9FE-68BDF85CD7CB}" type="presParOf" srcId="{9AD74046-75FD-42EB-8A53-68100C4D4A87}" destId="{EFB29F17-DCC1-4CF0-AE66-E3CF70430A21}" srcOrd="0" destOrd="0" presId="urn:microsoft.com/office/officeart/2005/8/layout/list1"/>
    <dgm:cxn modelId="{976A8648-875E-42DD-8BAA-4AB4CEBBC6EC}" type="presParOf" srcId="{9AD74046-75FD-42EB-8A53-68100C4D4A87}" destId="{AD4651A9-9807-4F83-9C96-F86C9F46912E}" srcOrd="1" destOrd="0" presId="urn:microsoft.com/office/officeart/2005/8/layout/list1"/>
    <dgm:cxn modelId="{9EB692D9-854E-4FC5-B840-ECF90C3DAD93}" type="presParOf" srcId="{46948B63-1BA8-48BC-BB39-FB7997CA55EF}" destId="{A969F939-1F9D-4101-A5E9-319D75ADD77F}" srcOrd="5" destOrd="0" presId="urn:microsoft.com/office/officeart/2005/8/layout/list1"/>
    <dgm:cxn modelId="{0CBEA49E-1A00-4AF4-B80A-3C4C76BFD9FB}" type="presParOf" srcId="{46948B63-1BA8-48BC-BB39-FB7997CA55EF}" destId="{02B5A8BA-A69A-4F91-87EF-72BAF8A7C357}" srcOrd="6" destOrd="0" presId="urn:microsoft.com/office/officeart/2005/8/layout/list1"/>
    <dgm:cxn modelId="{B045A14C-E04D-4057-9282-CEC140D0AA7B}" type="presParOf" srcId="{46948B63-1BA8-48BC-BB39-FB7997CA55EF}" destId="{BBCE83B3-58EA-4D9C-81B9-BEFC919FAFD4}" srcOrd="7" destOrd="0" presId="urn:microsoft.com/office/officeart/2005/8/layout/list1"/>
    <dgm:cxn modelId="{D452D388-F621-47E3-A49C-AE801D84371B}" type="presParOf" srcId="{46948B63-1BA8-48BC-BB39-FB7997CA55EF}" destId="{A27344B4-6826-499B-805C-C303A1A68536}" srcOrd="8" destOrd="0" presId="urn:microsoft.com/office/officeart/2005/8/layout/list1"/>
    <dgm:cxn modelId="{2AB829A2-DC2D-43DC-8827-710432DBE6BC}" type="presParOf" srcId="{A27344B4-6826-499B-805C-C303A1A68536}" destId="{1B408F48-8AD5-4E00-8B4D-19B687277623}" srcOrd="0" destOrd="0" presId="urn:microsoft.com/office/officeart/2005/8/layout/list1"/>
    <dgm:cxn modelId="{13850EA8-6420-41F3-B4F8-695C11C06519}" type="presParOf" srcId="{A27344B4-6826-499B-805C-C303A1A68536}" destId="{CA720F1E-7129-4B4B-96B2-8009EFDDD60B}" srcOrd="1" destOrd="0" presId="urn:microsoft.com/office/officeart/2005/8/layout/list1"/>
    <dgm:cxn modelId="{DDEA98B2-D9DA-4422-ACBD-4C1D837AE02D}" type="presParOf" srcId="{46948B63-1BA8-48BC-BB39-FB7997CA55EF}" destId="{5B9B8870-C7A1-4FD9-8ADC-502236323E38}" srcOrd="9" destOrd="0" presId="urn:microsoft.com/office/officeart/2005/8/layout/list1"/>
    <dgm:cxn modelId="{4D74E0A7-77F0-4440-A7D1-E12BD1112DE3}" type="presParOf" srcId="{46948B63-1BA8-48BC-BB39-FB7997CA55EF}" destId="{7906083E-3B9D-4AC4-BFCE-58D447F4F280}" srcOrd="10" destOrd="0" presId="urn:microsoft.com/office/officeart/2005/8/layout/list1"/>
    <dgm:cxn modelId="{83A2E01A-6931-4586-8957-49D909139908}" type="presParOf" srcId="{46948B63-1BA8-48BC-BB39-FB7997CA55EF}" destId="{D537A013-3504-49D7-A67E-25BB73761D43}" srcOrd="11" destOrd="0" presId="urn:microsoft.com/office/officeart/2005/8/layout/list1"/>
    <dgm:cxn modelId="{0C7C0A89-0804-4C61-B8A7-6F4CF1A4DC0A}" type="presParOf" srcId="{46948B63-1BA8-48BC-BB39-FB7997CA55EF}" destId="{BEC98993-5235-4AA2-BBA2-F2B98EF4A1CD}" srcOrd="12" destOrd="0" presId="urn:microsoft.com/office/officeart/2005/8/layout/list1"/>
    <dgm:cxn modelId="{76B9CB91-CB50-4387-8DD2-3F0EE63E951F}" type="presParOf" srcId="{BEC98993-5235-4AA2-BBA2-F2B98EF4A1CD}" destId="{95D2901B-CD16-4804-ADE7-B741BF0F63DC}" srcOrd="0" destOrd="0" presId="urn:microsoft.com/office/officeart/2005/8/layout/list1"/>
    <dgm:cxn modelId="{9A08CFD7-DF92-4747-BB7D-F7B88ABDB464}" type="presParOf" srcId="{BEC98993-5235-4AA2-BBA2-F2B98EF4A1CD}" destId="{44705482-888E-4EB3-93D5-8BF9E06633DC}" srcOrd="1" destOrd="0" presId="urn:microsoft.com/office/officeart/2005/8/layout/list1"/>
    <dgm:cxn modelId="{EBA90FA5-BB9E-42CE-B496-FA71AC3062AB}" type="presParOf" srcId="{46948B63-1BA8-48BC-BB39-FB7997CA55EF}" destId="{0B0365AB-697D-40B1-BA93-330B50081557}" srcOrd="13" destOrd="0" presId="urn:microsoft.com/office/officeart/2005/8/layout/list1"/>
    <dgm:cxn modelId="{9FB07D40-AE89-49B3-8FF8-9F86042F8F43}" type="presParOf" srcId="{46948B63-1BA8-48BC-BB39-FB7997CA55EF}" destId="{89104466-69CC-48AF-A4BC-190DF579A9E8}" srcOrd="14" destOrd="0" presId="urn:microsoft.com/office/officeart/2005/8/layout/list1"/>
  </dgm:cxnLst>
  <dgm:bg/>
  <dgm:whole/>
</dgm:dataModel>
</file>

<file path=ppt/diagrams/data11.xml><?xml version="1.0" encoding="utf-8"?>
<dgm:dataModel xmlns:dgm="http://schemas.openxmlformats.org/drawingml/2006/diagram" xmlns:a="http://schemas.openxmlformats.org/drawingml/2006/main">
  <dgm:ptLst>
    <dgm:pt modelId="{F7CE2614-FB3E-4A82-A169-D7C7E69160A2}" type="doc">
      <dgm:prSet loTypeId="urn:microsoft.com/office/officeart/2005/8/layout/matrix3" loCatId="matrix" qsTypeId="urn:microsoft.com/office/officeart/2005/8/quickstyle/3d1" qsCatId="3D" csTypeId="urn:microsoft.com/office/officeart/2005/8/colors/colorful1" csCatId="colorful" phldr="1"/>
      <dgm:spPr/>
      <dgm:t>
        <a:bodyPr/>
        <a:lstStyle/>
        <a:p>
          <a:endParaRPr lang="ru-RU"/>
        </a:p>
      </dgm:t>
    </dgm:pt>
    <dgm:pt modelId="{B4521224-148D-4760-A132-5DDAD5697921}">
      <dgm:prSet phldrT="[Текст]" custT="1"/>
      <dgm:spPr/>
      <dgm:t>
        <a:bodyPr/>
        <a:lstStyle/>
        <a:p>
          <a:r>
            <a:rPr lang="en-CA" sz="2100" dirty="0" smtClean="0">
              <a:solidFill>
                <a:schemeClr val="tx1"/>
              </a:solidFill>
            </a:rPr>
            <a:t>Phraseology</a:t>
          </a:r>
          <a:endParaRPr lang="ru-RU" sz="2100" dirty="0">
            <a:solidFill>
              <a:schemeClr val="tx1"/>
            </a:solidFill>
          </a:endParaRPr>
        </a:p>
      </dgm:t>
    </dgm:pt>
    <dgm:pt modelId="{26A78373-B4D6-446A-BB8B-29E804430ADD}" type="parTrans" cxnId="{5DE96CBE-A579-4A5C-B534-72DE01F72F0F}">
      <dgm:prSet/>
      <dgm:spPr/>
      <dgm:t>
        <a:bodyPr/>
        <a:lstStyle/>
        <a:p>
          <a:endParaRPr lang="ru-RU" sz="2200">
            <a:solidFill>
              <a:schemeClr val="tx1"/>
            </a:solidFill>
          </a:endParaRPr>
        </a:p>
      </dgm:t>
    </dgm:pt>
    <dgm:pt modelId="{778E8430-BD3B-4E1A-97D0-4774534A1991}" type="sibTrans" cxnId="{5DE96CBE-A579-4A5C-B534-72DE01F72F0F}">
      <dgm:prSet/>
      <dgm:spPr/>
      <dgm:t>
        <a:bodyPr/>
        <a:lstStyle/>
        <a:p>
          <a:endParaRPr lang="ru-RU" sz="2200">
            <a:solidFill>
              <a:schemeClr val="tx1"/>
            </a:solidFill>
          </a:endParaRPr>
        </a:p>
      </dgm:t>
    </dgm:pt>
    <dgm:pt modelId="{5C0CEEFD-4600-40AA-AF70-7E9DF47B9BB9}">
      <dgm:prSet phldrT="[Текст]" custT="1"/>
      <dgm:spPr/>
      <dgm:t>
        <a:bodyPr/>
        <a:lstStyle/>
        <a:p>
          <a:r>
            <a:rPr lang="en-CA" sz="2200" dirty="0" err="1" smtClean="0">
              <a:solidFill>
                <a:schemeClr val="tx1"/>
              </a:solidFill>
            </a:rPr>
            <a:t>Lexico</a:t>
          </a:r>
          <a:endParaRPr lang="en-CA" sz="2200" dirty="0" smtClean="0">
            <a:solidFill>
              <a:schemeClr val="tx1"/>
            </a:solidFill>
          </a:endParaRPr>
        </a:p>
        <a:p>
          <a:r>
            <a:rPr lang="en-CA" sz="2200" dirty="0" smtClean="0">
              <a:solidFill>
                <a:schemeClr val="tx1"/>
              </a:solidFill>
            </a:rPr>
            <a:t>grammar</a:t>
          </a:r>
          <a:endParaRPr lang="ru-RU" sz="2200" dirty="0">
            <a:solidFill>
              <a:schemeClr val="tx1"/>
            </a:solidFill>
          </a:endParaRPr>
        </a:p>
      </dgm:t>
    </dgm:pt>
    <dgm:pt modelId="{288FEB40-893F-462A-ADE7-7E4FDFAD2EA3}" type="parTrans" cxnId="{A0180366-DF3F-4095-8731-7292A53263BF}">
      <dgm:prSet/>
      <dgm:spPr/>
      <dgm:t>
        <a:bodyPr/>
        <a:lstStyle/>
        <a:p>
          <a:endParaRPr lang="ru-RU" sz="2200">
            <a:solidFill>
              <a:schemeClr val="tx1"/>
            </a:solidFill>
          </a:endParaRPr>
        </a:p>
      </dgm:t>
    </dgm:pt>
    <dgm:pt modelId="{C337E12D-FDA4-454C-B25F-9B3CA4391F3B}" type="sibTrans" cxnId="{A0180366-DF3F-4095-8731-7292A53263BF}">
      <dgm:prSet/>
      <dgm:spPr/>
      <dgm:t>
        <a:bodyPr/>
        <a:lstStyle/>
        <a:p>
          <a:endParaRPr lang="ru-RU" sz="2200">
            <a:solidFill>
              <a:schemeClr val="tx1"/>
            </a:solidFill>
          </a:endParaRPr>
        </a:p>
      </dgm:t>
    </dgm:pt>
    <dgm:pt modelId="{033DEF85-9A76-4E60-A7CC-E15F56C92BB2}">
      <dgm:prSet phldrT="[Текст]" custT="1"/>
      <dgm:spPr/>
      <dgm:t>
        <a:bodyPr/>
        <a:lstStyle/>
        <a:p>
          <a:r>
            <a:rPr lang="en-CA" sz="2200" dirty="0" smtClean="0">
              <a:solidFill>
                <a:schemeClr val="tx1"/>
              </a:solidFill>
            </a:rPr>
            <a:t>Register</a:t>
          </a:r>
          <a:endParaRPr lang="ru-RU" sz="2200" dirty="0">
            <a:solidFill>
              <a:schemeClr val="tx1"/>
            </a:solidFill>
          </a:endParaRPr>
        </a:p>
      </dgm:t>
    </dgm:pt>
    <dgm:pt modelId="{D9C49AE7-459C-4137-91E5-24FF8CA63C26}" type="parTrans" cxnId="{B09077F4-969A-4B89-BB78-91AB021B287E}">
      <dgm:prSet/>
      <dgm:spPr/>
      <dgm:t>
        <a:bodyPr/>
        <a:lstStyle/>
        <a:p>
          <a:endParaRPr lang="ru-RU" sz="2200">
            <a:solidFill>
              <a:schemeClr val="tx1"/>
            </a:solidFill>
          </a:endParaRPr>
        </a:p>
      </dgm:t>
    </dgm:pt>
    <dgm:pt modelId="{A3EFF0BE-FBB1-40EC-990C-5FC9B21098BF}" type="sibTrans" cxnId="{B09077F4-969A-4B89-BB78-91AB021B287E}">
      <dgm:prSet/>
      <dgm:spPr/>
      <dgm:t>
        <a:bodyPr/>
        <a:lstStyle/>
        <a:p>
          <a:endParaRPr lang="ru-RU" sz="2200">
            <a:solidFill>
              <a:schemeClr val="tx1"/>
            </a:solidFill>
          </a:endParaRPr>
        </a:p>
      </dgm:t>
    </dgm:pt>
    <dgm:pt modelId="{B3D07415-FDD7-4888-8C73-917C6CF0690E}">
      <dgm:prSet phldrT="[Текст]" custT="1"/>
      <dgm:spPr/>
      <dgm:t>
        <a:bodyPr/>
        <a:lstStyle/>
        <a:p>
          <a:r>
            <a:rPr lang="en-CA" sz="2200" dirty="0" smtClean="0">
              <a:solidFill>
                <a:schemeClr val="tx1"/>
              </a:solidFill>
            </a:rPr>
            <a:t>ESP</a:t>
          </a:r>
          <a:endParaRPr lang="ru-RU" sz="2200" dirty="0">
            <a:solidFill>
              <a:schemeClr val="tx1"/>
            </a:solidFill>
          </a:endParaRPr>
        </a:p>
      </dgm:t>
    </dgm:pt>
    <dgm:pt modelId="{EB1FAC97-F803-4335-B589-0A792C461EAB}" type="parTrans" cxnId="{C594D933-40AE-4B29-AA9B-B01FD17D580C}">
      <dgm:prSet/>
      <dgm:spPr/>
      <dgm:t>
        <a:bodyPr/>
        <a:lstStyle/>
        <a:p>
          <a:endParaRPr lang="ru-RU" sz="2200">
            <a:solidFill>
              <a:schemeClr val="tx1"/>
            </a:solidFill>
          </a:endParaRPr>
        </a:p>
      </dgm:t>
    </dgm:pt>
    <dgm:pt modelId="{F1DDC952-8CBE-460F-A89B-95546AF513EC}" type="sibTrans" cxnId="{C594D933-40AE-4B29-AA9B-B01FD17D580C}">
      <dgm:prSet/>
      <dgm:spPr/>
      <dgm:t>
        <a:bodyPr/>
        <a:lstStyle/>
        <a:p>
          <a:endParaRPr lang="ru-RU" sz="2200">
            <a:solidFill>
              <a:schemeClr val="tx1"/>
            </a:solidFill>
          </a:endParaRPr>
        </a:p>
      </dgm:t>
    </dgm:pt>
    <dgm:pt modelId="{0D1DF35B-0630-4649-A0C0-8C8BD9230664}" type="pres">
      <dgm:prSet presAssocID="{F7CE2614-FB3E-4A82-A169-D7C7E69160A2}" presName="matrix" presStyleCnt="0">
        <dgm:presLayoutVars>
          <dgm:chMax val="1"/>
          <dgm:dir/>
          <dgm:resizeHandles val="exact"/>
        </dgm:presLayoutVars>
      </dgm:prSet>
      <dgm:spPr/>
    </dgm:pt>
    <dgm:pt modelId="{093D56BA-FB8C-4DAD-ACFA-E5FB97090505}" type="pres">
      <dgm:prSet presAssocID="{F7CE2614-FB3E-4A82-A169-D7C7E69160A2}" presName="diamond" presStyleLbl="bgShp" presStyleIdx="0" presStyleCnt="1"/>
      <dgm:spPr/>
    </dgm:pt>
    <dgm:pt modelId="{1D93974C-848A-42D3-8821-40D0F9067494}" type="pres">
      <dgm:prSet presAssocID="{F7CE2614-FB3E-4A82-A169-D7C7E69160A2}" presName="quad1" presStyleLbl="node1" presStyleIdx="0" presStyleCnt="4">
        <dgm:presLayoutVars>
          <dgm:chMax val="0"/>
          <dgm:chPref val="0"/>
          <dgm:bulletEnabled val="1"/>
        </dgm:presLayoutVars>
      </dgm:prSet>
      <dgm:spPr/>
      <dgm:t>
        <a:bodyPr/>
        <a:lstStyle/>
        <a:p>
          <a:endParaRPr lang="ru-RU"/>
        </a:p>
      </dgm:t>
    </dgm:pt>
    <dgm:pt modelId="{3EAE0148-4ABB-4C5F-B30E-292C2C30F3ED}" type="pres">
      <dgm:prSet presAssocID="{F7CE2614-FB3E-4A82-A169-D7C7E69160A2}" presName="quad2" presStyleLbl="node1" presStyleIdx="1" presStyleCnt="4">
        <dgm:presLayoutVars>
          <dgm:chMax val="0"/>
          <dgm:chPref val="0"/>
          <dgm:bulletEnabled val="1"/>
        </dgm:presLayoutVars>
      </dgm:prSet>
      <dgm:spPr/>
      <dgm:t>
        <a:bodyPr/>
        <a:lstStyle/>
        <a:p>
          <a:endParaRPr lang="ru-RU"/>
        </a:p>
      </dgm:t>
    </dgm:pt>
    <dgm:pt modelId="{2518E43F-7FFA-4AE6-A894-B85E54A410C2}" type="pres">
      <dgm:prSet presAssocID="{F7CE2614-FB3E-4A82-A169-D7C7E69160A2}" presName="quad3" presStyleLbl="node1" presStyleIdx="2" presStyleCnt="4">
        <dgm:presLayoutVars>
          <dgm:chMax val="0"/>
          <dgm:chPref val="0"/>
          <dgm:bulletEnabled val="1"/>
        </dgm:presLayoutVars>
      </dgm:prSet>
      <dgm:spPr/>
    </dgm:pt>
    <dgm:pt modelId="{5CE147FD-30F3-49D8-8914-C88F4C4F62E4}" type="pres">
      <dgm:prSet presAssocID="{F7CE2614-FB3E-4A82-A169-D7C7E69160A2}" presName="quad4" presStyleLbl="node1" presStyleIdx="3" presStyleCnt="4">
        <dgm:presLayoutVars>
          <dgm:chMax val="0"/>
          <dgm:chPref val="0"/>
          <dgm:bulletEnabled val="1"/>
        </dgm:presLayoutVars>
      </dgm:prSet>
      <dgm:spPr/>
      <dgm:t>
        <a:bodyPr/>
        <a:lstStyle/>
        <a:p>
          <a:endParaRPr lang="ru-RU"/>
        </a:p>
      </dgm:t>
    </dgm:pt>
  </dgm:ptLst>
  <dgm:cxnLst>
    <dgm:cxn modelId="{A0180366-DF3F-4095-8731-7292A53263BF}" srcId="{F7CE2614-FB3E-4A82-A169-D7C7E69160A2}" destId="{5C0CEEFD-4600-40AA-AF70-7E9DF47B9BB9}" srcOrd="1" destOrd="0" parTransId="{288FEB40-893F-462A-ADE7-7E4FDFAD2EA3}" sibTransId="{C337E12D-FDA4-454C-B25F-9B3CA4391F3B}"/>
    <dgm:cxn modelId="{B09077F4-969A-4B89-BB78-91AB021B287E}" srcId="{F7CE2614-FB3E-4A82-A169-D7C7E69160A2}" destId="{033DEF85-9A76-4E60-A7CC-E15F56C92BB2}" srcOrd="2" destOrd="0" parTransId="{D9C49AE7-459C-4137-91E5-24FF8CA63C26}" sibTransId="{A3EFF0BE-FBB1-40EC-990C-5FC9B21098BF}"/>
    <dgm:cxn modelId="{900A458D-636F-4E8A-8F8F-DA33FADE6C63}" type="presOf" srcId="{B3D07415-FDD7-4888-8C73-917C6CF0690E}" destId="{5CE147FD-30F3-49D8-8914-C88F4C4F62E4}" srcOrd="0" destOrd="0" presId="urn:microsoft.com/office/officeart/2005/8/layout/matrix3"/>
    <dgm:cxn modelId="{90EBE8FF-4C3F-47E6-A6B2-E3EA8A319C9D}" type="presOf" srcId="{B4521224-148D-4760-A132-5DDAD5697921}" destId="{1D93974C-848A-42D3-8821-40D0F9067494}" srcOrd="0" destOrd="0" presId="urn:microsoft.com/office/officeart/2005/8/layout/matrix3"/>
    <dgm:cxn modelId="{47401911-9469-44A6-9BAF-5701C62D9BC1}" type="presOf" srcId="{033DEF85-9A76-4E60-A7CC-E15F56C92BB2}" destId="{2518E43F-7FFA-4AE6-A894-B85E54A410C2}" srcOrd="0" destOrd="0" presId="urn:microsoft.com/office/officeart/2005/8/layout/matrix3"/>
    <dgm:cxn modelId="{4964E6F9-EBB0-4B0B-B947-7D7F416BA141}" type="presOf" srcId="{F7CE2614-FB3E-4A82-A169-D7C7E69160A2}" destId="{0D1DF35B-0630-4649-A0C0-8C8BD9230664}" srcOrd="0" destOrd="0" presId="urn:microsoft.com/office/officeart/2005/8/layout/matrix3"/>
    <dgm:cxn modelId="{5DE96CBE-A579-4A5C-B534-72DE01F72F0F}" srcId="{F7CE2614-FB3E-4A82-A169-D7C7E69160A2}" destId="{B4521224-148D-4760-A132-5DDAD5697921}" srcOrd="0" destOrd="0" parTransId="{26A78373-B4D6-446A-BB8B-29E804430ADD}" sibTransId="{778E8430-BD3B-4E1A-97D0-4774534A1991}"/>
    <dgm:cxn modelId="{C594D933-40AE-4B29-AA9B-B01FD17D580C}" srcId="{F7CE2614-FB3E-4A82-A169-D7C7E69160A2}" destId="{B3D07415-FDD7-4888-8C73-917C6CF0690E}" srcOrd="3" destOrd="0" parTransId="{EB1FAC97-F803-4335-B589-0A792C461EAB}" sibTransId="{F1DDC952-8CBE-460F-A89B-95546AF513EC}"/>
    <dgm:cxn modelId="{F2A1407B-651D-478B-8B28-BCDF3005FBE7}" type="presOf" srcId="{5C0CEEFD-4600-40AA-AF70-7E9DF47B9BB9}" destId="{3EAE0148-4ABB-4C5F-B30E-292C2C30F3ED}" srcOrd="0" destOrd="0" presId="urn:microsoft.com/office/officeart/2005/8/layout/matrix3"/>
    <dgm:cxn modelId="{8383395C-F485-414C-A19B-1BB5B55FF1A6}" type="presParOf" srcId="{0D1DF35B-0630-4649-A0C0-8C8BD9230664}" destId="{093D56BA-FB8C-4DAD-ACFA-E5FB97090505}" srcOrd="0" destOrd="0" presId="urn:microsoft.com/office/officeart/2005/8/layout/matrix3"/>
    <dgm:cxn modelId="{23821A6D-F180-4F0A-AA92-A11E84E8ED9D}" type="presParOf" srcId="{0D1DF35B-0630-4649-A0C0-8C8BD9230664}" destId="{1D93974C-848A-42D3-8821-40D0F9067494}" srcOrd="1" destOrd="0" presId="urn:microsoft.com/office/officeart/2005/8/layout/matrix3"/>
    <dgm:cxn modelId="{6274E4E3-FE82-46E0-BF64-461C8D82BD4D}" type="presParOf" srcId="{0D1DF35B-0630-4649-A0C0-8C8BD9230664}" destId="{3EAE0148-4ABB-4C5F-B30E-292C2C30F3ED}" srcOrd="2" destOrd="0" presId="urn:microsoft.com/office/officeart/2005/8/layout/matrix3"/>
    <dgm:cxn modelId="{48E645A8-409D-459E-B95F-B9A5BBD1B9DD}" type="presParOf" srcId="{0D1DF35B-0630-4649-A0C0-8C8BD9230664}" destId="{2518E43F-7FFA-4AE6-A894-B85E54A410C2}" srcOrd="3" destOrd="0" presId="urn:microsoft.com/office/officeart/2005/8/layout/matrix3"/>
    <dgm:cxn modelId="{B03A88CD-F1CE-4602-8AC9-50D15614E8D5}" type="presParOf" srcId="{0D1DF35B-0630-4649-A0C0-8C8BD9230664}" destId="{5CE147FD-30F3-49D8-8914-C88F4C4F62E4}" srcOrd="4" destOrd="0" presId="urn:microsoft.com/office/officeart/2005/8/layout/matrix3"/>
  </dgm:cxnLst>
  <dgm:bg/>
  <dgm:whole/>
</dgm:dataModel>
</file>

<file path=ppt/diagrams/data12.xml><?xml version="1.0" encoding="utf-8"?>
<dgm:dataModel xmlns:dgm="http://schemas.openxmlformats.org/drawingml/2006/diagram" xmlns:a="http://schemas.openxmlformats.org/drawingml/2006/main">
  <dgm:ptLst>
    <dgm:pt modelId="{4964A1A8-0CB6-4237-AE80-96CDF3FB43A3}" type="doc">
      <dgm:prSet loTypeId="urn:microsoft.com/office/officeart/2005/8/layout/gear1" loCatId="relationship" qsTypeId="urn:microsoft.com/office/officeart/2005/8/quickstyle/3d1" qsCatId="3D" csTypeId="urn:microsoft.com/office/officeart/2005/8/colors/colorful5" csCatId="colorful" phldr="1"/>
      <dgm:spPr/>
    </dgm:pt>
    <dgm:pt modelId="{F5971E58-7284-422C-B693-EA5C0ED55BE4}">
      <dgm:prSet phldrT="[Текст]" custT="1"/>
      <dgm:spPr/>
      <dgm:t>
        <a:bodyPr/>
        <a:lstStyle/>
        <a:p>
          <a:r>
            <a:rPr lang="en-CA" sz="2000" dirty="0" smtClean="0">
              <a:solidFill>
                <a:schemeClr val="tx1"/>
              </a:solidFill>
            </a:rPr>
            <a:t>Collocation</a:t>
          </a:r>
          <a:endParaRPr lang="ru-RU" sz="2000" dirty="0">
            <a:solidFill>
              <a:schemeClr val="tx1"/>
            </a:solidFill>
          </a:endParaRPr>
        </a:p>
      </dgm:t>
    </dgm:pt>
    <dgm:pt modelId="{9E707A12-055F-4B7D-B7BB-89524130A406}" type="parTrans" cxnId="{31CB1B78-C42B-4CCC-9CBC-E06FDF8D94C4}">
      <dgm:prSet/>
      <dgm:spPr/>
      <dgm:t>
        <a:bodyPr/>
        <a:lstStyle/>
        <a:p>
          <a:endParaRPr lang="ru-RU" sz="2000">
            <a:solidFill>
              <a:schemeClr val="tx1"/>
            </a:solidFill>
          </a:endParaRPr>
        </a:p>
      </dgm:t>
    </dgm:pt>
    <dgm:pt modelId="{0B2D6628-D8D0-469E-8A4D-F672588163D3}" type="sibTrans" cxnId="{31CB1B78-C42B-4CCC-9CBC-E06FDF8D94C4}">
      <dgm:prSet/>
      <dgm:spPr/>
      <dgm:t>
        <a:bodyPr/>
        <a:lstStyle/>
        <a:p>
          <a:endParaRPr lang="ru-RU" sz="2000">
            <a:solidFill>
              <a:schemeClr val="tx1"/>
            </a:solidFill>
          </a:endParaRPr>
        </a:p>
      </dgm:t>
    </dgm:pt>
    <dgm:pt modelId="{A569AA0A-2CBC-4033-BBBE-6DEE284D2008}">
      <dgm:prSet phldrT="[Текст]" custT="1"/>
      <dgm:spPr/>
      <dgm:t>
        <a:bodyPr/>
        <a:lstStyle/>
        <a:p>
          <a:r>
            <a:rPr lang="en-CA" sz="2000" dirty="0" smtClean="0">
              <a:solidFill>
                <a:schemeClr val="tx1"/>
              </a:solidFill>
            </a:rPr>
            <a:t>Lexical bundles</a:t>
          </a:r>
          <a:endParaRPr lang="ru-RU" sz="2000" dirty="0">
            <a:solidFill>
              <a:schemeClr val="tx1"/>
            </a:solidFill>
          </a:endParaRPr>
        </a:p>
      </dgm:t>
    </dgm:pt>
    <dgm:pt modelId="{A95BDA7F-1316-4304-ADCD-594A881DE97B}" type="parTrans" cxnId="{B308FA5E-FAD7-4781-B337-0115B11A4CFE}">
      <dgm:prSet/>
      <dgm:spPr/>
      <dgm:t>
        <a:bodyPr/>
        <a:lstStyle/>
        <a:p>
          <a:endParaRPr lang="ru-RU" sz="2000">
            <a:solidFill>
              <a:schemeClr val="tx1"/>
            </a:solidFill>
          </a:endParaRPr>
        </a:p>
      </dgm:t>
    </dgm:pt>
    <dgm:pt modelId="{B720831E-7C10-4C6C-93B9-9E720B2AC33E}" type="sibTrans" cxnId="{B308FA5E-FAD7-4781-B337-0115B11A4CFE}">
      <dgm:prSet/>
      <dgm:spPr/>
      <dgm:t>
        <a:bodyPr/>
        <a:lstStyle/>
        <a:p>
          <a:endParaRPr lang="ru-RU" sz="2000">
            <a:solidFill>
              <a:schemeClr val="tx1"/>
            </a:solidFill>
          </a:endParaRPr>
        </a:p>
      </dgm:t>
    </dgm:pt>
    <dgm:pt modelId="{A3F41676-A780-4719-A173-1517907138B3}">
      <dgm:prSet phldrT="[Текст]" custT="1"/>
      <dgm:spPr/>
      <dgm:t>
        <a:bodyPr/>
        <a:lstStyle/>
        <a:p>
          <a:r>
            <a:rPr lang="en-CA" sz="2000" dirty="0" smtClean="0">
              <a:solidFill>
                <a:schemeClr val="tx1"/>
              </a:solidFill>
            </a:rPr>
            <a:t>Preferred </a:t>
          </a:r>
          <a:r>
            <a:rPr lang="en-CA" sz="1800" dirty="0" smtClean="0">
              <a:solidFill>
                <a:schemeClr val="tx1"/>
              </a:solidFill>
            </a:rPr>
            <a:t>sequences</a:t>
          </a:r>
          <a:endParaRPr lang="ru-RU" sz="1800" dirty="0">
            <a:solidFill>
              <a:schemeClr val="tx1"/>
            </a:solidFill>
          </a:endParaRPr>
        </a:p>
      </dgm:t>
    </dgm:pt>
    <dgm:pt modelId="{32CA8C56-11A0-4078-9DB2-B441493D760E}" type="parTrans" cxnId="{49DC15A1-1776-4C11-9042-8B2679C604D5}">
      <dgm:prSet/>
      <dgm:spPr/>
      <dgm:t>
        <a:bodyPr/>
        <a:lstStyle/>
        <a:p>
          <a:endParaRPr lang="ru-RU" sz="2000">
            <a:solidFill>
              <a:schemeClr val="tx1"/>
            </a:solidFill>
          </a:endParaRPr>
        </a:p>
      </dgm:t>
    </dgm:pt>
    <dgm:pt modelId="{AED831BC-7035-4437-8BD4-FD9D958EF69C}" type="sibTrans" cxnId="{49DC15A1-1776-4C11-9042-8B2679C604D5}">
      <dgm:prSet/>
      <dgm:spPr/>
      <dgm:t>
        <a:bodyPr/>
        <a:lstStyle/>
        <a:p>
          <a:endParaRPr lang="ru-RU" sz="2000">
            <a:solidFill>
              <a:schemeClr val="tx1"/>
            </a:solidFill>
          </a:endParaRPr>
        </a:p>
      </dgm:t>
    </dgm:pt>
    <dgm:pt modelId="{1CA5707F-8F60-4EA0-BEFA-8724A042829D}" type="pres">
      <dgm:prSet presAssocID="{4964A1A8-0CB6-4237-AE80-96CDF3FB43A3}" presName="composite" presStyleCnt="0">
        <dgm:presLayoutVars>
          <dgm:chMax val="3"/>
          <dgm:animLvl val="lvl"/>
          <dgm:resizeHandles val="exact"/>
        </dgm:presLayoutVars>
      </dgm:prSet>
      <dgm:spPr/>
    </dgm:pt>
    <dgm:pt modelId="{F4793E15-A42D-417D-BF60-A507F86DABE3}" type="pres">
      <dgm:prSet presAssocID="{F5971E58-7284-422C-B693-EA5C0ED55BE4}" presName="gear1" presStyleLbl="node1" presStyleIdx="0" presStyleCnt="3">
        <dgm:presLayoutVars>
          <dgm:chMax val="1"/>
          <dgm:bulletEnabled val="1"/>
        </dgm:presLayoutVars>
      </dgm:prSet>
      <dgm:spPr/>
    </dgm:pt>
    <dgm:pt modelId="{92648639-F4B6-4FC4-9AD6-F92D7E985190}" type="pres">
      <dgm:prSet presAssocID="{F5971E58-7284-422C-B693-EA5C0ED55BE4}" presName="gear1srcNode" presStyleLbl="node1" presStyleIdx="0" presStyleCnt="3"/>
      <dgm:spPr/>
    </dgm:pt>
    <dgm:pt modelId="{E5DCAB98-C7D9-4C43-B15D-775B77AD6E43}" type="pres">
      <dgm:prSet presAssocID="{F5971E58-7284-422C-B693-EA5C0ED55BE4}" presName="gear1dstNode" presStyleLbl="node1" presStyleIdx="0" presStyleCnt="3"/>
      <dgm:spPr/>
    </dgm:pt>
    <dgm:pt modelId="{6E8D2C8B-E309-4AD6-8DB9-3F911D8BAA56}" type="pres">
      <dgm:prSet presAssocID="{A569AA0A-2CBC-4033-BBBE-6DEE284D2008}" presName="gear2" presStyleLbl="node1" presStyleIdx="1" presStyleCnt="3">
        <dgm:presLayoutVars>
          <dgm:chMax val="1"/>
          <dgm:bulletEnabled val="1"/>
        </dgm:presLayoutVars>
      </dgm:prSet>
      <dgm:spPr/>
      <dgm:t>
        <a:bodyPr/>
        <a:lstStyle/>
        <a:p>
          <a:endParaRPr lang="ru-RU"/>
        </a:p>
      </dgm:t>
    </dgm:pt>
    <dgm:pt modelId="{104EAFEE-458E-4DB1-B3A9-439752B060C8}" type="pres">
      <dgm:prSet presAssocID="{A569AA0A-2CBC-4033-BBBE-6DEE284D2008}" presName="gear2srcNode" presStyleLbl="node1" presStyleIdx="1" presStyleCnt="3"/>
      <dgm:spPr/>
    </dgm:pt>
    <dgm:pt modelId="{A11F98FE-3D8E-4B34-BAD5-00D07E5306C9}" type="pres">
      <dgm:prSet presAssocID="{A569AA0A-2CBC-4033-BBBE-6DEE284D2008}" presName="gear2dstNode" presStyleLbl="node1" presStyleIdx="1" presStyleCnt="3"/>
      <dgm:spPr/>
    </dgm:pt>
    <dgm:pt modelId="{F9456166-F51C-4072-B283-B6CCE480B3D9}" type="pres">
      <dgm:prSet presAssocID="{A3F41676-A780-4719-A173-1517907138B3}" presName="gear3" presStyleLbl="node1" presStyleIdx="2" presStyleCnt="3"/>
      <dgm:spPr/>
      <dgm:t>
        <a:bodyPr/>
        <a:lstStyle/>
        <a:p>
          <a:endParaRPr lang="ru-RU"/>
        </a:p>
      </dgm:t>
    </dgm:pt>
    <dgm:pt modelId="{337102AA-B4D4-41B1-B231-F3FE20FD4B8A}" type="pres">
      <dgm:prSet presAssocID="{A3F41676-A780-4719-A173-1517907138B3}" presName="gear3tx" presStyleLbl="node1" presStyleIdx="2" presStyleCnt="3">
        <dgm:presLayoutVars>
          <dgm:chMax val="1"/>
          <dgm:bulletEnabled val="1"/>
        </dgm:presLayoutVars>
      </dgm:prSet>
      <dgm:spPr/>
      <dgm:t>
        <a:bodyPr/>
        <a:lstStyle/>
        <a:p>
          <a:endParaRPr lang="ru-RU"/>
        </a:p>
      </dgm:t>
    </dgm:pt>
    <dgm:pt modelId="{E85D35A8-AC79-4BE2-AFB7-0A61836E4E4F}" type="pres">
      <dgm:prSet presAssocID="{A3F41676-A780-4719-A173-1517907138B3}" presName="gear3srcNode" presStyleLbl="node1" presStyleIdx="2" presStyleCnt="3"/>
      <dgm:spPr/>
    </dgm:pt>
    <dgm:pt modelId="{8BE1CFC5-4CFB-45F0-B4F9-1B4C646570E7}" type="pres">
      <dgm:prSet presAssocID="{A3F41676-A780-4719-A173-1517907138B3}" presName="gear3dstNode" presStyleLbl="node1" presStyleIdx="2" presStyleCnt="3"/>
      <dgm:spPr/>
    </dgm:pt>
    <dgm:pt modelId="{6B5495F2-0263-4666-80B6-62AD40E29D26}" type="pres">
      <dgm:prSet presAssocID="{0B2D6628-D8D0-469E-8A4D-F672588163D3}" presName="connector1" presStyleLbl="sibTrans2D1" presStyleIdx="0" presStyleCnt="3"/>
      <dgm:spPr/>
    </dgm:pt>
    <dgm:pt modelId="{D2625C8F-9FF6-46F0-9BC9-A871AECF062C}" type="pres">
      <dgm:prSet presAssocID="{B720831E-7C10-4C6C-93B9-9E720B2AC33E}" presName="connector2" presStyleLbl="sibTrans2D1" presStyleIdx="1" presStyleCnt="3"/>
      <dgm:spPr/>
    </dgm:pt>
    <dgm:pt modelId="{71F30395-3636-47BE-BCE6-76478719037B}" type="pres">
      <dgm:prSet presAssocID="{AED831BC-7035-4437-8BD4-FD9D958EF69C}" presName="connector3" presStyleLbl="sibTrans2D1" presStyleIdx="2" presStyleCnt="3"/>
      <dgm:spPr/>
    </dgm:pt>
  </dgm:ptLst>
  <dgm:cxnLst>
    <dgm:cxn modelId="{8FCEAA5E-76A9-4C16-9315-17E85C430801}" type="presOf" srcId="{0B2D6628-D8D0-469E-8A4D-F672588163D3}" destId="{6B5495F2-0263-4666-80B6-62AD40E29D26}" srcOrd="0" destOrd="0" presId="urn:microsoft.com/office/officeart/2005/8/layout/gear1"/>
    <dgm:cxn modelId="{541594F2-29D7-4111-B10F-96DC94B608D2}" type="presOf" srcId="{AED831BC-7035-4437-8BD4-FD9D958EF69C}" destId="{71F30395-3636-47BE-BCE6-76478719037B}" srcOrd="0" destOrd="0" presId="urn:microsoft.com/office/officeart/2005/8/layout/gear1"/>
    <dgm:cxn modelId="{68741FF4-FA23-4EE5-90FC-62C1472AD163}" type="presOf" srcId="{A569AA0A-2CBC-4033-BBBE-6DEE284D2008}" destId="{6E8D2C8B-E309-4AD6-8DB9-3F911D8BAA56}" srcOrd="0" destOrd="0" presId="urn:microsoft.com/office/officeart/2005/8/layout/gear1"/>
    <dgm:cxn modelId="{49DC15A1-1776-4C11-9042-8B2679C604D5}" srcId="{4964A1A8-0CB6-4237-AE80-96CDF3FB43A3}" destId="{A3F41676-A780-4719-A173-1517907138B3}" srcOrd="2" destOrd="0" parTransId="{32CA8C56-11A0-4078-9DB2-B441493D760E}" sibTransId="{AED831BC-7035-4437-8BD4-FD9D958EF69C}"/>
    <dgm:cxn modelId="{EAB5CAFA-21E8-4F50-882E-4FD71523FE32}" type="presOf" srcId="{F5971E58-7284-422C-B693-EA5C0ED55BE4}" destId="{E5DCAB98-C7D9-4C43-B15D-775B77AD6E43}" srcOrd="2" destOrd="0" presId="urn:microsoft.com/office/officeart/2005/8/layout/gear1"/>
    <dgm:cxn modelId="{FD6F6C8E-B589-4D72-9392-E1E50965B42D}" type="presOf" srcId="{A569AA0A-2CBC-4033-BBBE-6DEE284D2008}" destId="{104EAFEE-458E-4DB1-B3A9-439752B060C8}" srcOrd="1" destOrd="0" presId="urn:microsoft.com/office/officeart/2005/8/layout/gear1"/>
    <dgm:cxn modelId="{B02C9809-452C-4FCB-9BB7-A199978B360F}" type="presOf" srcId="{A569AA0A-2CBC-4033-BBBE-6DEE284D2008}" destId="{A11F98FE-3D8E-4B34-BAD5-00D07E5306C9}" srcOrd="2" destOrd="0" presId="urn:microsoft.com/office/officeart/2005/8/layout/gear1"/>
    <dgm:cxn modelId="{AEF4B15A-1673-4939-B41A-A3488D72DDEB}" type="presOf" srcId="{A3F41676-A780-4719-A173-1517907138B3}" destId="{8BE1CFC5-4CFB-45F0-B4F9-1B4C646570E7}" srcOrd="3" destOrd="0" presId="urn:microsoft.com/office/officeart/2005/8/layout/gear1"/>
    <dgm:cxn modelId="{DCAC863C-5396-4B01-9C1F-2424133DE26D}" type="presOf" srcId="{A3F41676-A780-4719-A173-1517907138B3}" destId="{337102AA-B4D4-41B1-B231-F3FE20FD4B8A}" srcOrd="1" destOrd="0" presId="urn:microsoft.com/office/officeart/2005/8/layout/gear1"/>
    <dgm:cxn modelId="{242D40D4-734B-4135-A7DE-1A3C1361A220}" type="presOf" srcId="{F5971E58-7284-422C-B693-EA5C0ED55BE4}" destId="{92648639-F4B6-4FC4-9AD6-F92D7E985190}" srcOrd="1" destOrd="0" presId="urn:microsoft.com/office/officeart/2005/8/layout/gear1"/>
    <dgm:cxn modelId="{B308FA5E-FAD7-4781-B337-0115B11A4CFE}" srcId="{4964A1A8-0CB6-4237-AE80-96CDF3FB43A3}" destId="{A569AA0A-2CBC-4033-BBBE-6DEE284D2008}" srcOrd="1" destOrd="0" parTransId="{A95BDA7F-1316-4304-ADCD-594A881DE97B}" sibTransId="{B720831E-7C10-4C6C-93B9-9E720B2AC33E}"/>
    <dgm:cxn modelId="{EC0F9B30-4EA3-41E8-B44D-6E25FFF49546}" type="presOf" srcId="{B720831E-7C10-4C6C-93B9-9E720B2AC33E}" destId="{D2625C8F-9FF6-46F0-9BC9-A871AECF062C}" srcOrd="0" destOrd="0" presId="urn:microsoft.com/office/officeart/2005/8/layout/gear1"/>
    <dgm:cxn modelId="{31CB1B78-C42B-4CCC-9CBC-E06FDF8D94C4}" srcId="{4964A1A8-0CB6-4237-AE80-96CDF3FB43A3}" destId="{F5971E58-7284-422C-B693-EA5C0ED55BE4}" srcOrd="0" destOrd="0" parTransId="{9E707A12-055F-4B7D-B7BB-89524130A406}" sibTransId="{0B2D6628-D8D0-469E-8A4D-F672588163D3}"/>
    <dgm:cxn modelId="{8A1D208B-6132-41B2-99B0-D83520383DC9}" type="presOf" srcId="{4964A1A8-0CB6-4237-AE80-96CDF3FB43A3}" destId="{1CA5707F-8F60-4EA0-BEFA-8724A042829D}" srcOrd="0" destOrd="0" presId="urn:microsoft.com/office/officeart/2005/8/layout/gear1"/>
    <dgm:cxn modelId="{79AD8746-4D24-4A42-A516-BFEDB5A4B806}" type="presOf" srcId="{F5971E58-7284-422C-B693-EA5C0ED55BE4}" destId="{F4793E15-A42D-417D-BF60-A507F86DABE3}" srcOrd="0" destOrd="0" presId="urn:microsoft.com/office/officeart/2005/8/layout/gear1"/>
    <dgm:cxn modelId="{8D2CAF4C-A12F-4460-85F6-1C5DA7D991E5}" type="presOf" srcId="{A3F41676-A780-4719-A173-1517907138B3}" destId="{F9456166-F51C-4072-B283-B6CCE480B3D9}" srcOrd="0" destOrd="0" presId="urn:microsoft.com/office/officeart/2005/8/layout/gear1"/>
    <dgm:cxn modelId="{B268F3BA-1879-4723-A3E1-A051A9FC79B9}" type="presOf" srcId="{A3F41676-A780-4719-A173-1517907138B3}" destId="{E85D35A8-AC79-4BE2-AFB7-0A61836E4E4F}" srcOrd="2" destOrd="0" presId="urn:microsoft.com/office/officeart/2005/8/layout/gear1"/>
    <dgm:cxn modelId="{37D2DB56-0F09-4FA8-864C-859CCAAC338B}" type="presParOf" srcId="{1CA5707F-8F60-4EA0-BEFA-8724A042829D}" destId="{F4793E15-A42D-417D-BF60-A507F86DABE3}" srcOrd="0" destOrd="0" presId="urn:microsoft.com/office/officeart/2005/8/layout/gear1"/>
    <dgm:cxn modelId="{EE025C4E-76FA-4D59-9732-4BC0656BEE76}" type="presParOf" srcId="{1CA5707F-8F60-4EA0-BEFA-8724A042829D}" destId="{92648639-F4B6-4FC4-9AD6-F92D7E985190}" srcOrd="1" destOrd="0" presId="urn:microsoft.com/office/officeart/2005/8/layout/gear1"/>
    <dgm:cxn modelId="{94DE3DAD-55BC-4F64-979E-E6717A4CDE9E}" type="presParOf" srcId="{1CA5707F-8F60-4EA0-BEFA-8724A042829D}" destId="{E5DCAB98-C7D9-4C43-B15D-775B77AD6E43}" srcOrd="2" destOrd="0" presId="urn:microsoft.com/office/officeart/2005/8/layout/gear1"/>
    <dgm:cxn modelId="{F35534D8-021E-4FD4-9CC6-86AA460EAAEA}" type="presParOf" srcId="{1CA5707F-8F60-4EA0-BEFA-8724A042829D}" destId="{6E8D2C8B-E309-4AD6-8DB9-3F911D8BAA56}" srcOrd="3" destOrd="0" presId="urn:microsoft.com/office/officeart/2005/8/layout/gear1"/>
    <dgm:cxn modelId="{E5586D19-5D96-4F2C-8821-43DF60D39B77}" type="presParOf" srcId="{1CA5707F-8F60-4EA0-BEFA-8724A042829D}" destId="{104EAFEE-458E-4DB1-B3A9-439752B060C8}" srcOrd="4" destOrd="0" presId="urn:microsoft.com/office/officeart/2005/8/layout/gear1"/>
    <dgm:cxn modelId="{91DA2CC5-24E6-4850-A22F-71698F148181}" type="presParOf" srcId="{1CA5707F-8F60-4EA0-BEFA-8724A042829D}" destId="{A11F98FE-3D8E-4B34-BAD5-00D07E5306C9}" srcOrd="5" destOrd="0" presId="urn:microsoft.com/office/officeart/2005/8/layout/gear1"/>
    <dgm:cxn modelId="{416D82EC-41AC-4FCD-BB73-B01870011ABE}" type="presParOf" srcId="{1CA5707F-8F60-4EA0-BEFA-8724A042829D}" destId="{F9456166-F51C-4072-B283-B6CCE480B3D9}" srcOrd="6" destOrd="0" presId="urn:microsoft.com/office/officeart/2005/8/layout/gear1"/>
    <dgm:cxn modelId="{57E3CFD6-10D4-4BB5-B4D2-D1F9CC06A344}" type="presParOf" srcId="{1CA5707F-8F60-4EA0-BEFA-8724A042829D}" destId="{337102AA-B4D4-41B1-B231-F3FE20FD4B8A}" srcOrd="7" destOrd="0" presId="urn:microsoft.com/office/officeart/2005/8/layout/gear1"/>
    <dgm:cxn modelId="{52F425FB-1E7F-4676-BAA7-3D6D829DD4DD}" type="presParOf" srcId="{1CA5707F-8F60-4EA0-BEFA-8724A042829D}" destId="{E85D35A8-AC79-4BE2-AFB7-0A61836E4E4F}" srcOrd="8" destOrd="0" presId="urn:microsoft.com/office/officeart/2005/8/layout/gear1"/>
    <dgm:cxn modelId="{1B07B6C2-2744-4BF8-AB3E-2047ECB5B53A}" type="presParOf" srcId="{1CA5707F-8F60-4EA0-BEFA-8724A042829D}" destId="{8BE1CFC5-4CFB-45F0-B4F9-1B4C646570E7}" srcOrd="9" destOrd="0" presId="urn:microsoft.com/office/officeart/2005/8/layout/gear1"/>
    <dgm:cxn modelId="{793D16AB-2D93-439F-A009-3C7A2C3911D6}" type="presParOf" srcId="{1CA5707F-8F60-4EA0-BEFA-8724A042829D}" destId="{6B5495F2-0263-4666-80B6-62AD40E29D26}" srcOrd="10" destOrd="0" presId="urn:microsoft.com/office/officeart/2005/8/layout/gear1"/>
    <dgm:cxn modelId="{D57D73BC-3B9E-4DC1-B8D8-41FECA006A2D}" type="presParOf" srcId="{1CA5707F-8F60-4EA0-BEFA-8724A042829D}" destId="{D2625C8F-9FF6-46F0-9BC9-A871AECF062C}" srcOrd="11" destOrd="0" presId="urn:microsoft.com/office/officeart/2005/8/layout/gear1"/>
    <dgm:cxn modelId="{F0FD7E01-E9AB-407A-8AAD-C93F37E6B54C}" type="presParOf" srcId="{1CA5707F-8F60-4EA0-BEFA-8724A042829D}" destId="{71F30395-3636-47BE-BCE6-76478719037B}" srcOrd="12" destOrd="0" presId="urn:microsoft.com/office/officeart/2005/8/layout/gear1"/>
  </dgm:cxnLst>
  <dgm:bg/>
  <dgm:whole/>
</dgm:dataModel>
</file>

<file path=ppt/diagrams/data13.xml><?xml version="1.0" encoding="utf-8"?>
<dgm:dataModel xmlns:dgm="http://schemas.openxmlformats.org/drawingml/2006/diagram" xmlns:a="http://schemas.openxmlformats.org/drawingml/2006/main">
  <dgm:ptLst>
    <dgm:pt modelId="{9E1BC46A-C7DC-4CFA-BA2A-4395C8F528B2}"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C9A528B0-0E23-4711-BFC8-4C6C3DD6D81E}">
      <dgm:prSet phldrT="[Текст]"/>
      <dgm:spPr/>
      <dgm:t>
        <a:bodyPr/>
        <a:lstStyle/>
        <a:p>
          <a:r>
            <a:rPr lang="en-CA" dirty="0" smtClean="0">
              <a:solidFill>
                <a:schemeClr val="tx1"/>
              </a:solidFill>
            </a:rPr>
            <a:t>generalized corpora</a:t>
          </a:r>
          <a:endParaRPr lang="ru-RU" dirty="0">
            <a:solidFill>
              <a:schemeClr val="tx1"/>
            </a:solidFill>
          </a:endParaRPr>
        </a:p>
      </dgm:t>
    </dgm:pt>
    <dgm:pt modelId="{6271B4CB-A1CC-4A48-9903-96F544438005}" type="parTrans" cxnId="{00668A23-B3A1-4269-823B-7DE0C078AB94}">
      <dgm:prSet/>
      <dgm:spPr/>
      <dgm:t>
        <a:bodyPr/>
        <a:lstStyle/>
        <a:p>
          <a:endParaRPr lang="ru-RU">
            <a:solidFill>
              <a:schemeClr val="tx1"/>
            </a:solidFill>
          </a:endParaRPr>
        </a:p>
      </dgm:t>
    </dgm:pt>
    <dgm:pt modelId="{56C671EB-F815-42AF-80AB-7781972FD801}" type="sibTrans" cxnId="{00668A23-B3A1-4269-823B-7DE0C078AB94}">
      <dgm:prSet/>
      <dgm:spPr/>
      <dgm:t>
        <a:bodyPr/>
        <a:lstStyle/>
        <a:p>
          <a:endParaRPr lang="ru-RU">
            <a:solidFill>
              <a:schemeClr val="tx1"/>
            </a:solidFill>
          </a:endParaRPr>
        </a:p>
      </dgm:t>
    </dgm:pt>
    <dgm:pt modelId="{F1E067EA-FCE6-47B2-A51C-14FE7ADD4E6F}">
      <dgm:prSet phldrT="[Текст]"/>
      <dgm:spPr/>
      <dgm:t>
        <a:bodyPr/>
        <a:lstStyle/>
        <a:p>
          <a:r>
            <a:rPr lang="en-CA" dirty="0" smtClean="0">
              <a:solidFill>
                <a:schemeClr val="tx1"/>
              </a:solidFill>
            </a:rPr>
            <a:t>specialized corpora</a:t>
          </a:r>
          <a:endParaRPr lang="ru-RU" dirty="0">
            <a:solidFill>
              <a:schemeClr val="tx1"/>
            </a:solidFill>
          </a:endParaRPr>
        </a:p>
      </dgm:t>
    </dgm:pt>
    <dgm:pt modelId="{2B88DF57-0AB3-497E-9225-53B1B9E09A64}" type="parTrans" cxnId="{FF7113E4-8FCE-45CB-8C99-F36037CAAA72}">
      <dgm:prSet/>
      <dgm:spPr/>
      <dgm:t>
        <a:bodyPr/>
        <a:lstStyle/>
        <a:p>
          <a:endParaRPr lang="ru-RU">
            <a:solidFill>
              <a:schemeClr val="tx1"/>
            </a:solidFill>
          </a:endParaRPr>
        </a:p>
      </dgm:t>
    </dgm:pt>
    <dgm:pt modelId="{EC863234-8963-4057-8274-699CD342F10B}" type="sibTrans" cxnId="{FF7113E4-8FCE-45CB-8C99-F36037CAAA72}">
      <dgm:prSet/>
      <dgm:spPr/>
      <dgm:t>
        <a:bodyPr/>
        <a:lstStyle/>
        <a:p>
          <a:endParaRPr lang="ru-RU">
            <a:solidFill>
              <a:schemeClr val="tx1"/>
            </a:solidFill>
          </a:endParaRPr>
        </a:p>
      </dgm:t>
    </dgm:pt>
    <dgm:pt modelId="{6117E8B4-E000-454B-B89E-A1329637E31D}">
      <dgm:prSet phldrT="[Текст]"/>
      <dgm:spPr/>
      <dgm:t>
        <a:bodyPr/>
        <a:lstStyle/>
        <a:p>
          <a:r>
            <a:rPr lang="en-CA" dirty="0" smtClean="0">
              <a:solidFill>
                <a:schemeClr val="tx1"/>
              </a:solidFill>
            </a:rPr>
            <a:t>learner corpora</a:t>
          </a:r>
          <a:endParaRPr lang="ru-RU" dirty="0">
            <a:solidFill>
              <a:schemeClr val="tx1"/>
            </a:solidFill>
          </a:endParaRPr>
        </a:p>
      </dgm:t>
    </dgm:pt>
    <dgm:pt modelId="{8DE2FE00-0CBD-413B-9F78-EFF291491115}" type="parTrans" cxnId="{B88D9240-FD6C-45EE-AFF1-29BF7B5750FB}">
      <dgm:prSet/>
      <dgm:spPr/>
      <dgm:t>
        <a:bodyPr/>
        <a:lstStyle/>
        <a:p>
          <a:endParaRPr lang="ru-RU">
            <a:solidFill>
              <a:schemeClr val="tx1"/>
            </a:solidFill>
          </a:endParaRPr>
        </a:p>
      </dgm:t>
    </dgm:pt>
    <dgm:pt modelId="{DE493F1E-FAD2-46AF-933F-E8ADE73B0A82}" type="sibTrans" cxnId="{B88D9240-FD6C-45EE-AFF1-29BF7B5750FB}">
      <dgm:prSet/>
      <dgm:spPr/>
      <dgm:t>
        <a:bodyPr/>
        <a:lstStyle/>
        <a:p>
          <a:endParaRPr lang="ru-RU">
            <a:solidFill>
              <a:schemeClr val="tx1"/>
            </a:solidFill>
          </a:endParaRPr>
        </a:p>
      </dgm:t>
    </dgm:pt>
    <dgm:pt modelId="{99790619-3409-4C53-B6F0-B91EAA03E562}">
      <dgm:prSet phldrT="[Текст]"/>
      <dgm:spPr/>
      <dgm:t>
        <a:bodyPr/>
        <a:lstStyle/>
        <a:p>
          <a:r>
            <a:rPr lang="en-CA" dirty="0" smtClean="0">
              <a:solidFill>
                <a:schemeClr val="tx1"/>
              </a:solidFill>
            </a:rPr>
            <a:t>pedagogic corpora</a:t>
          </a:r>
          <a:endParaRPr lang="ru-RU" dirty="0">
            <a:solidFill>
              <a:schemeClr val="tx1"/>
            </a:solidFill>
          </a:endParaRPr>
        </a:p>
      </dgm:t>
    </dgm:pt>
    <dgm:pt modelId="{000EF3CD-6975-41C3-B142-FC3B721D1D7B}" type="parTrans" cxnId="{86BBDDB2-1BBE-4AA3-9EB0-853A8AF2FB51}">
      <dgm:prSet/>
      <dgm:spPr/>
      <dgm:t>
        <a:bodyPr/>
        <a:lstStyle/>
        <a:p>
          <a:endParaRPr lang="ru-RU">
            <a:solidFill>
              <a:schemeClr val="tx1"/>
            </a:solidFill>
          </a:endParaRPr>
        </a:p>
      </dgm:t>
    </dgm:pt>
    <dgm:pt modelId="{6E190868-E452-4830-AA94-60B743B998E8}" type="sibTrans" cxnId="{86BBDDB2-1BBE-4AA3-9EB0-853A8AF2FB51}">
      <dgm:prSet/>
      <dgm:spPr/>
      <dgm:t>
        <a:bodyPr/>
        <a:lstStyle/>
        <a:p>
          <a:endParaRPr lang="ru-RU">
            <a:solidFill>
              <a:schemeClr val="tx1"/>
            </a:solidFill>
          </a:endParaRPr>
        </a:p>
      </dgm:t>
    </dgm:pt>
    <dgm:pt modelId="{57989C4A-8B6A-4407-9BEF-1FD9A9A38B7C}" type="pres">
      <dgm:prSet presAssocID="{9E1BC46A-C7DC-4CFA-BA2A-4395C8F528B2}" presName="linear" presStyleCnt="0">
        <dgm:presLayoutVars>
          <dgm:dir/>
          <dgm:animLvl val="lvl"/>
          <dgm:resizeHandles val="exact"/>
        </dgm:presLayoutVars>
      </dgm:prSet>
      <dgm:spPr/>
    </dgm:pt>
    <dgm:pt modelId="{BA9BE8FC-49B6-43DE-B5C7-D16FE400FF9E}" type="pres">
      <dgm:prSet presAssocID="{C9A528B0-0E23-4711-BFC8-4C6C3DD6D81E}" presName="parentLin" presStyleCnt="0"/>
      <dgm:spPr/>
    </dgm:pt>
    <dgm:pt modelId="{80743249-9826-4FB0-B1B7-13C0C17DA761}" type="pres">
      <dgm:prSet presAssocID="{C9A528B0-0E23-4711-BFC8-4C6C3DD6D81E}" presName="parentLeftMargin" presStyleLbl="node1" presStyleIdx="0" presStyleCnt="4"/>
      <dgm:spPr/>
    </dgm:pt>
    <dgm:pt modelId="{7A683A49-42DA-4174-BFDF-8E9F3850A4EE}" type="pres">
      <dgm:prSet presAssocID="{C9A528B0-0E23-4711-BFC8-4C6C3DD6D81E}" presName="parentText" presStyleLbl="node1" presStyleIdx="0" presStyleCnt="4">
        <dgm:presLayoutVars>
          <dgm:chMax val="0"/>
          <dgm:bulletEnabled val="1"/>
        </dgm:presLayoutVars>
      </dgm:prSet>
      <dgm:spPr/>
      <dgm:t>
        <a:bodyPr/>
        <a:lstStyle/>
        <a:p>
          <a:endParaRPr lang="ru-RU"/>
        </a:p>
      </dgm:t>
    </dgm:pt>
    <dgm:pt modelId="{E2E116FE-3D7C-4E6D-AE14-3CF8A3B2B7E4}" type="pres">
      <dgm:prSet presAssocID="{C9A528B0-0E23-4711-BFC8-4C6C3DD6D81E}" presName="negativeSpace" presStyleCnt="0"/>
      <dgm:spPr/>
    </dgm:pt>
    <dgm:pt modelId="{914D77EE-1C6B-451E-BAEF-DF963E69E99A}" type="pres">
      <dgm:prSet presAssocID="{C9A528B0-0E23-4711-BFC8-4C6C3DD6D81E}" presName="childText" presStyleLbl="conFgAcc1" presStyleIdx="0" presStyleCnt="4">
        <dgm:presLayoutVars>
          <dgm:bulletEnabled val="1"/>
        </dgm:presLayoutVars>
      </dgm:prSet>
      <dgm:spPr/>
    </dgm:pt>
    <dgm:pt modelId="{E6D93535-7CCC-4468-B910-80F9F70FF3FA}" type="pres">
      <dgm:prSet presAssocID="{56C671EB-F815-42AF-80AB-7781972FD801}" presName="spaceBetweenRectangles" presStyleCnt="0"/>
      <dgm:spPr/>
    </dgm:pt>
    <dgm:pt modelId="{C154FB5F-C1FE-4A29-80EB-B346985413A2}" type="pres">
      <dgm:prSet presAssocID="{F1E067EA-FCE6-47B2-A51C-14FE7ADD4E6F}" presName="parentLin" presStyleCnt="0"/>
      <dgm:spPr/>
    </dgm:pt>
    <dgm:pt modelId="{C72135DF-00F3-45E2-A874-4B054C893D74}" type="pres">
      <dgm:prSet presAssocID="{F1E067EA-FCE6-47B2-A51C-14FE7ADD4E6F}" presName="parentLeftMargin" presStyleLbl="node1" presStyleIdx="0" presStyleCnt="4"/>
      <dgm:spPr/>
    </dgm:pt>
    <dgm:pt modelId="{04D3439A-4965-4D4F-83D7-6F6444792AAC}" type="pres">
      <dgm:prSet presAssocID="{F1E067EA-FCE6-47B2-A51C-14FE7ADD4E6F}" presName="parentText" presStyleLbl="node1" presStyleIdx="1" presStyleCnt="4">
        <dgm:presLayoutVars>
          <dgm:chMax val="0"/>
          <dgm:bulletEnabled val="1"/>
        </dgm:presLayoutVars>
      </dgm:prSet>
      <dgm:spPr/>
      <dgm:t>
        <a:bodyPr/>
        <a:lstStyle/>
        <a:p>
          <a:endParaRPr lang="ru-RU"/>
        </a:p>
      </dgm:t>
    </dgm:pt>
    <dgm:pt modelId="{27821964-832E-425A-A97F-81DAE1CB0314}" type="pres">
      <dgm:prSet presAssocID="{F1E067EA-FCE6-47B2-A51C-14FE7ADD4E6F}" presName="negativeSpace" presStyleCnt="0"/>
      <dgm:spPr/>
    </dgm:pt>
    <dgm:pt modelId="{33CCD731-D4E0-4BEC-A992-88B207C3EF75}" type="pres">
      <dgm:prSet presAssocID="{F1E067EA-FCE6-47B2-A51C-14FE7ADD4E6F}" presName="childText" presStyleLbl="conFgAcc1" presStyleIdx="1" presStyleCnt="4">
        <dgm:presLayoutVars>
          <dgm:bulletEnabled val="1"/>
        </dgm:presLayoutVars>
      </dgm:prSet>
      <dgm:spPr/>
    </dgm:pt>
    <dgm:pt modelId="{9FC729DB-D68C-414E-81C8-DCF75ABFA3E7}" type="pres">
      <dgm:prSet presAssocID="{EC863234-8963-4057-8274-699CD342F10B}" presName="spaceBetweenRectangles" presStyleCnt="0"/>
      <dgm:spPr/>
    </dgm:pt>
    <dgm:pt modelId="{D125A145-866A-454B-A56B-D09E750CA2C8}" type="pres">
      <dgm:prSet presAssocID="{6117E8B4-E000-454B-B89E-A1329637E31D}" presName="parentLin" presStyleCnt="0"/>
      <dgm:spPr/>
    </dgm:pt>
    <dgm:pt modelId="{9380306B-8E5E-4F6D-9AE4-EB78269296DE}" type="pres">
      <dgm:prSet presAssocID="{6117E8B4-E000-454B-B89E-A1329637E31D}" presName="parentLeftMargin" presStyleLbl="node1" presStyleIdx="1" presStyleCnt="4"/>
      <dgm:spPr/>
    </dgm:pt>
    <dgm:pt modelId="{A8139D4B-3EFC-4DC6-A37E-26B6441E7DC0}" type="pres">
      <dgm:prSet presAssocID="{6117E8B4-E000-454B-B89E-A1329637E31D}" presName="parentText" presStyleLbl="node1" presStyleIdx="2" presStyleCnt="4">
        <dgm:presLayoutVars>
          <dgm:chMax val="0"/>
          <dgm:bulletEnabled val="1"/>
        </dgm:presLayoutVars>
      </dgm:prSet>
      <dgm:spPr/>
      <dgm:t>
        <a:bodyPr/>
        <a:lstStyle/>
        <a:p>
          <a:endParaRPr lang="ru-RU"/>
        </a:p>
      </dgm:t>
    </dgm:pt>
    <dgm:pt modelId="{639148FB-1BE7-43B5-85D5-30AD001AF47D}" type="pres">
      <dgm:prSet presAssocID="{6117E8B4-E000-454B-B89E-A1329637E31D}" presName="negativeSpace" presStyleCnt="0"/>
      <dgm:spPr/>
    </dgm:pt>
    <dgm:pt modelId="{871922C0-ECDB-4FBC-8B32-50F0A14F8203}" type="pres">
      <dgm:prSet presAssocID="{6117E8B4-E000-454B-B89E-A1329637E31D}" presName="childText" presStyleLbl="conFgAcc1" presStyleIdx="2" presStyleCnt="4">
        <dgm:presLayoutVars>
          <dgm:bulletEnabled val="1"/>
        </dgm:presLayoutVars>
      </dgm:prSet>
      <dgm:spPr/>
    </dgm:pt>
    <dgm:pt modelId="{1811448F-2434-48E5-91E1-E380630A0DCA}" type="pres">
      <dgm:prSet presAssocID="{DE493F1E-FAD2-46AF-933F-E8ADE73B0A82}" presName="spaceBetweenRectangles" presStyleCnt="0"/>
      <dgm:spPr/>
    </dgm:pt>
    <dgm:pt modelId="{4E3F73E9-59E1-46FC-B4D9-120B5EE6A346}" type="pres">
      <dgm:prSet presAssocID="{99790619-3409-4C53-B6F0-B91EAA03E562}" presName="parentLin" presStyleCnt="0"/>
      <dgm:spPr/>
    </dgm:pt>
    <dgm:pt modelId="{654AF0EB-6C44-44F0-80C6-BC5AE81E9EC3}" type="pres">
      <dgm:prSet presAssocID="{99790619-3409-4C53-B6F0-B91EAA03E562}" presName="parentLeftMargin" presStyleLbl="node1" presStyleIdx="2" presStyleCnt="4"/>
      <dgm:spPr/>
    </dgm:pt>
    <dgm:pt modelId="{1BB4C395-33B2-4D3F-BE82-773770FF070D}" type="pres">
      <dgm:prSet presAssocID="{99790619-3409-4C53-B6F0-B91EAA03E562}" presName="parentText" presStyleLbl="node1" presStyleIdx="3" presStyleCnt="4">
        <dgm:presLayoutVars>
          <dgm:chMax val="0"/>
          <dgm:bulletEnabled val="1"/>
        </dgm:presLayoutVars>
      </dgm:prSet>
      <dgm:spPr/>
      <dgm:t>
        <a:bodyPr/>
        <a:lstStyle/>
        <a:p>
          <a:endParaRPr lang="ru-RU"/>
        </a:p>
      </dgm:t>
    </dgm:pt>
    <dgm:pt modelId="{E4B901BE-FB7E-4443-B0AE-7B9E356EFF31}" type="pres">
      <dgm:prSet presAssocID="{99790619-3409-4C53-B6F0-B91EAA03E562}" presName="negativeSpace" presStyleCnt="0"/>
      <dgm:spPr/>
    </dgm:pt>
    <dgm:pt modelId="{E673ACDC-4C20-4FA1-81FF-B4937CFF2959}" type="pres">
      <dgm:prSet presAssocID="{99790619-3409-4C53-B6F0-B91EAA03E562}" presName="childText" presStyleLbl="conFgAcc1" presStyleIdx="3" presStyleCnt="4">
        <dgm:presLayoutVars>
          <dgm:bulletEnabled val="1"/>
        </dgm:presLayoutVars>
      </dgm:prSet>
      <dgm:spPr/>
    </dgm:pt>
  </dgm:ptLst>
  <dgm:cxnLst>
    <dgm:cxn modelId="{3079D2F3-DC22-4D82-9D96-4A11B24FD1D1}" type="presOf" srcId="{6117E8B4-E000-454B-B89E-A1329637E31D}" destId="{A8139D4B-3EFC-4DC6-A37E-26B6441E7DC0}" srcOrd="1" destOrd="0" presId="urn:microsoft.com/office/officeart/2005/8/layout/list1"/>
    <dgm:cxn modelId="{7A28820B-C90C-42BD-8179-570FF0B21F1E}" type="presOf" srcId="{99790619-3409-4C53-B6F0-B91EAA03E562}" destId="{654AF0EB-6C44-44F0-80C6-BC5AE81E9EC3}" srcOrd="0" destOrd="0" presId="urn:microsoft.com/office/officeart/2005/8/layout/list1"/>
    <dgm:cxn modelId="{EE3AF461-C325-44C1-961A-C9E64AAF6626}" type="presOf" srcId="{F1E067EA-FCE6-47B2-A51C-14FE7ADD4E6F}" destId="{04D3439A-4965-4D4F-83D7-6F6444792AAC}" srcOrd="1" destOrd="0" presId="urn:microsoft.com/office/officeart/2005/8/layout/list1"/>
    <dgm:cxn modelId="{00668A23-B3A1-4269-823B-7DE0C078AB94}" srcId="{9E1BC46A-C7DC-4CFA-BA2A-4395C8F528B2}" destId="{C9A528B0-0E23-4711-BFC8-4C6C3DD6D81E}" srcOrd="0" destOrd="0" parTransId="{6271B4CB-A1CC-4A48-9903-96F544438005}" sibTransId="{56C671EB-F815-42AF-80AB-7781972FD801}"/>
    <dgm:cxn modelId="{FF7113E4-8FCE-45CB-8C99-F36037CAAA72}" srcId="{9E1BC46A-C7DC-4CFA-BA2A-4395C8F528B2}" destId="{F1E067EA-FCE6-47B2-A51C-14FE7ADD4E6F}" srcOrd="1" destOrd="0" parTransId="{2B88DF57-0AB3-497E-9225-53B1B9E09A64}" sibTransId="{EC863234-8963-4057-8274-699CD342F10B}"/>
    <dgm:cxn modelId="{B7ECECED-7E9C-47F3-AD6C-B5A4D3FFB3E8}" type="presOf" srcId="{C9A528B0-0E23-4711-BFC8-4C6C3DD6D81E}" destId="{80743249-9826-4FB0-B1B7-13C0C17DA761}" srcOrd="0" destOrd="0" presId="urn:microsoft.com/office/officeart/2005/8/layout/list1"/>
    <dgm:cxn modelId="{86BBDDB2-1BBE-4AA3-9EB0-853A8AF2FB51}" srcId="{9E1BC46A-C7DC-4CFA-BA2A-4395C8F528B2}" destId="{99790619-3409-4C53-B6F0-B91EAA03E562}" srcOrd="3" destOrd="0" parTransId="{000EF3CD-6975-41C3-B142-FC3B721D1D7B}" sibTransId="{6E190868-E452-4830-AA94-60B743B998E8}"/>
    <dgm:cxn modelId="{98C530FC-0AEF-4995-B4E1-7D9B8D1BF198}" type="presOf" srcId="{C9A528B0-0E23-4711-BFC8-4C6C3DD6D81E}" destId="{7A683A49-42DA-4174-BFDF-8E9F3850A4EE}" srcOrd="1" destOrd="0" presId="urn:microsoft.com/office/officeart/2005/8/layout/list1"/>
    <dgm:cxn modelId="{0554631F-396A-4E13-8AA4-3F6C4173BF6C}" type="presOf" srcId="{99790619-3409-4C53-B6F0-B91EAA03E562}" destId="{1BB4C395-33B2-4D3F-BE82-773770FF070D}" srcOrd="1" destOrd="0" presId="urn:microsoft.com/office/officeart/2005/8/layout/list1"/>
    <dgm:cxn modelId="{BBA4BF31-5E32-4E75-98D1-7D0802C64F9D}" type="presOf" srcId="{6117E8B4-E000-454B-B89E-A1329637E31D}" destId="{9380306B-8E5E-4F6D-9AE4-EB78269296DE}" srcOrd="0" destOrd="0" presId="urn:microsoft.com/office/officeart/2005/8/layout/list1"/>
    <dgm:cxn modelId="{FC3F8EFC-AED7-472D-B371-579093CED3AA}" type="presOf" srcId="{F1E067EA-FCE6-47B2-A51C-14FE7ADD4E6F}" destId="{C72135DF-00F3-45E2-A874-4B054C893D74}" srcOrd="0" destOrd="0" presId="urn:microsoft.com/office/officeart/2005/8/layout/list1"/>
    <dgm:cxn modelId="{894D34C7-A85D-4705-A551-327259066C4B}" type="presOf" srcId="{9E1BC46A-C7DC-4CFA-BA2A-4395C8F528B2}" destId="{57989C4A-8B6A-4407-9BEF-1FD9A9A38B7C}" srcOrd="0" destOrd="0" presId="urn:microsoft.com/office/officeart/2005/8/layout/list1"/>
    <dgm:cxn modelId="{B88D9240-FD6C-45EE-AFF1-29BF7B5750FB}" srcId="{9E1BC46A-C7DC-4CFA-BA2A-4395C8F528B2}" destId="{6117E8B4-E000-454B-B89E-A1329637E31D}" srcOrd="2" destOrd="0" parTransId="{8DE2FE00-0CBD-413B-9F78-EFF291491115}" sibTransId="{DE493F1E-FAD2-46AF-933F-E8ADE73B0A82}"/>
    <dgm:cxn modelId="{3C1B365E-2426-4073-9D10-508AC0FFF69B}" type="presParOf" srcId="{57989C4A-8B6A-4407-9BEF-1FD9A9A38B7C}" destId="{BA9BE8FC-49B6-43DE-B5C7-D16FE400FF9E}" srcOrd="0" destOrd="0" presId="urn:microsoft.com/office/officeart/2005/8/layout/list1"/>
    <dgm:cxn modelId="{86A9BF7C-AA9C-4DF2-B429-71687FA33363}" type="presParOf" srcId="{BA9BE8FC-49B6-43DE-B5C7-D16FE400FF9E}" destId="{80743249-9826-4FB0-B1B7-13C0C17DA761}" srcOrd="0" destOrd="0" presId="urn:microsoft.com/office/officeart/2005/8/layout/list1"/>
    <dgm:cxn modelId="{6669C02E-3A93-44DD-859A-327FDAF0F220}" type="presParOf" srcId="{BA9BE8FC-49B6-43DE-B5C7-D16FE400FF9E}" destId="{7A683A49-42DA-4174-BFDF-8E9F3850A4EE}" srcOrd="1" destOrd="0" presId="urn:microsoft.com/office/officeart/2005/8/layout/list1"/>
    <dgm:cxn modelId="{ABAADC69-A57B-4FF6-86A9-1DDD2054CA4A}" type="presParOf" srcId="{57989C4A-8B6A-4407-9BEF-1FD9A9A38B7C}" destId="{E2E116FE-3D7C-4E6D-AE14-3CF8A3B2B7E4}" srcOrd="1" destOrd="0" presId="urn:microsoft.com/office/officeart/2005/8/layout/list1"/>
    <dgm:cxn modelId="{1BDC8D33-FCEA-413E-929B-593DB1FC7504}" type="presParOf" srcId="{57989C4A-8B6A-4407-9BEF-1FD9A9A38B7C}" destId="{914D77EE-1C6B-451E-BAEF-DF963E69E99A}" srcOrd="2" destOrd="0" presId="urn:microsoft.com/office/officeart/2005/8/layout/list1"/>
    <dgm:cxn modelId="{C72EB071-B26F-456E-AFDC-E30E7A21F017}" type="presParOf" srcId="{57989C4A-8B6A-4407-9BEF-1FD9A9A38B7C}" destId="{E6D93535-7CCC-4468-B910-80F9F70FF3FA}" srcOrd="3" destOrd="0" presId="urn:microsoft.com/office/officeart/2005/8/layout/list1"/>
    <dgm:cxn modelId="{69878251-8D9F-4F54-B260-4A2118D8CEF7}" type="presParOf" srcId="{57989C4A-8B6A-4407-9BEF-1FD9A9A38B7C}" destId="{C154FB5F-C1FE-4A29-80EB-B346985413A2}" srcOrd="4" destOrd="0" presId="urn:microsoft.com/office/officeart/2005/8/layout/list1"/>
    <dgm:cxn modelId="{E285B957-5F5E-4BEC-85D7-E32A5321B323}" type="presParOf" srcId="{C154FB5F-C1FE-4A29-80EB-B346985413A2}" destId="{C72135DF-00F3-45E2-A874-4B054C893D74}" srcOrd="0" destOrd="0" presId="urn:microsoft.com/office/officeart/2005/8/layout/list1"/>
    <dgm:cxn modelId="{C45C3A33-70B7-471C-AA15-9B2935B846DD}" type="presParOf" srcId="{C154FB5F-C1FE-4A29-80EB-B346985413A2}" destId="{04D3439A-4965-4D4F-83D7-6F6444792AAC}" srcOrd="1" destOrd="0" presId="urn:microsoft.com/office/officeart/2005/8/layout/list1"/>
    <dgm:cxn modelId="{12D2D665-5317-4629-8EEF-D6CCD94A6886}" type="presParOf" srcId="{57989C4A-8B6A-4407-9BEF-1FD9A9A38B7C}" destId="{27821964-832E-425A-A97F-81DAE1CB0314}" srcOrd="5" destOrd="0" presId="urn:microsoft.com/office/officeart/2005/8/layout/list1"/>
    <dgm:cxn modelId="{3896F39D-3223-4961-A6F7-92B7A86703B1}" type="presParOf" srcId="{57989C4A-8B6A-4407-9BEF-1FD9A9A38B7C}" destId="{33CCD731-D4E0-4BEC-A992-88B207C3EF75}" srcOrd="6" destOrd="0" presId="urn:microsoft.com/office/officeart/2005/8/layout/list1"/>
    <dgm:cxn modelId="{C6353172-384A-4BD2-B830-4131DA151EA1}" type="presParOf" srcId="{57989C4A-8B6A-4407-9BEF-1FD9A9A38B7C}" destId="{9FC729DB-D68C-414E-81C8-DCF75ABFA3E7}" srcOrd="7" destOrd="0" presId="urn:microsoft.com/office/officeart/2005/8/layout/list1"/>
    <dgm:cxn modelId="{59253E95-10D4-468E-AFFB-AAD55F480FDD}" type="presParOf" srcId="{57989C4A-8B6A-4407-9BEF-1FD9A9A38B7C}" destId="{D125A145-866A-454B-A56B-D09E750CA2C8}" srcOrd="8" destOrd="0" presId="urn:microsoft.com/office/officeart/2005/8/layout/list1"/>
    <dgm:cxn modelId="{2235050E-C584-4A04-A9A0-5E1430005D67}" type="presParOf" srcId="{D125A145-866A-454B-A56B-D09E750CA2C8}" destId="{9380306B-8E5E-4F6D-9AE4-EB78269296DE}" srcOrd="0" destOrd="0" presId="urn:microsoft.com/office/officeart/2005/8/layout/list1"/>
    <dgm:cxn modelId="{62CEBC6D-93EB-4314-BA50-EDA3B10CC2DF}" type="presParOf" srcId="{D125A145-866A-454B-A56B-D09E750CA2C8}" destId="{A8139D4B-3EFC-4DC6-A37E-26B6441E7DC0}" srcOrd="1" destOrd="0" presId="urn:microsoft.com/office/officeart/2005/8/layout/list1"/>
    <dgm:cxn modelId="{99082CDE-E55D-4EFF-AD8D-AFBDA962CE68}" type="presParOf" srcId="{57989C4A-8B6A-4407-9BEF-1FD9A9A38B7C}" destId="{639148FB-1BE7-43B5-85D5-30AD001AF47D}" srcOrd="9" destOrd="0" presId="urn:microsoft.com/office/officeart/2005/8/layout/list1"/>
    <dgm:cxn modelId="{B78B131F-ED81-48F7-A8FA-075EFD1CACC0}" type="presParOf" srcId="{57989C4A-8B6A-4407-9BEF-1FD9A9A38B7C}" destId="{871922C0-ECDB-4FBC-8B32-50F0A14F8203}" srcOrd="10" destOrd="0" presId="urn:microsoft.com/office/officeart/2005/8/layout/list1"/>
    <dgm:cxn modelId="{E721D8AF-C6F1-4C34-BBA6-C919D9AC953C}" type="presParOf" srcId="{57989C4A-8B6A-4407-9BEF-1FD9A9A38B7C}" destId="{1811448F-2434-48E5-91E1-E380630A0DCA}" srcOrd="11" destOrd="0" presId="urn:microsoft.com/office/officeart/2005/8/layout/list1"/>
    <dgm:cxn modelId="{8DB12030-3BC7-4911-A383-9E1DF6882828}" type="presParOf" srcId="{57989C4A-8B6A-4407-9BEF-1FD9A9A38B7C}" destId="{4E3F73E9-59E1-46FC-B4D9-120B5EE6A346}" srcOrd="12" destOrd="0" presId="urn:microsoft.com/office/officeart/2005/8/layout/list1"/>
    <dgm:cxn modelId="{A1A81738-0A29-4927-99FE-DDC46B26D37B}" type="presParOf" srcId="{4E3F73E9-59E1-46FC-B4D9-120B5EE6A346}" destId="{654AF0EB-6C44-44F0-80C6-BC5AE81E9EC3}" srcOrd="0" destOrd="0" presId="urn:microsoft.com/office/officeart/2005/8/layout/list1"/>
    <dgm:cxn modelId="{DF0B815C-8868-452D-9E04-D71BA2ACBEDC}" type="presParOf" srcId="{4E3F73E9-59E1-46FC-B4D9-120B5EE6A346}" destId="{1BB4C395-33B2-4D3F-BE82-773770FF070D}" srcOrd="1" destOrd="0" presId="urn:microsoft.com/office/officeart/2005/8/layout/list1"/>
    <dgm:cxn modelId="{9EEFDBE6-3ECB-4D98-AFD2-443208CA970E}" type="presParOf" srcId="{57989C4A-8B6A-4407-9BEF-1FD9A9A38B7C}" destId="{E4B901BE-FB7E-4443-B0AE-7B9E356EFF31}" srcOrd="13" destOrd="0" presId="urn:microsoft.com/office/officeart/2005/8/layout/list1"/>
    <dgm:cxn modelId="{EB38B799-449F-48AF-AC5A-41A8C94672C4}" type="presParOf" srcId="{57989C4A-8B6A-4407-9BEF-1FD9A9A38B7C}" destId="{E673ACDC-4C20-4FA1-81FF-B4937CFF2959}" srcOrd="14"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C5195C10-9602-4F94-A81F-6E30EE853EEB}" type="doc">
      <dgm:prSet loTypeId="urn:microsoft.com/office/officeart/2005/8/layout/pyramid2" loCatId="list" qsTypeId="urn:microsoft.com/office/officeart/2005/8/quickstyle/3d2" qsCatId="3D" csTypeId="urn:microsoft.com/office/officeart/2005/8/colors/colorful4" csCatId="colorful" phldr="1"/>
      <dgm:spPr/>
    </dgm:pt>
    <dgm:pt modelId="{7A20A1E9-A522-456A-87E9-2A5C590004F1}">
      <dgm:prSet phldrT="[Текст]" custT="1"/>
      <dgm:spPr/>
      <dgm:t>
        <a:bodyPr/>
        <a:lstStyle/>
        <a:p>
          <a:r>
            <a:rPr lang="en-US" sz="1800" b="0" i="0" smtClean="0"/>
            <a:t>a linguistic theory but rather a methodology</a:t>
          </a:r>
          <a:endParaRPr lang="ru-RU" sz="1800"/>
        </a:p>
      </dgm:t>
    </dgm:pt>
    <dgm:pt modelId="{6860AD3E-8E2E-4B6A-9B01-9D571A99FF5E}" type="parTrans" cxnId="{73B324D4-C45B-4272-AA5A-4770BFCE315A}">
      <dgm:prSet/>
      <dgm:spPr/>
      <dgm:t>
        <a:bodyPr/>
        <a:lstStyle/>
        <a:p>
          <a:endParaRPr lang="ru-RU" sz="1800"/>
        </a:p>
      </dgm:t>
    </dgm:pt>
    <dgm:pt modelId="{20DA80A7-C1CD-4FB7-9BB2-44B12D98D46E}" type="sibTrans" cxnId="{73B324D4-C45B-4272-AA5A-4770BFCE315A}">
      <dgm:prSet/>
      <dgm:spPr/>
      <dgm:t>
        <a:bodyPr/>
        <a:lstStyle/>
        <a:p>
          <a:endParaRPr lang="ru-RU" sz="1800"/>
        </a:p>
      </dgm:t>
    </dgm:pt>
    <dgm:pt modelId="{BF4F153E-3E07-4DB0-9980-2D60442AA308}">
      <dgm:prSet phldrT="[Текст]" custT="1"/>
      <dgm:spPr/>
      <dgm:t>
        <a:bodyPr/>
        <a:lstStyle/>
        <a:p>
          <a:r>
            <a:rPr lang="en-US" sz="1800" b="0" i="0" dirty="0" smtClean="0"/>
            <a:t>quite a revolt against an authoritarian ideology, it is nonetheless an argument for greater reliance on evidence</a:t>
          </a:r>
          <a:endParaRPr lang="ru-RU" sz="1800" dirty="0"/>
        </a:p>
      </dgm:t>
    </dgm:pt>
    <dgm:pt modelId="{930AA176-5C6A-4CEC-BCAE-2DF3B3F38ABB}" type="parTrans" cxnId="{EF94F131-5298-49F5-B914-4E7D70B0CF32}">
      <dgm:prSet/>
      <dgm:spPr/>
      <dgm:t>
        <a:bodyPr/>
        <a:lstStyle/>
        <a:p>
          <a:endParaRPr lang="ru-RU" sz="1800"/>
        </a:p>
      </dgm:t>
    </dgm:pt>
    <dgm:pt modelId="{8DB1B8F8-40C6-4BD8-AE10-00C51ED4DB1F}" type="sibTrans" cxnId="{EF94F131-5298-49F5-B914-4E7D70B0CF32}">
      <dgm:prSet/>
      <dgm:spPr/>
      <dgm:t>
        <a:bodyPr/>
        <a:lstStyle/>
        <a:p>
          <a:endParaRPr lang="ru-RU" sz="1800"/>
        </a:p>
      </dgm:t>
    </dgm:pt>
    <dgm:pt modelId="{67DBEDB6-893C-4828-9EC1-4D35832F188F}">
      <dgm:prSet phldrT="[Текст]" custT="1"/>
      <dgm:spPr/>
      <dgm:t>
        <a:bodyPr/>
        <a:lstStyle/>
        <a:p>
          <a:r>
            <a:rPr lang="en-US" sz="1800" b="0" i="0" dirty="0" smtClean="0"/>
            <a:t>purely observational or descriptive in its goals, but also has theoretical implications</a:t>
          </a:r>
          <a:endParaRPr lang="ru-RU" sz="1800" dirty="0"/>
        </a:p>
      </dgm:t>
    </dgm:pt>
    <dgm:pt modelId="{CD0795E4-4EAF-48CB-B3AD-042919C924A7}" type="parTrans" cxnId="{7FDABDE2-616E-4019-A94C-0F6D38969CDC}">
      <dgm:prSet/>
      <dgm:spPr/>
      <dgm:t>
        <a:bodyPr/>
        <a:lstStyle/>
        <a:p>
          <a:endParaRPr lang="ru-RU" sz="1800"/>
        </a:p>
      </dgm:t>
    </dgm:pt>
    <dgm:pt modelId="{11C6D75B-5E7C-4A08-B72A-453F0EE4144E}" type="sibTrans" cxnId="{7FDABDE2-616E-4019-A94C-0F6D38969CDC}">
      <dgm:prSet/>
      <dgm:spPr/>
      <dgm:t>
        <a:bodyPr/>
        <a:lstStyle/>
        <a:p>
          <a:endParaRPr lang="ru-RU" sz="1800"/>
        </a:p>
      </dgm:t>
    </dgm:pt>
    <dgm:pt modelId="{B7FF94AF-5B24-4384-B880-6CB18D06D664}" type="pres">
      <dgm:prSet presAssocID="{C5195C10-9602-4F94-A81F-6E30EE853EEB}" presName="compositeShape" presStyleCnt="0">
        <dgm:presLayoutVars>
          <dgm:dir/>
          <dgm:resizeHandles/>
        </dgm:presLayoutVars>
      </dgm:prSet>
      <dgm:spPr/>
    </dgm:pt>
    <dgm:pt modelId="{6C033B08-8C24-4D36-8311-73FCEACF2BE4}" type="pres">
      <dgm:prSet presAssocID="{C5195C10-9602-4F94-A81F-6E30EE853EEB}" presName="pyramid" presStyleLbl="node1" presStyleIdx="0" presStyleCnt="1"/>
      <dgm:spPr/>
    </dgm:pt>
    <dgm:pt modelId="{3DD9163F-E486-4041-B65C-EC2E3E055626}" type="pres">
      <dgm:prSet presAssocID="{C5195C10-9602-4F94-A81F-6E30EE853EEB}" presName="theList" presStyleCnt="0"/>
      <dgm:spPr/>
    </dgm:pt>
    <dgm:pt modelId="{9E042684-24AD-44AC-AA0F-D37744757CD1}" type="pres">
      <dgm:prSet presAssocID="{7A20A1E9-A522-456A-87E9-2A5C590004F1}" presName="aNode" presStyleLbl="fgAcc1" presStyleIdx="0" presStyleCnt="3">
        <dgm:presLayoutVars>
          <dgm:bulletEnabled val="1"/>
        </dgm:presLayoutVars>
      </dgm:prSet>
      <dgm:spPr/>
      <dgm:t>
        <a:bodyPr/>
        <a:lstStyle/>
        <a:p>
          <a:endParaRPr lang="ru-RU"/>
        </a:p>
      </dgm:t>
    </dgm:pt>
    <dgm:pt modelId="{7A6B6B39-5D87-4364-BC45-58480D1F7720}" type="pres">
      <dgm:prSet presAssocID="{7A20A1E9-A522-456A-87E9-2A5C590004F1}" presName="aSpace" presStyleCnt="0"/>
      <dgm:spPr/>
    </dgm:pt>
    <dgm:pt modelId="{60ECB5DD-8EBD-4BEB-9600-4CDAA83803BB}" type="pres">
      <dgm:prSet presAssocID="{BF4F153E-3E07-4DB0-9980-2D60442AA308}" presName="aNode" presStyleLbl="fgAcc1" presStyleIdx="1" presStyleCnt="3">
        <dgm:presLayoutVars>
          <dgm:bulletEnabled val="1"/>
        </dgm:presLayoutVars>
      </dgm:prSet>
      <dgm:spPr/>
      <dgm:t>
        <a:bodyPr/>
        <a:lstStyle/>
        <a:p>
          <a:endParaRPr lang="ru-RU"/>
        </a:p>
      </dgm:t>
    </dgm:pt>
    <dgm:pt modelId="{D66A70DE-B84A-4115-85D1-028D32F36781}" type="pres">
      <dgm:prSet presAssocID="{BF4F153E-3E07-4DB0-9980-2D60442AA308}" presName="aSpace" presStyleCnt="0"/>
      <dgm:spPr/>
    </dgm:pt>
    <dgm:pt modelId="{B9CCEAAB-BB93-44DD-8905-6BE0E3B4F1B0}" type="pres">
      <dgm:prSet presAssocID="{67DBEDB6-893C-4828-9EC1-4D35832F188F}" presName="aNode" presStyleLbl="fgAcc1" presStyleIdx="2" presStyleCnt="3">
        <dgm:presLayoutVars>
          <dgm:bulletEnabled val="1"/>
        </dgm:presLayoutVars>
      </dgm:prSet>
      <dgm:spPr/>
      <dgm:t>
        <a:bodyPr/>
        <a:lstStyle/>
        <a:p>
          <a:endParaRPr lang="ru-RU"/>
        </a:p>
      </dgm:t>
    </dgm:pt>
    <dgm:pt modelId="{79A62540-A5D9-413D-90CD-D72B3B4D810B}" type="pres">
      <dgm:prSet presAssocID="{67DBEDB6-893C-4828-9EC1-4D35832F188F}" presName="aSpace" presStyleCnt="0"/>
      <dgm:spPr/>
    </dgm:pt>
  </dgm:ptLst>
  <dgm:cxnLst>
    <dgm:cxn modelId="{482DF360-A6FA-4458-AAC7-F49FD91F0792}" type="presOf" srcId="{67DBEDB6-893C-4828-9EC1-4D35832F188F}" destId="{B9CCEAAB-BB93-44DD-8905-6BE0E3B4F1B0}" srcOrd="0" destOrd="0" presId="urn:microsoft.com/office/officeart/2005/8/layout/pyramid2"/>
    <dgm:cxn modelId="{EF94F131-5298-49F5-B914-4E7D70B0CF32}" srcId="{C5195C10-9602-4F94-A81F-6E30EE853EEB}" destId="{BF4F153E-3E07-4DB0-9980-2D60442AA308}" srcOrd="1" destOrd="0" parTransId="{930AA176-5C6A-4CEC-BCAE-2DF3B3F38ABB}" sibTransId="{8DB1B8F8-40C6-4BD8-AE10-00C51ED4DB1F}"/>
    <dgm:cxn modelId="{44571E52-A3F6-4E51-B201-EA385DBDC35E}" type="presOf" srcId="{BF4F153E-3E07-4DB0-9980-2D60442AA308}" destId="{60ECB5DD-8EBD-4BEB-9600-4CDAA83803BB}" srcOrd="0" destOrd="0" presId="urn:microsoft.com/office/officeart/2005/8/layout/pyramid2"/>
    <dgm:cxn modelId="{0953C9C3-C1F4-4C06-83F0-AA68D5D00A17}" type="presOf" srcId="{C5195C10-9602-4F94-A81F-6E30EE853EEB}" destId="{B7FF94AF-5B24-4384-B880-6CB18D06D664}" srcOrd="0" destOrd="0" presId="urn:microsoft.com/office/officeart/2005/8/layout/pyramid2"/>
    <dgm:cxn modelId="{7FDABDE2-616E-4019-A94C-0F6D38969CDC}" srcId="{C5195C10-9602-4F94-A81F-6E30EE853EEB}" destId="{67DBEDB6-893C-4828-9EC1-4D35832F188F}" srcOrd="2" destOrd="0" parTransId="{CD0795E4-4EAF-48CB-B3AD-042919C924A7}" sibTransId="{11C6D75B-5E7C-4A08-B72A-453F0EE4144E}"/>
    <dgm:cxn modelId="{73B324D4-C45B-4272-AA5A-4770BFCE315A}" srcId="{C5195C10-9602-4F94-A81F-6E30EE853EEB}" destId="{7A20A1E9-A522-456A-87E9-2A5C590004F1}" srcOrd="0" destOrd="0" parTransId="{6860AD3E-8E2E-4B6A-9B01-9D571A99FF5E}" sibTransId="{20DA80A7-C1CD-4FB7-9BB2-44B12D98D46E}"/>
    <dgm:cxn modelId="{C0B2EBA7-D66B-4306-A161-8014E66D0F09}" type="presOf" srcId="{7A20A1E9-A522-456A-87E9-2A5C590004F1}" destId="{9E042684-24AD-44AC-AA0F-D37744757CD1}" srcOrd="0" destOrd="0" presId="urn:microsoft.com/office/officeart/2005/8/layout/pyramid2"/>
    <dgm:cxn modelId="{2CE8D894-3F19-4EEE-A0BE-89E00200BC9A}" type="presParOf" srcId="{B7FF94AF-5B24-4384-B880-6CB18D06D664}" destId="{6C033B08-8C24-4D36-8311-73FCEACF2BE4}" srcOrd="0" destOrd="0" presId="urn:microsoft.com/office/officeart/2005/8/layout/pyramid2"/>
    <dgm:cxn modelId="{8A6F9E63-5A7F-483D-A180-1053394F066B}" type="presParOf" srcId="{B7FF94AF-5B24-4384-B880-6CB18D06D664}" destId="{3DD9163F-E486-4041-B65C-EC2E3E055626}" srcOrd="1" destOrd="0" presId="urn:microsoft.com/office/officeart/2005/8/layout/pyramid2"/>
    <dgm:cxn modelId="{050E77DD-92D8-47DA-8FFA-29063296C748}" type="presParOf" srcId="{3DD9163F-E486-4041-B65C-EC2E3E055626}" destId="{9E042684-24AD-44AC-AA0F-D37744757CD1}" srcOrd="0" destOrd="0" presId="urn:microsoft.com/office/officeart/2005/8/layout/pyramid2"/>
    <dgm:cxn modelId="{8FD9B974-A4D1-4A5E-9935-9D51DAD00598}" type="presParOf" srcId="{3DD9163F-E486-4041-B65C-EC2E3E055626}" destId="{7A6B6B39-5D87-4364-BC45-58480D1F7720}" srcOrd="1" destOrd="0" presId="urn:microsoft.com/office/officeart/2005/8/layout/pyramid2"/>
    <dgm:cxn modelId="{9080AFBB-E6B7-44D7-AB6A-1FE1D1FEAE0B}" type="presParOf" srcId="{3DD9163F-E486-4041-B65C-EC2E3E055626}" destId="{60ECB5DD-8EBD-4BEB-9600-4CDAA83803BB}" srcOrd="2" destOrd="0" presId="urn:microsoft.com/office/officeart/2005/8/layout/pyramid2"/>
    <dgm:cxn modelId="{3F0E1ED5-EA72-4EA2-98BB-042942448F60}" type="presParOf" srcId="{3DD9163F-E486-4041-B65C-EC2E3E055626}" destId="{D66A70DE-B84A-4115-85D1-028D32F36781}" srcOrd="3" destOrd="0" presId="urn:microsoft.com/office/officeart/2005/8/layout/pyramid2"/>
    <dgm:cxn modelId="{406F81D7-9394-40AE-9F61-3CE9F6AD808E}" type="presParOf" srcId="{3DD9163F-E486-4041-B65C-EC2E3E055626}" destId="{B9CCEAAB-BB93-44DD-8905-6BE0E3B4F1B0}" srcOrd="4" destOrd="0" presId="urn:microsoft.com/office/officeart/2005/8/layout/pyramid2"/>
    <dgm:cxn modelId="{B55F79F9-8214-4E5A-A14D-74EDB8B35AC0}" type="presParOf" srcId="{3DD9163F-E486-4041-B65C-EC2E3E055626}" destId="{79A62540-A5D9-413D-90CD-D72B3B4D810B}" srcOrd="5"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E7ADDDD0-059E-413D-8E8C-FF202BAE8036}" type="doc">
      <dgm:prSet loTypeId="urn:microsoft.com/office/officeart/2005/8/layout/pyramid2" loCatId="pyramid" qsTypeId="urn:microsoft.com/office/officeart/2005/8/quickstyle/3d2" qsCatId="3D" csTypeId="urn:microsoft.com/office/officeart/2005/8/colors/colorful2" csCatId="colorful" phldr="1"/>
      <dgm:spPr/>
    </dgm:pt>
    <dgm:pt modelId="{3327409F-CECB-455A-8EC6-22683C16923C}">
      <dgm:prSet phldrT="[Текст]" custT="1"/>
      <dgm:spPr/>
      <dgm:t>
        <a:bodyPr/>
        <a:lstStyle/>
        <a:p>
          <a:r>
            <a:rPr lang="en-US" sz="1800" b="0" i="0" smtClean="0"/>
            <a:t>a practice, rather than a theory</a:t>
          </a:r>
          <a:endParaRPr lang="ru-RU" sz="1800"/>
        </a:p>
      </dgm:t>
    </dgm:pt>
    <dgm:pt modelId="{B09319CE-3B2C-4BEA-B34E-1A2EF6FDB253}" type="parTrans" cxnId="{99560A0D-5D0E-4209-BBD3-B97950AEE9DF}">
      <dgm:prSet/>
      <dgm:spPr/>
      <dgm:t>
        <a:bodyPr/>
        <a:lstStyle/>
        <a:p>
          <a:endParaRPr lang="ru-RU" sz="1800"/>
        </a:p>
      </dgm:t>
    </dgm:pt>
    <dgm:pt modelId="{F2B7E5CF-E713-4E73-BA26-30CBB588A219}" type="sibTrans" cxnId="{99560A0D-5D0E-4209-BBD3-B97950AEE9DF}">
      <dgm:prSet/>
      <dgm:spPr/>
      <dgm:t>
        <a:bodyPr/>
        <a:lstStyle/>
        <a:p>
          <a:endParaRPr lang="ru-RU" sz="1800"/>
        </a:p>
      </dgm:t>
    </dgm:pt>
    <dgm:pt modelId="{1AAD7F93-F4A7-43AE-BE26-EDD8340F494B}">
      <dgm:prSet phldrT="[Текст]" custT="1"/>
      <dgm:spPr/>
      <dgm:t>
        <a:bodyPr/>
        <a:lstStyle/>
        <a:p>
          <a:r>
            <a:rPr lang="en-US" sz="1800" b="0" i="0" dirty="0" smtClean="0"/>
            <a:t>the study of language based on evidence from large collections of computer-readable texts and aided by electronic tools</a:t>
          </a:r>
          <a:endParaRPr lang="ru-RU" sz="1800" dirty="0"/>
        </a:p>
      </dgm:t>
    </dgm:pt>
    <dgm:pt modelId="{BA22DC28-FFB8-43C6-B871-876429A92CC8}" type="parTrans" cxnId="{C3A7A300-EB4E-4EF0-A679-1175537DA21B}">
      <dgm:prSet/>
      <dgm:spPr/>
      <dgm:t>
        <a:bodyPr/>
        <a:lstStyle/>
        <a:p>
          <a:endParaRPr lang="ru-RU" sz="1800"/>
        </a:p>
      </dgm:t>
    </dgm:pt>
    <dgm:pt modelId="{3311CFF5-9EA3-4F43-B50C-FE69643F091C}" type="sibTrans" cxnId="{C3A7A300-EB4E-4EF0-A679-1175537DA21B}">
      <dgm:prSet/>
      <dgm:spPr/>
      <dgm:t>
        <a:bodyPr/>
        <a:lstStyle/>
        <a:p>
          <a:endParaRPr lang="ru-RU" sz="1800"/>
        </a:p>
      </dgm:t>
    </dgm:pt>
    <dgm:pt modelId="{1C275E98-411D-4658-B25A-978326366CC3}">
      <dgm:prSet phldrT="[Текст]" custT="1"/>
      <dgm:spPr/>
      <dgm:t>
        <a:bodyPr/>
        <a:lstStyle/>
        <a:p>
          <a:r>
            <a:rPr lang="en-US" sz="1800" b="0" i="0" dirty="0" smtClean="0"/>
            <a:t>a vital and innovative area of research</a:t>
          </a:r>
          <a:endParaRPr lang="ru-RU" sz="1800" dirty="0"/>
        </a:p>
      </dgm:t>
    </dgm:pt>
    <dgm:pt modelId="{440064B8-E6B0-42E1-ADFF-FAFC3C912B0E}" type="parTrans" cxnId="{04757CC1-7F6E-406F-A92B-BAD25A8F1A6F}">
      <dgm:prSet/>
      <dgm:spPr/>
      <dgm:t>
        <a:bodyPr/>
        <a:lstStyle/>
        <a:p>
          <a:endParaRPr lang="ru-RU" sz="1800"/>
        </a:p>
      </dgm:t>
    </dgm:pt>
    <dgm:pt modelId="{4B431F4E-0E09-4C04-BF1D-B84A29198E88}" type="sibTrans" cxnId="{04757CC1-7F6E-406F-A92B-BAD25A8F1A6F}">
      <dgm:prSet/>
      <dgm:spPr/>
      <dgm:t>
        <a:bodyPr/>
        <a:lstStyle/>
        <a:p>
          <a:endParaRPr lang="ru-RU" sz="1800"/>
        </a:p>
      </dgm:t>
    </dgm:pt>
    <dgm:pt modelId="{B6A66968-DE86-42A2-8F9F-10E81A7F43A5}" type="pres">
      <dgm:prSet presAssocID="{E7ADDDD0-059E-413D-8E8C-FF202BAE8036}" presName="compositeShape" presStyleCnt="0">
        <dgm:presLayoutVars>
          <dgm:dir/>
          <dgm:resizeHandles/>
        </dgm:presLayoutVars>
      </dgm:prSet>
      <dgm:spPr/>
    </dgm:pt>
    <dgm:pt modelId="{D559537B-FE54-4D12-A5B5-406E7102C25A}" type="pres">
      <dgm:prSet presAssocID="{E7ADDDD0-059E-413D-8E8C-FF202BAE8036}" presName="pyramid" presStyleLbl="node1" presStyleIdx="0" presStyleCnt="1"/>
      <dgm:spPr/>
    </dgm:pt>
    <dgm:pt modelId="{9DF63F31-FF83-46F7-A45F-E0D42AC8AB5F}" type="pres">
      <dgm:prSet presAssocID="{E7ADDDD0-059E-413D-8E8C-FF202BAE8036}" presName="theList" presStyleCnt="0"/>
      <dgm:spPr/>
    </dgm:pt>
    <dgm:pt modelId="{A51FF5FA-C00A-4550-B078-5559F8936430}" type="pres">
      <dgm:prSet presAssocID="{3327409F-CECB-455A-8EC6-22683C16923C}" presName="aNode" presStyleLbl="fgAcc1" presStyleIdx="0" presStyleCnt="3">
        <dgm:presLayoutVars>
          <dgm:bulletEnabled val="1"/>
        </dgm:presLayoutVars>
      </dgm:prSet>
      <dgm:spPr/>
      <dgm:t>
        <a:bodyPr/>
        <a:lstStyle/>
        <a:p>
          <a:endParaRPr lang="ru-RU"/>
        </a:p>
      </dgm:t>
    </dgm:pt>
    <dgm:pt modelId="{0D262A5C-31A3-4195-A3FE-87A1F18A5E62}" type="pres">
      <dgm:prSet presAssocID="{3327409F-CECB-455A-8EC6-22683C16923C}" presName="aSpace" presStyleCnt="0"/>
      <dgm:spPr/>
    </dgm:pt>
    <dgm:pt modelId="{194BE1D1-F593-49D9-8E47-62354AF5847F}" type="pres">
      <dgm:prSet presAssocID="{1AAD7F93-F4A7-43AE-BE26-EDD8340F494B}" presName="aNode" presStyleLbl="fgAcc1" presStyleIdx="1" presStyleCnt="3">
        <dgm:presLayoutVars>
          <dgm:bulletEnabled val="1"/>
        </dgm:presLayoutVars>
      </dgm:prSet>
      <dgm:spPr/>
      <dgm:t>
        <a:bodyPr/>
        <a:lstStyle/>
        <a:p>
          <a:endParaRPr lang="ru-RU"/>
        </a:p>
      </dgm:t>
    </dgm:pt>
    <dgm:pt modelId="{CB99A40C-AEBD-4BC5-81BE-2166F5F8CD92}" type="pres">
      <dgm:prSet presAssocID="{1AAD7F93-F4A7-43AE-BE26-EDD8340F494B}" presName="aSpace" presStyleCnt="0"/>
      <dgm:spPr/>
    </dgm:pt>
    <dgm:pt modelId="{63295396-2094-4DA1-BDB1-F0C303173865}" type="pres">
      <dgm:prSet presAssocID="{1C275E98-411D-4658-B25A-978326366CC3}" presName="aNode" presStyleLbl="fgAcc1" presStyleIdx="2" presStyleCnt="3">
        <dgm:presLayoutVars>
          <dgm:bulletEnabled val="1"/>
        </dgm:presLayoutVars>
      </dgm:prSet>
      <dgm:spPr/>
      <dgm:t>
        <a:bodyPr/>
        <a:lstStyle/>
        <a:p>
          <a:endParaRPr lang="ru-RU"/>
        </a:p>
      </dgm:t>
    </dgm:pt>
    <dgm:pt modelId="{99B90446-A5F7-4968-8040-5F3EC91C792D}" type="pres">
      <dgm:prSet presAssocID="{1C275E98-411D-4658-B25A-978326366CC3}" presName="aSpace" presStyleCnt="0"/>
      <dgm:spPr/>
    </dgm:pt>
  </dgm:ptLst>
  <dgm:cxnLst>
    <dgm:cxn modelId="{04757CC1-7F6E-406F-A92B-BAD25A8F1A6F}" srcId="{E7ADDDD0-059E-413D-8E8C-FF202BAE8036}" destId="{1C275E98-411D-4658-B25A-978326366CC3}" srcOrd="2" destOrd="0" parTransId="{440064B8-E6B0-42E1-ADFF-FAFC3C912B0E}" sibTransId="{4B431F4E-0E09-4C04-BF1D-B84A29198E88}"/>
    <dgm:cxn modelId="{99560A0D-5D0E-4209-BBD3-B97950AEE9DF}" srcId="{E7ADDDD0-059E-413D-8E8C-FF202BAE8036}" destId="{3327409F-CECB-455A-8EC6-22683C16923C}" srcOrd="0" destOrd="0" parTransId="{B09319CE-3B2C-4BEA-B34E-1A2EF6FDB253}" sibTransId="{F2B7E5CF-E713-4E73-BA26-30CBB588A219}"/>
    <dgm:cxn modelId="{5E5B8D9E-B39B-49E5-99BB-A008B84EDC80}" type="presOf" srcId="{1C275E98-411D-4658-B25A-978326366CC3}" destId="{63295396-2094-4DA1-BDB1-F0C303173865}" srcOrd="0" destOrd="0" presId="urn:microsoft.com/office/officeart/2005/8/layout/pyramid2"/>
    <dgm:cxn modelId="{D423EBFF-A27B-408F-8587-16BE70CC90AD}" type="presOf" srcId="{1AAD7F93-F4A7-43AE-BE26-EDD8340F494B}" destId="{194BE1D1-F593-49D9-8E47-62354AF5847F}" srcOrd="0" destOrd="0" presId="urn:microsoft.com/office/officeart/2005/8/layout/pyramid2"/>
    <dgm:cxn modelId="{C6853CA3-D15E-43A5-AC10-98F4F207652F}" type="presOf" srcId="{E7ADDDD0-059E-413D-8E8C-FF202BAE8036}" destId="{B6A66968-DE86-42A2-8F9F-10E81A7F43A5}" srcOrd="0" destOrd="0" presId="urn:microsoft.com/office/officeart/2005/8/layout/pyramid2"/>
    <dgm:cxn modelId="{C3A7A300-EB4E-4EF0-A679-1175537DA21B}" srcId="{E7ADDDD0-059E-413D-8E8C-FF202BAE8036}" destId="{1AAD7F93-F4A7-43AE-BE26-EDD8340F494B}" srcOrd="1" destOrd="0" parTransId="{BA22DC28-FFB8-43C6-B871-876429A92CC8}" sibTransId="{3311CFF5-9EA3-4F43-B50C-FE69643F091C}"/>
    <dgm:cxn modelId="{19FD6743-0B73-4DCD-85BF-8983FB11290B}" type="presOf" srcId="{3327409F-CECB-455A-8EC6-22683C16923C}" destId="{A51FF5FA-C00A-4550-B078-5559F8936430}" srcOrd="0" destOrd="0" presId="urn:microsoft.com/office/officeart/2005/8/layout/pyramid2"/>
    <dgm:cxn modelId="{3F040E1B-CB49-4E82-AE64-FD88D6C19024}" type="presParOf" srcId="{B6A66968-DE86-42A2-8F9F-10E81A7F43A5}" destId="{D559537B-FE54-4D12-A5B5-406E7102C25A}" srcOrd="0" destOrd="0" presId="urn:microsoft.com/office/officeart/2005/8/layout/pyramid2"/>
    <dgm:cxn modelId="{ADB393BA-C087-4936-9DF1-5E601DCCA235}" type="presParOf" srcId="{B6A66968-DE86-42A2-8F9F-10E81A7F43A5}" destId="{9DF63F31-FF83-46F7-A45F-E0D42AC8AB5F}" srcOrd="1" destOrd="0" presId="urn:microsoft.com/office/officeart/2005/8/layout/pyramid2"/>
    <dgm:cxn modelId="{92F34E4F-C27E-4B00-9DAF-78AA8D83594E}" type="presParOf" srcId="{9DF63F31-FF83-46F7-A45F-E0D42AC8AB5F}" destId="{A51FF5FA-C00A-4550-B078-5559F8936430}" srcOrd="0" destOrd="0" presId="urn:microsoft.com/office/officeart/2005/8/layout/pyramid2"/>
    <dgm:cxn modelId="{FF38C201-FEB6-4495-B0CC-EA255650DF4E}" type="presParOf" srcId="{9DF63F31-FF83-46F7-A45F-E0D42AC8AB5F}" destId="{0D262A5C-31A3-4195-A3FE-87A1F18A5E62}" srcOrd="1" destOrd="0" presId="urn:microsoft.com/office/officeart/2005/8/layout/pyramid2"/>
    <dgm:cxn modelId="{7B9821CA-0B0D-45D6-887C-7CB10F159AFB}" type="presParOf" srcId="{9DF63F31-FF83-46F7-A45F-E0D42AC8AB5F}" destId="{194BE1D1-F593-49D9-8E47-62354AF5847F}" srcOrd="2" destOrd="0" presId="urn:microsoft.com/office/officeart/2005/8/layout/pyramid2"/>
    <dgm:cxn modelId="{757A6823-10C7-4624-9476-419E9A48CCC7}" type="presParOf" srcId="{9DF63F31-FF83-46F7-A45F-E0D42AC8AB5F}" destId="{CB99A40C-AEBD-4BC5-81BE-2166F5F8CD92}" srcOrd="3" destOrd="0" presId="urn:microsoft.com/office/officeart/2005/8/layout/pyramid2"/>
    <dgm:cxn modelId="{FA391E8C-0A73-4623-8154-7A5010E16295}" type="presParOf" srcId="{9DF63F31-FF83-46F7-A45F-E0D42AC8AB5F}" destId="{63295396-2094-4DA1-BDB1-F0C303173865}" srcOrd="4" destOrd="0" presId="urn:microsoft.com/office/officeart/2005/8/layout/pyramid2"/>
    <dgm:cxn modelId="{BA864375-9A49-40BE-BB42-96564943F2B2}" type="presParOf" srcId="{9DF63F31-FF83-46F7-A45F-E0D42AC8AB5F}" destId="{99B90446-A5F7-4968-8040-5F3EC91C792D}" srcOrd="5"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F78DC8FA-8546-445C-A91F-1E4E09611AA9}" type="doc">
      <dgm:prSet loTypeId="urn:microsoft.com/office/officeart/2005/8/layout/pyramid2" loCatId="pyramid" qsTypeId="urn:microsoft.com/office/officeart/2005/8/quickstyle/3d2" qsCatId="3D" csTypeId="urn:microsoft.com/office/officeart/2005/8/colors/accent1_3" csCatId="accent1" phldr="1"/>
      <dgm:spPr/>
    </dgm:pt>
    <dgm:pt modelId="{935C4673-F888-4946-B931-11D51CA9333C}">
      <dgm:prSet phldrT="[Текст]" custT="1"/>
      <dgm:spPr/>
      <dgm:t>
        <a:bodyPr/>
        <a:lstStyle/>
        <a:p>
          <a:r>
            <a:rPr lang="en-CA" sz="1800" dirty="0" smtClean="0"/>
            <a:t>a newly emerging empirical framework that combines a </a:t>
          </a:r>
          <a:r>
            <a:rPr lang="ru-RU" sz="1800" dirty="0" err="1" smtClean="0"/>
            <a:t>firm</a:t>
          </a:r>
          <a:r>
            <a:rPr lang="ru-RU" sz="1800" dirty="0" smtClean="0"/>
            <a:t> </a:t>
          </a:r>
          <a:r>
            <a:rPr lang="ru-RU" sz="1800" dirty="0" err="1" smtClean="0"/>
            <a:t>commitment</a:t>
          </a:r>
          <a:r>
            <a:rPr lang="ru-RU" sz="1800" dirty="0" smtClean="0"/>
            <a:t> </a:t>
          </a:r>
          <a:r>
            <a:rPr lang="ru-RU" sz="1800" dirty="0" err="1" smtClean="0"/>
            <a:t>to</a:t>
          </a:r>
          <a:r>
            <a:rPr lang="ru-RU" sz="1800" dirty="0" smtClean="0"/>
            <a:t> </a:t>
          </a:r>
          <a:r>
            <a:rPr lang="ru-RU" sz="1800" dirty="0" err="1" smtClean="0"/>
            <a:t>rigorous</a:t>
          </a:r>
          <a:r>
            <a:rPr lang="ru-RU" sz="1800" dirty="0" smtClean="0"/>
            <a:t> </a:t>
          </a:r>
          <a:r>
            <a:rPr lang="ru-RU" sz="1800" dirty="0" err="1" smtClean="0"/>
            <a:t>statistical</a:t>
          </a:r>
          <a:r>
            <a:rPr lang="ru-RU" sz="1800" dirty="0" smtClean="0"/>
            <a:t> </a:t>
          </a:r>
          <a:r>
            <a:rPr lang="ru-RU" sz="1800" dirty="0" err="1" smtClean="0"/>
            <a:t>methods</a:t>
          </a:r>
          <a:r>
            <a:rPr lang="ru-RU" sz="1800" dirty="0" smtClean="0"/>
            <a:t> </a:t>
          </a:r>
          <a:r>
            <a:rPr lang="ru-RU" sz="1800" dirty="0" err="1" smtClean="0"/>
            <a:t>with</a:t>
          </a:r>
          <a:r>
            <a:rPr lang="ru-RU" sz="1800" dirty="0" smtClean="0"/>
            <a:t> </a:t>
          </a:r>
          <a:r>
            <a:rPr lang="ru-RU" sz="1800" dirty="0" err="1" smtClean="0"/>
            <a:t>a</a:t>
          </a:r>
          <a:r>
            <a:rPr lang="ru-RU" sz="1800" dirty="0" smtClean="0"/>
            <a:t> </a:t>
          </a:r>
          <a:r>
            <a:rPr lang="ru-RU" sz="1800" dirty="0" err="1" smtClean="0"/>
            <a:t>linguistically</a:t>
          </a:r>
          <a:r>
            <a:rPr lang="ru-RU" sz="1800" dirty="0" smtClean="0"/>
            <a:t> </a:t>
          </a:r>
          <a:r>
            <a:rPr lang="ru-RU" sz="1800" dirty="0" err="1" smtClean="0"/>
            <a:t>soph-isticated</a:t>
          </a:r>
          <a:r>
            <a:rPr lang="ru-RU" sz="1800" dirty="0" smtClean="0"/>
            <a:t>  </a:t>
          </a:r>
          <a:r>
            <a:rPr lang="ru-RU" sz="1800" dirty="0" err="1" smtClean="0"/>
            <a:t>perspective</a:t>
          </a:r>
          <a:r>
            <a:rPr lang="ru-RU" sz="1800" dirty="0" smtClean="0"/>
            <a:t>  </a:t>
          </a:r>
          <a:r>
            <a:rPr lang="ru-RU" sz="1800" dirty="0" err="1" smtClean="0"/>
            <a:t>on</a:t>
          </a:r>
          <a:r>
            <a:rPr lang="ru-RU" sz="1800" dirty="0" smtClean="0"/>
            <a:t>  </a:t>
          </a:r>
          <a:r>
            <a:rPr lang="ru-RU" sz="1800" dirty="0" err="1" smtClean="0"/>
            <a:t>language</a:t>
          </a:r>
          <a:r>
            <a:rPr lang="ru-RU" sz="1800" dirty="0" smtClean="0"/>
            <a:t>  </a:t>
          </a:r>
          <a:r>
            <a:rPr lang="ru-RU" sz="1800" dirty="0" err="1" smtClean="0"/>
            <a:t>structure</a:t>
          </a:r>
          <a:r>
            <a:rPr lang="ru-RU" sz="1800" dirty="0" smtClean="0"/>
            <a:t>  </a:t>
          </a:r>
          <a:r>
            <a:rPr lang="ru-RU" sz="1800" dirty="0" err="1" smtClean="0"/>
            <a:t>and</a:t>
          </a:r>
          <a:r>
            <a:rPr lang="ru-RU" sz="1800" dirty="0" smtClean="0"/>
            <a:t>  </a:t>
          </a:r>
          <a:r>
            <a:rPr lang="ru-RU" sz="1800" dirty="0" err="1" smtClean="0"/>
            <a:t>use</a:t>
          </a:r>
          <a:r>
            <a:rPr lang="en-CA" sz="1800" dirty="0" smtClean="0"/>
            <a:t> </a:t>
          </a:r>
          <a:endParaRPr lang="ru-RU" sz="1800" dirty="0"/>
        </a:p>
      </dgm:t>
    </dgm:pt>
    <dgm:pt modelId="{0E422D3F-A608-4388-A725-688D87F4CDEB}" type="parTrans" cxnId="{DC359674-B128-4830-BC29-8EBFB8ACFF76}">
      <dgm:prSet/>
      <dgm:spPr/>
      <dgm:t>
        <a:bodyPr/>
        <a:lstStyle/>
        <a:p>
          <a:endParaRPr lang="ru-RU" sz="1800"/>
        </a:p>
      </dgm:t>
    </dgm:pt>
    <dgm:pt modelId="{1C2385CA-B60C-422A-AD14-7C85BF2511E3}" type="sibTrans" cxnId="{DC359674-B128-4830-BC29-8EBFB8ACFF76}">
      <dgm:prSet/>
      <dgm:spPr/>
      <dgm:t>
        <a:bodyPr/>
        <a:lstStyle/>
        <a:p>
          <a:endParaRPr lang="ru-RU" sz="1800"/>
        </a:p>
      </dgm:t>
    </dgm:pt>
    <dgm:pt modelId="{048C8FBD-A63F-4BAE-9C17-B30518DDD507}">
      <dgm:prSet phldrT="[Текст]" custT="1"/>
      <dgm:spPr/>
      <dgm:t>
        <a:bodyPr/>
        <a:lstStyle/>
        <a:p>
          <a:r>
            <a:rPr lang="en-US" sz="1800" b="0" i="0" dirty="0" smtClean="0"/>
            <a:t>a relatively modern term used to refer to a methodology, which is based on examples of “real life” language use</a:t>
          </a:r>
          <a:endParaRPr lang="ru-RU" sz="1800" dirty="0"/>
        </a:p>
      </dgm:t>
    </dgm:pt>
    <dgm:pt modelId="{FD1C22FA-264D-4303-89CF-013FF0555916}" type="parTrans" cxnId="{7BEC6183-06B6-4326-BCA0-F80217B923CB}">
      <dgm:prSet/>
      <dgm:spPr/>
      <dgm:t>
        <a:bodyPr/>
        <a:lstStyle/>
        <a:p>
          <a:endParaRPr lang="ru-RU" sz="1800"/>
        </a:p>
      </dgm:t>
    </dgm:pt>
    <dgm:pt modelId="{3051CFE1-CDC8-4699-866D-6D94D82A1FCB}" type="sibTrans" cxnId="{7BEC6183-06B6-4326-BCA0-F80217B923CB}">
      <dgm:prSet/>
      <dgm:spPr/>
      <dgm:t>
        <a:bodyPr/>
        <a:lstStyle/>
        <a:p>
          <a:endParaRPr lang="ru-RU" sz="1800"/>
        </a:p>
      </dgm:t>
    </dgm:pt>
    <dgm:pt modelId="{A44D4547-8E2F-4ADE-9080-DAA1C4EDEB49}" type="pres">
      <dgm:prSet presAssocID="{F78DC8FA-8546-445C-A91F-1E4E09611AA9}" presName="compositeShape" presStyleCnt="0">
        <dgm:presLayoutVars>
          <dgm:dir/>
          <dgm:resizeHandles/>
        </dgm:presLayoutVars>
      </dgm:prSet>
      <dgm:spPr/>
    </dgm:pt>
    <dgm:pt modelId="{35D427DB-5E56-4B92-9D93-B01678EC20AA}" type="pres">
      <dgm:prSet presAssocID="{F78DC8FA-8546-445C-A91F-1E4E09611AA9}" presName="pyramid" presStyleLbl="node1" presStyleIdx="0" presStyleCnt="1"/>
      <dgm:spPr/>
    </dgm:pt>
    <dgm:pt modelId="{6CE10DBB-C790-4589-8B1B-A30A37A68F63}" type="pres">
      <dgm:prSet presAssocID="{F78DC8FA-8546-445C-A91F-1E4E09611AA9}" presName="theList" presStyleCnt="0"/>
      <dgm:spPr/>
    </dgm:pt>
    <dgm:pt modelId="{B55AB54D-B975-42AE-A2C7-5B72D2519586}" type="pres">
      <dgm:prSet presAssocID="{935C4673-F888-4946-B931-11D51CA9333C}" presName="aNode" presStyleLbl="fgAcc1" presStyleIdx="0" presStyleCnt="2">
        <dgm:presLayoutVars>
          <dgm:bulletEnabled val="1"/>
        </dgm:presLayoutVars>
      </dgm:prSet>
      <dgm:spPr/>
      <dgm:t>
        <a:bodyPr/>
        <a:lstStyle/>
        <a:p>
          <a:endParaRPr lang="ru-RU"/>
        </a:p>
      </dgm:t>
    </dgm:pt>
    <dgm:pt modelId="{EDF5E401-56EF-4D4E-A4C5-8F4C7B7AF38C}" type="pres">
      <dgm:prSet presAssocID="{935C4673-F888-4946-B931-11D51CA9333C}" presName="aSpace" presStyleCnt="0"/>
      <dgm:spPr/>
    </dgm:pt>
    <dgm:pt modelId="{4394F866-8657-4F71-BC8E-15FC58C88DA8}" type="pres">
      <dgm:prSet presAssocID="{048C8FBD-A63F-4BAE-9C17-B30518DDD507}" presName="aNode" presStyleLbl="fgAcc1" presStyleIdx="1" presStyleCnt="2">
        <dgm:presLayoutVars>
          <dgm:bulletEnabled val="1"/>
        </dgm:presLayoutVars>
      </dgm:prSet>
      <dgm:spPr/>
      <dgm:t>
        <a:bodyPr/>
        <a:lstStyle/>
        <a:p>
          <a:endParaRPr lang="ru-RU"/>
        </a:p>
      </dgm:t>
    </dgm:pt>
    <dgm:pt modelId="{A8F22657-BAF0-4B18-803B-7029648260C7}" type="pres">
      <dgm:prSet presAssocID="{048C8FBD-A63F-4BAE-9C17-B30518DDD507}" presName="aSpace" presStyleCnt="0"/>
      <dgm:spPr/>
    </dgm:pt>
  </dgm:ptLst>
  <dgm:cxnLst>
    <dgm:cxn modelId="{7BEC6183-06B6-4326-BCA0-F80217B923CB}" srcId="{F78DC8FA-8546-445C-A91F-1E4E09611AA9}" destId="{048C8FBD-A63F-4BAE-9C17-B30518DDD507}" srcOrd="1" destOrd="0" parTransId="{FD1C22FA-264D-4303-89CF-013FF0555916}" sibTransId="{3051CFE1-CDC8-4699-866D-6D94D82A1FCB}"/>
    <dgm:cxn modelId="{DC359674-B128-4830-BC29-8EBFB8ACFF76}" srcId="{F78DC8FA-8546-445C-A91F-1E4E09611AA9}" destId="{935C4673-F888-4946-B931-11D51CA9333C}" srcOrd="0" destOrd="0" parTransId="{0E422D3F-A608-4388-A725-688D87F4CDEB}" sibTransId="{1C2385CA-B60C-422A-AD14-7C85BF2511E3}"/>
    <dgm:cxn modelId="{52F59DA3-5A08-4667-BC82-7782195D2185}" type="presOf" srcId="{935C4673-F888-4946-B931-11D51CA9333C}" destId="{B55AB54D-B975-42AE-A2C7-5B72D2519586}" srcOrd="0" destOrd="0" presId="urn:microsoft.com/office/officeart/2005/8/layout/pyramid2"/>
    <dgm:cxn modelId="{91636F4E-4ACA-43F7-98D2-F0A8AFBCDE40}" type="presOf" srcId="{F78DC8FA-8546-445C-A91F-1E4E09611AA9}" destId="{A44D4547-8E2F-4ADE-9080-DAA1C4EDEB49}" srcOrd="0" destOrd="0" presId="urn:microsoft.com/office/officeart/2005/8/layout/pyramid2"/>
    <dgm:cxn modelId="{E84AE961-0EFC-4DB0-B9DD-ADA08000001D}" type="presOf" srcId="{048C8FBD-A63F-4BAE-9C17-B30518DDD507}" destId="{4394F866-8657-4F71-BC8E-15FC58C88DA8}" srcOrd="0" destOrd="0" presId="urn:microsoft.com/office/officeart/2005/8/layout/pyramid2"/>
    <dgm:cxn modelId="{B8F65BE4-6E29-436B-A240-904F7936166B}" type="presParOf" srcId="{A44D4547-8E2F-4ADE-9080-DAA1C4EDEB49}" destId="{35D427DB-5E56-4B92-9D93-B01678EC20AA}" srcOrd="0" destOrd="0" presId="urn:microsoft.com/office/officeart/2005/8/layout/pyramid2"/>
    <dgm:cxn modelId="{CE0F136D-373F-4E51-9CC0-830D8EC5834E}" type="presParOf" srcId="{A44D4547-8E2F-4ADE-9080-DAA1C4EDEB49}" destId="{6CE10DBB-C790-4589-8B1B-A30A37A68F63}" srcOrd="1" destOrd="0" presId="urn:microsoft.com/office/officeart/2005/8/layout/pyramid2"/>
    <dgm:cxn modelId="{07CE79A9-9532-4982-BEC6-F838A32EF2A3}" type="presParOf" srcId="{6CE10DBB-C790-4589-8B1B-A30A37A68F63}" destId="{B55AB54D-B975-42AE-A2C7-5B72D2519586}" srcOrd="0" destOrd="0" presId="urn:microsoft.com/office/officeart/2005/8/layout/pyramid2"/>
    <dgm:cxn modelId="{E8FCA532-0573-46D8-B00C-440FDAE502DB}" type="presParOf" srcId="{6CE10DBB-C790-4589-8B1B-A30A37A68F63}" destId="{EDF5E401-56EF-4D4E-A4C5-8F4C7B7AF38C}" srcOrd="1" destOrd="0" presId="urn:microsoft.com/office/officeart/2005/8/layout/pyramid2"/>
    <dgm:cxn modelId="{6E25B057-2001-475F-98BA-DA87D7A2B51F}" type="presParOf" srcId="{6CE10DBB-C790-4589-8B1B-A30A37A68F63}" destId="{4394F866-8657-4F71-BC8E-15FC58C88DA8}" srcOrd="2" destOrd="0" presId="urn:microsoft.com/office/officeart/2005/8/layout/pyramid2"/>
    <dgm:cxn modelId="{79AA5A2E-E2B8-43EB-B9DA-C2ABE7414743}" type="presParOf" srcId="{6CE10DBB-C790-4589-8B1B-A30A37A68F63}" destId="{A8F22657-BAF0-4B18-803B-7029648260C7}" srcOrd="3" destOrd="0" presId="urn:microsoft.com/office/officeart/2005/8/layout/pyramid2"/>
  </dgm:cxnLst>
  <dgm:bg/>
  <dgm:whole/>
</dgm:dataModel>
</file>

<file path=ppt/diagrams/data5.xml><?xml version="1.0" encoding="utf-8"?>
<dgm:dataModel xmlns:dgm="http://schemas.openxmlformats.org/drawingml/2006/diagram" xmlns:a="http://schemas.openxmlformats.org/drawingml/2006/main">
  <dgm:ptLst>
    <dgm:pt modelId="{CD455E65-A257-49FB-9A58-997535741810}"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EE493A72-B235-4D94-AA1C-F90FCD119896}">
      <dgm:prSet phldrT="[Текст]" custT="1"/>
      <dgm:spPr/>
      <dgm:t>
        <a:bodyPr/>
        <a:lstStyle/>
        <a:p>
          <a:r>
            <a:rPr lang="en-CA" sz="2200" dirty="0" smtClean="0">
              <a:solidFill>
                <a:schemeClr val="tx1"/>
              </a:solidFill>
              <a:latin typeface="+mj-lt"/>
            </a:rPr>
            <a:t>What are the most frequent words and phrases?</a:t>
          </a:r>
          <a:endParaRPr lang="ru-RU" sz="2200" dirty="0">
            <a:solidFill>
              <a:schemeClr val="tx1"/>
            </a:solidFill>
            <a:latin typeface="+mj-lt"/>
          </a:endParaRPr>
        </a:p>
      </dgm:t>
    </dgm:pt>
    <dgm:pt modelId="{AC704943-77D1-4B78-9F7B-F02F9C95BB04}" type="parTrans" cxnId="{AE97E88D-B9DF-4383-B95C-CDE6939D8B53}">
      <dgm:prSet/>
      <dgm:spPr/>
      <dgm:t>
        <a:bodyPr/>
        <a:lstStyle/>
        <a:p>
          <a:endParaRPr lang="ru-RU" sz="2200">
            <a:solidFill>
              <a:schemeClr val="tx1"/>
            </a:solidFill>
            <a:latin typeface="+mj-lt"/>
          </a:endParaRPr>
        </a:p>
      </dgm:t>
    </dgm:pt>
    <dgm:pt modelId="{DA831B5C-531A-4913-8BF3-39E006C2DB01}" type="sibTrans" cxnId="{AE97E88D-B9DF-4383-B95C-CDE6939D8B53}">
      <dgm:prSet/>
      <dgm:spPr/>
      <dgm:t>
        <a:bodyPr/>
        <a:lstStyle/>
        <a:p>
          <a:endParaRPr lang="ru-RU" sz="2200">
            <a:solidFill>
              <a:schemeClr val="tx1"/>
            </a:solidFill>
            <a:latin typeface="+mj-lt"/>
          </a:endParaRPr>
        </a:p>
      </dgm:t>
    </dgm:pt>
    <dgm:pt modelId="{88E8804E-AFBD-4FEC-84CA-3AFF5EAB6DF3}">
      <dgm:prSet phldrT="[Текст]" custT="1"/>
      <dgm:spPr/>
      <dgm:t>
        <a:bodyPr/>
        <a:lstStyle/>
        <a:p>
          <a:pPr algn="just"/>
          <a:r>
            <a:rPr lang="en-CA" sz="2200" dirty="0" smtClean="0">
              <a:solidFill>
                <a:schemeClr val="tx1"/>
              </a:solidFill>
              <a:latin typeface="+mj-lt"/>
            </a:rPr>
            <a:t>What are the differences between written and spoken language?</a:t>
          </a:r>
          <a:endParaRPr lang="ru-RU" sz="2200" dirty="0">
            <a:solidFill>
              <a:schemeClr val="tx1"/>
            </a:solidFill>
            <a:latin typeface="+mj-lt"/>
          </a:endParaRPr>
        </a:p>
      </dgm:t>
    </dgm:pt>
    <dgm:pt modelId="{780AFF41-7AC6-4990-9A3D-8539B9F8DA55}" type="parTrans" cxnId="{3BE09C51-C7D4-4996-A72E-D0A8AAC03C31}">
      <dgm:prSet/>
      <dgm:spPr/>
      <dgm:t>
        <a:bodyPr/>
        <a:lstStyle/>
        <a:p>
          <a:endParaRPr lang="ru-RU" sz="2200">
            <a:solidFill>
              <a:schemeClr val="tx1"/>
            </a:solidFill>
            <a:latin typeface="+mj-lt"/>
          </a:endParaRPr>
        </a:p>
      </dgm:t>
    </dgm:pt>
    <dgm:pt modelId="{0839C964-C055-44F2-9903-D1FCC283EE36}" type="sibTrans" cxnId="{3BE09C51-C7D4-4996-A72E-D0A8AAC03C31}">
      <dgm:prSet/>
      <dgm:spPr/>
      <dgm:t>
        <a:bodyPr/>
        <a:lstStyle/>
        <a:p>
          <a:endParaRPr lang="ru-RU" sz="2200">
            <a:solidFill>
              <a:schemeClr val="tx1"/>
            </a:solidFill>
            <a:latin typeface="+mj-lt"/>
          </a:endParaRPr>
        </a:p>
      </dgm:t>
    </dgm:pt>
    <dgm:pt modelId="{BCFFE457-547B-4C4B-8529-B0728660887F}">
      <dgm:prSet phldrT="[Текст]" custT="1"/>
      <dgm:spPr/>
      <dgm:t>
        <a:bodyPr/>
        <a:lstStyle/>
        <a:p>
          <a:r>
            <a:rPr lang="en-CA" sz="2200" dirty="0" smtClean="0">
              <a:solidFill>
                <a:schemeClr val="tx1"/>
              </a:solidFill>
              <a:latin typeface="+mj-lt"/>
            </a:rPr>
            <a:t>What tenses do people use most frequently?</a:t>
          </a:r>
          <a:endParaRPr lang="ru-RU" sz="2200" dirty="0">
            <a:solidFill>
              <a:schemeClr val="tx1"/>
            </a:solidFill>
            <a:latin typeface="+mj-lt"/>
          </a:endParaRPr>
        </a:p>
      </dgm:t>
    </dgm:pt>
    <dgm:pt modelId="{5F11C6BC-F9F6-425D-919F-7A8175B0678E}" type="parTrans" cxnId="{31179039-6C02-401F-99F1-3ED3C3796521}">
      <dgm:prSet/>
      <dgm:spPr/>
      <dgm:t>
        <a:bodyPr/>
        <a:lstStyle/>
        <a:p>
          <a:endParaRPr lang="ru-RU" sz="2200">
            <a:solidFill>
              <a:schemeClr val="tx1"/>
            </a:solidFill>
            <a:latin typeface="+mj-lt"/>
          </a:endParaRPr>
        </a:p>
      </dgm:t>
    </dgm:pt>
    <dgm:pt modelId="{96D0BA37-010B-422D-B302-ECCA4F7778C2}" type="sibTrans" cxnId="{31179039-6C02-401F-99F1-3ED3C3796521}">
      <dgm:prSet/>
      <dgm:spPr/>
      <dgm:t>
        <a:bodyPr/>
        <a:lstStyle/>
        <a:p>
          <a:endParaRPr lang="ru-RU" sz="2200">
            <a:solidFill>
              <a:schemeClr val="tx1"/>
            </a:solidFill>
            <a:latin typeface="+mj-lt"/>
          </a:endParaRPr>
        </a:p>
      </dgm:t>
    </dgm:pt>
    <dgm:pt modelId="{1222E76D-5E00-4DC2-812E-392AD285816B}">
      <dgm:prSet phldrT="[Текст]" custT="1"/>
      <dgm:spPr/>
      <dgm:t>
        <a:bodyPr/>
        <a:lstStyle/>
        <a:p>
          <a:r>
            <a:rPr lang="en-CA" sz="2200" dirty="0" smtClean="0">
              <a:solidFill>
                <a:schemeClr val="tx1"/>
              </a:solidFill>
              <a:latin typeface="+mj-lt"/>
            </a:rPr>
            <a:t>What prepositions follow particular verbs?</a:t>
          </a:r>
          <a:endParaRPr lang="ru-RU" sz="2200" dirty="0">
            <a:solidFill>
              <a:schemeClr val="tx1"/>
            </a:solidFill>
            <a:latin typeface="+mj-lt"/>
          </a:endParaRPr>
        </a:p>
      </dgm:t>
    </dgm:pt>
    <dgm:pt modelId="{B3DE8E1C-956C-4008-8AAF-DC9CF5C18F2A}" type="parTrans" cxnId="{C96C27D1-451C-4DD5-94FB-C33BB2AD695F}">
      <dgm:prSet/>
      <dgm:spPr/>
      <dgm:t>
        <a:bodyPr/>
        <a:lstStyle/>
        <a:p>
          <a:endParaRPr lang="ru-RU" sz="2200">
            <a:solidFill>
              <a:schemeClr val="tx1"/>
            </a:solidFill>
            <a:latin typeface="+mj-lt"/>
          </a:endParaRPr>
        </a:p>
      </dgm:t>
    </dgm:pt>
    <dgm:pt modelId="{9E45C156-B9AB-430B-A5C7-6F18216CBA07}" type="sibTrans" cxnId="{C96C27D1-451C-4DD5-94FB-C33BB2AD695F}">
      <dgm:prSet/>
      <dgm:spPr/>
      <dgm:t>
        <a:bodyPr/>
        <a:lstStyle/>
        <a:p>
          <a:endParaRPr lang="ru-RU" sz="2200">
            <a:solidFill>
              <a:schemeClr val="tx1"/>
            </a:solidFill>
            <a:latin typeface="+mj-lt"/>
          </a:endParaRPr>
        </a:p>
      </dgm:t>
    </dgm:pt>
    <dgm:pt modelId="{C438B43A-BB89-4BEB-A746-F753EBC15AD8}">
      <dgm:prSet phldrT="[Текст]" custT="1"/>
      <dgm:spPr/>
      <dgm:t>
        <a:bodyPr/>
        <a:lstStyle/>
        <a:p>
          <a:r>
            <a:rPr lang="en-CA" sz="2200" dirty="0" smtClean="0">
              <a:solidFill>
                <a:schemeClr val="tx1"/>
              </a:solidFill>
              <a:latin typeface="+mj-lt"/>
            </a:rPr>
            <a:t>How often do people use idiomatic expressions?</a:t>
          </a:r>
          <a:endParaRPr lang="ru-RU" sz="2200" dirty="0">
            <a:solidFill>
              <a:schemeClr val="tx1"/>
            </a:solidFill>
            <a:latin typeface="+mj-lt"/>
          </a:endParaRPr>
        </a:p>
      </dgm:t>
    </dgm:pt>
    <dgm:pt modelId="{1A9A499E-1215-4501-AA04-CC1234171033}" type="parTrans" cxnId="{1D6D3E51-B7D4-4853-80C8-DBE9B53C7ADD}">
      <dgm:prSet/>
      <dgm:spPr/>
      <dgm:t>
        <a:bodyPr/>
        <a:lstStyle/>
        <a:p>
          <a:endParaRPr lang="ru-RU" sz="2200">
            <a:solidFill>
              <a:schemeClr val="tx1"/>
            </a:solidFill>
            <a:latin typeface="+mj-lt"/>
          </a:endParaRPr>
        </a:p>
      </dgm:t>
    </dgm:pt>
    <dgm:pt modelId="{D982FBEC-B8BF-415C-980C-98E291AF8DBF}" type="sibTrans" cxnId="{1D6D3E51-B7D4-4853-80C8-DBE9B53C7ADD}">
      <dgm:prSet/>
      <dgm:spPr/>
      <dgm:t>
        <a:bodyPr/>
        <a:lstStyle/>
        <a:p>
          <a:endParaRPr lang="ru-RU" sz="2200">
            <a:solidFill>
              <a:schemeClr val="tx1"/>
            </a:solidFill>
            <a:latin typeface="+mj-lt"/>
          </a:endParaRPr>
        </a:p>
      </dgm:t>
    </dgm:pt>
    <dgm:pt modelId="{83A97FA9-6E61-4784-9139-667DAF9DE197}" type="pres">
      <dgm:prSet presAssocID="{CD455E65-A257-49FB-9A58-997535741810}" presName="linear" presStyleCnt="0">
        <dgm:presLayoutVars>
          <dgm:dir/>
          <dgm:animLvl val="lvl"/>
          <dgm:resizeHandles val="exact"/>
        </dgm:presLayoutVars>
      </dgm:prSet>
      <dgm:spPr/>
      <dgm:t>
        <a:bodyPr/>
        <a:lstStyle/>
        <a:p>
          <a:endParaRPr lang="ru-RU"/>
        </a:p>
      </dgm:t>
    </dgm:pt>
    <dgm:pt modelId="{34C7B3D3-543C-4EE9-91E7-9910AE725F01}" type="pres">
      <dgm:prSet presAssocID="{EE493A72-B235-4D94-AA1C-F90FCD119896}" presName="parentLin" presStyleCnt="0"/>
      <dgm:spPr/>
      <dgm:t>
        <a:bodyPr/>
        <a:lstStyle/>
        <a:p>
          <a:endParaRPr lang="ru-RU"/>
        </a:p>
      </dgm:t>
    </dgm:pt>
    <dgm:pt modelId="{369356AA-8077-4529-91AB-5C068F3FE350}" type="pres">
      <dgm:prSet presAssocID="{EE493A72-B235-4D94-AA1C-F90FCD119896}" presName="parentLeftMargin" presStyleLbl="node1" presStyleIdx="0" presStyleCnt="5"/>
      <dgm:spPr/>
      <dgm:t>
        <a:bodyPr/>
        <a:lstStyle/>
        <a:p>
          <a:endParaRPr lang="ru-RU"/>
        </a:p>
      </dgm:t>
    </dgm:pt>
    <dgm:pt modelId="{20972427-59C8-4529-B596-8213FB5A480F}" type="pres">
      <dgm:prSet presAssocID="{EE493A72-B235-4D94-AA1C-F90FCD119896}" presName="parentText" presStyleLbl="node1" presStyleIdx="0" presStyleCnt="5" custScaleX="142857">
        <dgm:presLayoutVars>
          <dgm:chMax val="0"/>
          <dgm:bulletEnabled val="1"/>
        </dgm:presLayoutVars>
      </dgm:prSet>
      <dgm:spPr/>
      <dgm:t>
        <a:bodyPr/>
        <a:lstStyle/>
        <a:p>
          <a:endParaRPr lang="ru-RU"/>
        </a:p>
      </dgm:t>
    </dgm:pt>
    <dgm:pt modelId="{A32FFCB3-D418-41E0-AB8F-EF807A5C91E0}" type="pres">
      <dgm:prSet presAssocID="{EE493A72-B235-4D94-AA1C-F90FCD119896}" presName="negativeSpace" presStyleCnt="0"/>
      <dgm:spPr/>
      <dgm:t>
        <a:bodyPr/>
        <a:lstStyle/>
        <a:p>
          <a:endParaRPr lang="ru-RU"/>
        </a:p>
      </dgm:t>
    </dgm:pt>
    <dgm:pt modelId="{64FC8824-8D0A-41D0-BE4A-849B3F919ABA}" type="pres">
      <dgm:prSet presAssocID="{EE493A72-B235-4D94-AA1C-F90FCD119896}" presName="childText" presStyleLbl="conFgAcc1" presStyleIdx="0" presStyleCnt="5" custLinFactNeighborX="653" custLinFactNeighborY="-38686">
        <dgm:presLayoutVars>
          <dgm:bulletEnabled val="1"/>
        </dgm:presLayoutVars>
      </dgm:prSet>
      <dgm:spPr/>
      <dgm:t>
        <a:bodyPr/>
        <a:lstStyle/>
        <a:p>
          <a:endParaRPr lang="ru-RU"/>
        </a:p>
      </dgm:t>
    </dgm:pt>
    <dgm:pt modelId="{9D9934C0-BC5B-41DE-B86F-2A1EE67D0AF7}" type="pres">
      <dgm:prSet presAssocID="{DA831B5C-531A-4913-8BF3-39E006C2DB01}" presName="spaceBetweenRectangles" presStyleCnt="0"/>
      <dgm:spPr/>
      <dgm:t>
        <a:bodyPr/>
        <a:lstStyle/>
        <a:p>
          <a:endParaRPr lang="ru-RU"/>
        </a:p>
      </dgm:t>
    </dgm:pt>
    <dgm:pt modelId="{6EA64551-61F0-407E-96FC-90A5AD42086A}" type="pres">
      <dgm:prSet presAssocID="{88E8804E-AFBD-4FEC-84CA-3AFF5EAB6DF3}" presName="parentLin" presStyleCnt="0"/>
      <dgm:spPr/>
      <dgm:t>
        <a:bodyPr/>
        <a:lstStyle/>
        <a:p>
          <a:endParaRPr lang="ru-RU"/>
        </a:p>
      </dgm:t>
    </dgm:pt>
    <dgm:pt modelId="{718BCB5C-5836-44C4-9F5B-8354B25D2B59}" type="pres">
      <dgm:prSet presAssocID="{88E8804E-AFBD-4FEC-84CA-3AFF5EAB6DF3}" presName="parentLeftMargin" presStyleLbl="node1" presStyleIdx="0" presStyleCnt="5"/>
      <dgm:spPr/>
      <dgm:t>
        <a:bodyPr/>
        <a:lstStyle/>
        <a:p>
          <a:endParaRPr lang="ru-RU"/>
        </a:p>
      </dgm:t>
    </dgm:pt>
    <dgm:pt modelId="{15289EEF-47DA-43F7-8F7C-97326B8074E4}" type="pres">
      <dgm:prSet presAssocID="{88E8804E-AFBD-4FEC-84CA-3AFF5EAB6DF3}" presName="parentText" presStyleLbl="node1" presStyleIdx="1" presStyleCnt="5" custScaleX="134788">
        <dgm:presLayoutVars>
          <dgm:chMax val="0"/>
          <dgm:bulletEnabled val="1"/>
        </dgm:presLayoutVars>
      </dgm:prSet>
      <dgm:spPr/>
      <dgm:t>
        <a:bodyPr/>
        <a:lstStyle/>
        <a:p>
          <a:endParaRPr lang="ru-RU"/>
        </a:p>
      </dgm:t>
    </dgm:pt>
    <dgm:pt modelId="{290480DA-9884-4714-AD87-4EC34E9E7AD1}" type="pres">
      <dgm:prSet presAssocID="{88E8804E-AFBD-4FEC-84CA-3AFF5EAB6DF3}" presName="negativeSpace" presStyleCnt="0"/>
      <dgm:spPr/>
      <dgm:t>
        <a:bodyPr/>
        <a:lstStyle/>
        <a:p>
          <a:endParaRPr lang="ru-RU"/>
        </a:p>
      </dgm:t>
    </dgm:pt>
    <dgm:pt modelId="{1E0F4ADF-9824-4E6F-A0E2-FDB54AECE03B}" type="pres">
      <dgm:prSet presAssocID="{88E8804E-AFBD-4FEC-84CA-3AFF5EAB6DF3}" presName="childText" presStyleLbl="conFgAcc1" presStyleIdx="1" presStyleCnt="5">
        <dgm:presLayoutVars>
          <dgm:bulletEnabled val="1"/>
        </dgm:presLayoutVars>
      </dgm:prSet>
      <dgm:spPr/>
      <dgm:t>
        <a:bodyPr/>
        <a:lstStyle/>
        <a:p>
          <a:endParaRPr lang="ru-RU"/>
        </a:p>
      </dgm:t>
    </dgm:pt>
    <dgm:pt modelId="{B325BE48-9A6C-4A62-829F-9745F123B0DE}" type="pres">
      <dgm:prSet presAssocID="{0839C964-C055-44F2-9903-D1FCC283EE36}" presName="spaceBetweenRectangles" presStyleCnt="0"/>
      <dgm:spPr/>
      <dgm:t>
        <a:bodyPr/>
        <a:lstStyle/>
        <a:p>
          <a:endParaRPr lang="ru-RU"/>
        </a:p>
      </dgm:t>
    </dgm:pt>
    <dgm:pt modelId="{1FA64F46-1D9C-4080-82B2-A1698970D414}" type="pres">
      <dgm:prSet presAssocID="{BCFFE457-547B-4C4B-8529-B0728660887F}" presName="parentLin" presStyleCnt="0"/>
      <dgm:spPr/>
      <dgm:t>
        <a:bodyPr/>
        <a:lstStyle/>
        <a:p>
          <a:endParaRPr lang="ru-RU"/>
        </a:p>
      </dgm:t>
    </dgm:pt>
    <dgm:pt modelId="{3CA3B819-B370-4A90-B15F-743CE901F043}" type="pres">
      <dgm:prSet presAssocID="{BCFFE457-547B-4C4B-8529-B0728660887F}" presName="parentLeftMargin" presStyleLbl="node1" presStyleIdx="1" presStyleCnt="5"/>
      <dgm:spPr/>
      <dgm:t>
        <a:bodyPr/>
        <a:lstStyle/>
        <a:p>
          <a:endParaRPr lang="ru-RU"/>
        </a:p>
      </dgm:t>
    </dgm:pt>
    <dgm:pt modelId="{36087942-49B6-4CAF-8A2B-B829EA01D3C5}" type="pres">
      <dgm:prSet presAssocID="{BCFFE457-547B-4C4B-8529-B0728660887F}" presName="parentText" presStyleLbl="node1" presStyleIdx="2" presStyleCnt="5" custScaleX="135208" custLinFactNeighborX="13864" custLinFactNeighborY="-395">
        <dgm:presLayoutVars>
          <dgm:chMax val="0"/>
          <dgm:bulletEnabled val="1"/>
        </dgm:presLayoutVars>
      </dgm:prSet>
      <dgm:spPr/>
      <dgm:t>
        <a:bodyPr/>
        <a:lstStyle/>
        <a:p>
          <a:endParaRPr lang="ru-RU"/>
        </a:p>
      </dgm:t>
    </dgm:pt>
    <dgm:pt modelId="{EFCCD3CA-A716-42EC-8526-CA17881C5A6C}" type="pres">
      <dgm:prSet presAssocID="{BCFFE457-547B-4C4B-8529-B0728660887F}" presName="negativeSpace" presStyleCnt="0"/>
      <dgm:spPr/>
      <dgm:t>
        <a:bodyPr/>
        <a:lstStyle/>
        <a:p>
          <a:endParaRPr lang="ru-RU"/>
        </a:p>
      </dgm:t>
    </dgm:pt>
    <dgm:pt modelId="{C8CE5CEA-0986-445E-9A2C-F5790B77AD2B}" type="pres">
      <dgm:prSet presAssocID="{BCFFE457-547B-4C4B-8529-B0728660887F}" presName="childText" presStyleLbl="conFgAcc1" presStyleIdx="2" presStyleCnt="5" custLinFactNeighborX="1493" custLinFactNeighborY="-34962">
        <dgm:presLayoutVars>
          <dgm:bulletEnabled val="1"/>
        </dgm:presLayoutVars>
      </dgm:prSet>
      <dgm:spPr/>
      <dgm:t>
        <a:bodyPr/>
        <a:lstStyle/>
        <a:p>
          <a:endParaRPr lang="ru-RU"/>
        </a:p>
      </dgm:t>
    </dgm:pt>
    <dgm:pt modelId="{B2099912-34EC-4A88-B147-FFF952D6EBE9}" type="pres">
      <dgm:prSet presAssocID="{96D0BA37-010B-422D-B302-ECCA4F7778C2}" presName="spaceBetweenRectangles" presStyleCnt="0"/>
      <dgm:spPr/>
      <dgm:t>
        <a:bodyPr/>
        <a:lstStyle/>
        <a:p>
          <a:endParaRPr lang="ru-RU"/>
        </a:p>
      </dgm:t>
    </dgm:pt>
    <dgm:pt modelId="{5A77F1CF-7422-4607-96E4-637C7A329C6F}" type="pres">
      <dgm:prSet presAssocID="{1222E76D-5E00-4DC2-812E-392AD285816B}" presName="parentLin" presStyleCnt="0"/>
      <dgm:spPr/>
      <dgm:t>
        <a:bodyPr/>
        <a:lstStyle/>
        <a:p>
          <a:endParaRPr lang="ru-RU"/>
        </a:p>
      </dgm:t>
    </dgm:pt>
    <dgm:pt modelId="{F2FFD355-6F0C-4628-A185-CBFEC08D3AD3}" type="pres">
      <dgm:prSet presAssocID="{1222E76D-5E00-4DC2-812E-392AD285816B}" presName="parentLeftMargin" presStyleLbl="node1" presStyleIdx="2" presStyleCnt="5"/>
      <dgm:spPr/>
      <dgm:t>
        <a:bodyPr/>
        <a:lstStyle/>
        <a:p>
          <a:endParaRPr lang="ru-RU"/>
        </a:p>
      </dgm:t>
    </dgm:pt>
    <dgm:pt modelId="{C8831FA9-31A7-4808-A895-93272830294D}" type="pres">
      <dgm:prSet presAssocID="{1222E76D-5E00-4DC2-812E-392AD285816B}" presName="parentText" presStyleLbl="node1" presStyleIdx="3" presStyleCnt="5" custScaleX="139589">
        <dgm:presLayoutVars>
          <dgm:chMax val="0"/>
          <dgm:bulletEnabled val="1"/>
        </dgm:presLayoutVars>
      </dgm:prSet>
      <dgm:spPr/>
      <dgm:t>
        <a:bodyPr/>
        <a:lstStyle/>
        <a:p>
          <a:endParaRPr lang="ru-RU"/>
        </a:p>
      </dgm:t>
    </dgm:pt>
    <dgm:pt modelId="{6CDA4FC2-3783-4778-938F-7808859EE2C9}" type="pres">
      <dgm:prSet presAssocID="{1222E76D-5E00-4DC2-812E-392AD285816B}" presName="negativeSpace" presStyleCnt="0"/>
      <dgm:spPr/>
      <dgm:t>
        <a:bodyPr/>
        <a:lstStyle/>
        <a:p>
          <a:endParaRPr lang="ru-RU"/>
        </a:p>
      </dgm:t>
    </dgm:pt>
    <dgm:pt modelId="{50689B74-07CF-4516-8CCB-40B925BF2B67}" type="pres">
      <dgm:prSet presAssocID="{1222E76D-5E00-4DC2-812E-392AD285816B}" presName="childText" presStyleLbl="conFgAcc1" presStyleIdx="3" presStyleCnt="5">
        <dgm:presLayoutVars>
          <dgm:bulletEnabled val="1"/>
        </dgm:presLayoutVars>
      </dgm:prSet>
      <dgm:spPr/>
      <dgm:t>
        <a:bodyPr/>
        <a:lstStyle/>
        <a:p>
          <a:endParaRPr lang="ru-RU"/>
        </a:p>
      </dgm:t>
    </dgm:pt>
    <dgm:pt modelId="{079D0C12-F893-44BC-A079-80B169A8F888}" type="pres">
      <dgm:prSet presAssocID="{9E45C156-B9AB-430B-A5C7-6F18216CBA07}" presName="spaceBetweenRectangles" presStyleCnt="0"/>
      <dgm:spPr/>
      <dgm:t>
        <a:bodyPr/>
        <a:lstStyle/>
        <a:p>
          <a:endParaRPr lang="ru-RU"/>
        </a:p>
      </dgm:t>
    </dgm:pt>
    <dgm:pt modelId="{2DDC24D4-944E-42B4-8FB4-6BDBFB83F4CC}" type="pres">
      <dgm:prSet presAssocID="{C438B43A-BB89-4BEB-A746-F753EBC15AD8}" presName="parentLin" presStyleCnt="0"/>
      <dgm:spPr/>
      <dgm:t>
        <a:bodyPr/>
        <a:lstStyle/>
        <a:p>
          <a:endParaRPr lang="ru-RU"/>
        </a:p>
      </dgm:t>
    </dgm:pt>
    <dgm:pt modelId="{24993C91-D005-4C7F-ACBB-A13A7D5A423B}" type="pres">
      <dgm:prSet presAssocID="{C438B43A-BB89-4BEB-A746-F753EBC15AD8}" presName="parentLeftMargin" presStyleLbl="node1" presStyleIdx="3" presStyleCnt="5"/>
      <dgm:spPr/>
      <dgm:t>
        <a:bodyPr/>
        <a:lstStyle/>
        <a:p>
          <a:endParaRPr lang="ru-RU"/>
        </a:p>
      </dgm:t>
    </dgm:pt>
    <dgm:pt modelId="{0C4ACB0F-B653-4D74-849F-A150D9F464DE}" type="pres">
      <dgm:prSet presAssocID="{C438B43A-BB89-4BEB-A746-F753EBC15AD8}" presName="parentText" presStyleLbl="node1" presStyleIdx="4" presStyleCnt="5" custScaleX="141989">
        <dgm:presLayoutVars>
          <dgm:chMax val="0"/>
          <dgm:bulletEnabled val="1"/>
        </dgm:presLayoutVars>
      </dgm:prSet>
      <dgm:spPr/>
      <dgm:t>
        <a:bodyPr/>
        <a:lstStyle/>
        <a:p>
          <a:endParaRPr lang="ru-RU"/>
        </a:p>
      </dgm:t>
    </dgm:pt>
    <dgm:pt modelId="{D0F54C96-B3F3-402F-9D9A-CF7CC90297E8}" type="pres">
      <dgm:prSet presAssocID="{C438B43A-BB89-4BEB-A746-F753EBC15AD8}" presName="negativeSpace" presStyleCnt="0"/>
      <dgm:spPr/>
      <dgm:t>
        <a:bodyPr/>
        <a:lstStyle/>
        <a:p>
          <a:endParaRPr lang="ru-RU"/>
        </a:p>
      </dgm:t>
    </dgm:pt>
    <dgm:pt modelId="{2521DEB9-F155-4010-96A0-DB8940F830D6}" type="pres">
      <dgm:prSet presAssocID="{C438B43A-BB89-4BEB-A746-F753EBC15AD8}" presName="childText" presStyleLbl="conFgAcc1" presStyleIdx="4" presStyleCnt="5">
        <dgm:presLayoutVars>
          <dgm:bulletEnabled val="1"/>
        </dgm:presLayoutVars>
      </dgm:prSet>
      <dgm:spPr/>
      <dgm:t>
        <a:bodyPr/>
        <a:lstStyle/>
        <a:p>
          <a:endParaRPr lang="ru-RU"/>
        </a:p>
      </dgm:t>
    </dgm:pt>
  </dgm:ptLst>
  <dgm:cxnLst>
    <dgm:cxn modelId="{D68C7BA6-698B-48C7-A09C-B7E109D48DB9}" type="presOf" srcId="{C438B43A-BB89-4BEB-A746-F753EBC15AD8}" destId="{24993C91-D005-4C7F-ACBB-A13A7D5A423B}" srcOrd="0" destOrd="0" presId="urn:microsoft.com/office/officeart/2005/8/layout/list1"/>
    <dgm:cxn modelId="{33B24C64-57AA-4C64-A37D-588E10574314}" type="presOf" srcId="{C438B43A-BB89-4BEB-A746-F753EBC15AD8}" destId="{0C4ACB0F-B653-4D74-849F-A150D9F464DE}" srcOrd="1" destOrd="0" presId="urn:microsoft.com/office/officeart/2005/8/layout/list1"/>
    <dgm:cxn modelId="{45B01CF8-BF9E-4090-B96D-3A1BC1A9E966}" type="presOf" srcId="{1222E76D-5E00-4DC2-812E-392AD285816B}" destId="{C8831FA9-31A7-4808-A895-93272830294D}" srcOrd="1" destOrd="0" presId="urn:microsoft.com/office/officeart/2005/8/layout/list1"/>
    <dgm:cxn modelId="{4C13439B-24F7-4ED2-9442-3955E569F68F}" type="presOf" srcId="{EE493A72-B235-4D94-AA1C-F90FCD119896}" destId="{369356AA-8077-4529-91AB-5C068F3FE350}" srcOrd="0" destOrd="0" presId="urn:microsoft.com/office/officeart/2005/8/layout/list1"/>
    <dgm:cxn modelId="{CD29E9B0-119F-4FFB-B6FB-18D2582BBEBF}" type="presOf" srcId="{88E8804E-AFBD-4FEC-84CA-3AFF5EAB6DF3}" destId="{15289EEF-47DA-43F7-8F7C-97326B8074E4}" srcOrd="1" destOrd="0" presId="urn:microsoft.com/office/officeart/2005/8/layout/list1"/>
    <dgm:cxn modelId="{AE97E88D-B9DF-4383-B95C-CDE6939D8B53}" srcId="{CD455E65-A257-49FB-9A58-997535741810}" destId="{EE493A72-B235-4D94-AA1C-F90FCD119896}" srcOrd="0" destOrd="0" parTransId="{AC704943-77D1-4B78-9F7B-F02F9C95BB04}" sibTransId="{DA831B5C-531A-4913-8BF3-39E006C2DB01}"/>
    <dgm:cxn modelId="{5613B412-6A3B-4AF6-8330-354CB3E77262}" type="presOf" srcId="{BCFFE457-547B-4C4B-8529-B0728660887F}" destId="{3CA3B819-B370-4A90-B15F-743CE901F043}" srcOrd="0" destOrd="0" presId="urn:microsoft.com/office/officeart/2005/8/layout/list1"/>
    <dgm:cxn modelId="{1D6D3E51-B7D4-4853-80C8-DBE9B53C7ADD}" srcId="{CD455E65-A257-49FB-9A58-997535741810}" destId="{C438B43A-BB89-4BEB-A746-F753EBC15AD8}" srcOrd="4" destOrd="0" parTransId="{1A9A499E-1215-4501-AA04-CC1234171033}" sibTransId="{D982FBEC-B8BF-415C-980C-98E291AF8DBF}"/>
    <dgm:cxn modelId="{3BE09C51-C7D4-4996-A72E-D0A8AAC03C31}" srcId="{CD455E65-A257-49FB-9A58-997535741810}" destId="{88E8804E-AFBD-4FEC-84CA-3AFF5EAB6DF3}" srcOrd="1" destOrd="0" parTransId="{780AFF41-7AC6-4990-9A3D-8539B9F8DA55}" sibTransId="{0839C964-C055-44F2-9903-D1FCC283EE36}"/>
    <dgm:cxn modelId="{C295381B-3B42-4CD6-B51A-187F79FE53CC}" type="presOf" srcId="{CD455E65-A257-49FB-9A58-997535741810}" destId="{83A97FA9-6E61-4784-9139-667DAF9DE197}" srcOrd="0" destOrd="0" presId="urn:microsoft.com/office/officeart/2005/8/layout/list1"/>
    <dgm:cxn modelId="{C96C27D1-451C-4DD5-94FB-C33BB2AD695F}" srcId="{CD455E65-A257-49FB-9A58-997535741810}" destId="{1222E76D-5E00-4DC2-812E-392AD285816B}" srcOrd="3" destOrd="0" parTransId="{B3DE8E1C-956C-4008-8AAF-DC9CF5C18F2A}" sibTransId="{9E45C156-B9AB-430B-A5C7-6F18216CBA07}"/>
    <dgm:cxn modelId="{5086F452-B057-41B6-9CE1-0BE6AFB14678}" type="presOf" srcId="{EE493A72-B235-4D94-AA1C-F90FCD119896}" destId="{20972427-59C8-4529-B596-8213FB5A480F}" srcOrd="1" destOrd="0" presId="urn:microsoft.com/office/officeart/2005/8/layout/list1"/>
    <dgm:cxn modelId="{31179039-6C02-401F-99F1-3ED3C3796521}" srcId="{CD455E65-A257-49FB-9A58-997535741810}" destId="{BCFFE457-547B-4C4B-8529-B0728660887F}" srcOrd="2" destOrd="0" parTransId="{5F11C6BC-F9F6-425D-919F-7A8175B0678E}" sibTransId="{96D0BA37-010B-422D-B302-ECCA4F7778C2}"/>
    <dgm:cxn modelId="{C7444F7D-20CE-4986-A3A2-4700530F4076}" type="presOf" srcId="{88E8804E-AFBD-4FEC-84CA-3AFF5EAB6DF3}" destId="{718BCB5C-5836-44C4-9F5B-8354B25D2B59}" srcOrd="0" destOrd="0" presId="urn:microsoft.com/office/officeart/2005/8/layout/list1"/>
    <dgm:cxn modelId="{3A37A406-0D9A-4EA0-B2E1-AB669807D63C}" type="presOf" srcId="{1222E76D-5E00-4DC2-812E-392AD285816B}" destId="{F2FFD355-6F0C-4628-A185-CBFEC08D3AD3}" srcOrd="0" destOrd="0" presId="urn:microsoft.com/office/officeart/2005/8/layout/list1"/>
    <dgm:cxn modelId="{1BC2C9D6-10A1-4125-84C4-498CA1457863}" type="presOf" srcId="{BCFFE457-547B-4C4B-8529-B0728660887F}" destId="{36087942-49B6-4CAF-8A2B-B829EA01D3C5}" srcOrd="1" destOrd="0" presId="urn:microsoft.com/office/officeart/2005/8/layout/list1"/>
    <dgm:cxn modelId="{95651914-A32D-4972-B0B4-5A751B4C7248}" type="presParOf" srcId="{83A97FA9-6E61-4784-9139-667DAF9DE197}" destId="{34C7B3D3-543C-4EE9-91E7-9910AE725F01}" srcOrd="0" destOrd="0" presId="urn:microsoft.com/office/officeart/2005/8/layout/list1"/>
    <dgm:cxn modelId="{CE9722B5-2D0A-4236-B01B-0DB197C1AA20}" type="presParOf" srcId="{34C7B3D3-543C-4EE9-91E7-9910AE725F01}" destId="{369356AA-8077-4529-91AB-5C068F3FE350}" srcOrd="0" destOrd="0" presId="urn:microsoft.com/office/officeart/2005/8/layout/list1"/>
    <dgm:cxn modelId="{F0F27067-FC20-4541-A774-810B4F896503}" type="presParOf" srcId="{34C7B3D3-543C-4EE9-91E7-9910AE725F01}" destId="{20972427-59C8-4529-B596-8213FB5A480F}" srcOrd="1" destOrd="0" presId="urn:microsoft.com/office/officeart/2005/8/layout/list1"/>
    <dgm:cxn modelId="{31BB50DD-D3F0-46F5-BE6C-82EFE785A7C0}" type="presParOf" srcId="{83A97FA9-6E61-4784-9139-667DAF9DE197}" destId="{A32FFCB3-D418-41E0-AB8F-EF807A5C91E0}" srcOrd="1" destOrd="0" presId="urn:microsoft.com/office/officeart/2005/8/layout/list1"/>
    <dgm:cxn modelId="{FC8FF598-77DF-4C63-A5C0-9B9135BF7B2D}" type="presParOf" srcId="{83A97FA9-6E61-4784-9139-667DAF9DE197}" destId="{64FC8824-8D0A-41D0-BE4A-849B3F919ABA}" srcOrd="2" destOrd="0" presId="urn:microsoft.com/office/officeart/2005/8/layout/list1"/>
    <dgm:cxn modelId="{78F5992C-5B4B-4F29-8B31-6159959A45C7}" type="presParOf" srcId="{83A97FA9-6E61-4784-9139-667DAF9DE197}" destId="{9D9934C0-BC5B-41DE-B86F-2A1EE67D0AF7}" srcOrd="3" destOrd="0" presId="urn:microsoft.com/office/officeart/2005/8/layout/list1"/>
    <dgm:cxn modelId="{6964903E-34B8-4B6D-B66E-691CF1C0D0F8}" type="presParOf" srcId="{83A97FA9-6E61-4784-9139-667DAF9DE197}" destId="{6EA64551-61F0-407E-96FC-90A5AD42086A}" srcOrd="4" destOrd="0" presId="urn:microsoft.com/office/officeart/2005/8/layout/list1"/>
    <dgm:cxn modelId="{FA7875AF-6D15-43BA-980B-103F31D68BB3}" type="presParOf" srcId="{6EA64551-61F0-407E-96FC-90A5AD42086A}" destId="{718BCB5C-5836-44C4-9F5B-8354B25D2B59}" srcOrd="0" destOrd="0" presId="urn:microsoft.com/office/officeart/2005/8/layout/list1"/>
    <dgm:cxn modelId="{3F104AC3-35BC-46D6-8559-654C6E8AE712}" type="presParOf" srcId="{6EA64551-61F0-407E-96FC-90A5AD42086A}" destId="{15289EEF-47DA-43F7-8F7C-97326B8074E4}" srcOrd="1" destOrd="0" presId="urn:microsoft.com/office/officeart/2005/8/layout/list1"/>
    <dgm:cxn modelId="{D8519C93-AAB9-4759-B971-B4D145CC99F5}" type="presParOf" srcId="{83A97FA9-6E61-4784-9139-667DAF9DE197}" destId="{290480DA-9884-4714-AD87-4EC34E9E7AD1}" srcOrd="5" destOrd="0" presId="urn:microsoft.com/office/officeart/2005/8/layout/list1"/>
    <dgm:cxn modelId="{7C694D29-96BB-4447-AEA5-8C351EFE15B8}" type="presParOf" srcId="{83A97FA9-6E61-4784-9139-667DAF9DE197}" destId="{1E0F4ADF-9824-4E6F-A0E2-FDB54AECE03B}" srcOrd="6" destOrd="0" presId="urn:microsoft.com/office/officeart/2005/8/layout/list1"/>
    <dgm:cxn modelId="{5A2B8576-3316-452F-AD90-94DEFF8AA55B}" type="presParOf" srcId="{83A97FA9-6E61-4784-9139-667DAF9DE197}" destId="{B325BE48-9A6C-4A62-829F-9745F123B0DE}" srcOrd="7" destOrd="0" presId="urn:microsoft.com/office/officeart/2005/8/layout/list1"/>
    <dgm:cxn modelId="{4EAFC8C1-9BB8-403A-BE43-9E4F70B655C7}" type="presParOf" srcId="{83A97FA9-6E61-4784-9139-667DAF9DE197}" destId="{1FA64F46-1D9C-4080-82B2-A1698970D414}" srcOrd="8" destOrd="0" presId="urn:microsoft.com/office/officeart/2005/8/layout/list1"/>
    <dgm:cxn modelId="{615482E6-3E39-4716-A08F-47FB6D8CAFD5}" type="presParOf" srcId="{1FA64F46-1D9C-4080-82B2-A1698970D414}" destId="{3CA3B819-B370-4A90-B15F-743CE901F043}" srcOrd="0" destOrd="0" presId="urn:microsoft.com/office/officeart/2005/8/layout/list1"/>
    <dgm:cxn modelId="{3AA6F77C-0316-4B93-9C7E-ED64AA76B3E2}" type="presParOf" srcId="{1FA64F46-1D9C-4080-82B2-A1698970D414}" destId="{36087942-49B6-4CAF-8A2B-B829EA01D3C5}" srcOrd="1" destOrd="0" presId="urn:microsoft.com/office/officeart/2005/8/layout/list1"/>
    <dgm:cxn modelId="{890401CC-56B5-41D3-A305-2765AA81DB70}" type="presParOf" srcId="{83A97FA9-6E61-4784-9139-667DAF9DE197}" destId="{EFCCD3CA-A716-42EC-8526-CA17881C5A6C}" srcOrd="9" destOrd="0" presId="urn:microsoft.com/office/officeart/2005/8/layout/list1"/>
    <dgm:cxn modelId="{28030C1A-E028-4061-9520-CBCD4F804BB4}" type="presParOf" srcId="{83A97FA9-6E61-4784-9139-667DAF9DE197}" destId="{C8CE5CEA-0986-445E-9A2C-F5790B77AD2B}" srcOrd="10" destOrd="0" presId="urn:microsoft.com/office/officeart/2005/8/layout/list1"/>
    <dgm:cxn modelId="{8E7835AE-80AB-4363-97D7-1A45CEE8D1B4}" type="presParOf" srcId="{83A97FA9-6E61-4784-9139-667DAF9DE197}" destId="{B2099912-34EC-4A88-B147-FFF952D6EBE9}" srcOrd="11" destOrd="0" presId="urn:microsoft.com/office/officeart/2005/8/layout/list1"/>
    <dgm:cxn modelId="{E9864F2E-DA19-40D7-9436-E80AFE2B0B71}" type="presParOf" srcId="{83A97FA9-6E61-4784-9139-667DAF9DE197}" destId="{5A77F1CF-7422-4607-96E4-637C7A329C6F}" srcOrd="12" destOrd="0" presId="urn:microsoft.com/office/officeart/2005/8/layout/list1"/>
    <dgm:cxn modelId="{C31325EF-D6A8-4BAD-BE51-673D87D4F1C5}" type="presParOf" srcId="{5A77F1CF-7422-4607-96E4-637C7A329C6F}" destId="{F2FFD355-6F0C-4628-A185-CBFEC08D3AD3}" srcOrd="0" destOrd="0" presId="urn:microsoft.com/office/officeart/2005/8/layout/list1"/>
    <dgm:cxn modelId="{69EC0552-0B61-4924-8B35-0C7D2B59ABA4}" type="presParOf" srcId="{5A77F1CF-7422-4607-96E4-637C7A329C6F}" destId="{C8831FA9-31A7-4808-A895-93272830294D}" srcOrd="1" destOrd="0" presId="urn:microsoft.com/office/officeart/2005/8/layout/list1"/>
    <dgm:cxn modelId="{A581DEE6-12A2-455E-B5BE-C32B02C4E56E}" type="presParOf" srcId="{83A97FA9-6E61-4784-9139-667DAF9DE197}" destId="{6CDA4FC2-3783-4778-938F-7808859EE2C9}" srcOrd="13" destOrd="0" presId="urn:microsoft.com/office/officeart/2005/8/layout/list1"/>
    <dgm:cxn modelId="{F4998FEA-EAE9-4274-9777-3D42F5194D6D}" type="presParOf" srcId="{83A97FA9-6E61-4784-9139-667DAF9DE197}" destId="{50689B74-07CF-4516-8CCB-40B925BF2B67}" srcOrd="14" destOrd="0" presId="urn:microsoft.com/office/officeart/2005/8/layout/list1"/>
    <dgm:cxn modelId="{29E46D43-E19E-4231-9715-11ACE1FEF270}" type="presParOf" srcId="{83A97FA9-6E61-4784-9139-667DAF9DE197}" destId="{079D0C12-F893-44BC-A079-80B169A8F888}" srcOrd="15" destOrd="0" presId="urn:microsoft.com/office/officeart/2005/8/layout/list1"/>
    <dgm:cxn modelId="{E167C112-03DF-4B45-B5CE-8A3FE8FC906C}" type="presParOf" srcId="{83A97FA9-6E61-4784-9139-667DAF9DE197}" destId="{2DDC24D4-944E-42B4-8FB4-6BDBFB83F4CC}" srcOrd="16" destOrd="0" presId="urn:microsoft.com/office/officeart/2005/8/layout/list1"/>
    <dgm:cxn modelId="{BCA83343-318A-45E4-A98D-8DEEF57D1838}" type="presParOf" srcId="{2DDC24D4-944E-42B4-8FB4-6BDBFB83F4CC}" destId="{24993C91-D005-4C7F-ACBB-A13A7D5A423B}" srcOrd="0" destOrd="0" presId="urn:microsoft.com/office/officeart/2005/8/layout/list1"/>
    <dgm:cxn modelId="{AABBB193-BA5E-4FCE-AB5C-FFE36151DF5F}" type="presParOf" srcId="{2DDC24D4-944E-42B4-8FB4-6BDBFB83F4CC}" destId="{0C4ACB0F-B653-4D74-849F-A150D9F464DE}" srcOrd="1" destOrd="0" presId="urn:microsoft.com/office/officeart/2005/8/layout/list1"/>
    <dgm:cxn modelId="{BA1E2BE9-4195-4E0F-9AF2-EE8D6F6C4134}" type="presParOf" srcId="{83A97FA9-6E61-4784-9139-667DAF9DE197}" destId="{D0F54C96-B3F3-402F-9D9A-CF7CC90297E8}" srcOrd="17" destOrd="0" presId="urn:microsoft.com/office/officeart/2005/8/layout/list1"/>
    <dgm:cxn modelId="{A12DCD25-9B90-4157-8678-539B5ED4B9FE}" type="presParOf" srcId="{83A97FA9-6E61-4784-9139-667DAF9DE197}" destId="{2521DEB9-F155-4010-96A0-DB8940F830D6}" srcOrd="18"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58E347C2-2503-44E5-9135-669CFA8398AB}"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ru-RU"/>
        </a:p>
      </dgm:t>
    </dgm:pt>
    <dgm:pt modelId="{FFF0CE4A-F78F-4CB5-9BE9-77B7881A438D}">
      <dgm:prSet phldrT="[Текст]" custT="1"/>
      <dgm:spPr/>
      <dgm:t>
        <a:bodyPr/>
        <a:lstStyle/>
        <a:p>
          <a:r>
            <a:rPr lang="en-CA" sz="2000" dirty="0" smtClean="0">
              <a:solidFill>
                <a:schemeClr val="tx1"/>
              </a:solidFill>
            </a:rPr>
            <a:t>Corpus linguistics is concerned with meaning, with  symbolic  content.</a:t>
          </a:r>
          <a:r>
            <a:rPr lang="ru-RU" sz="2000" dirty="0" smtClean="0">
              <a:solidFill>
                <a:schemeClr val="tx1"/>
              </a:solidFill>
            </a:rPr>
            <a:t> </a:t>
          </a:r>
          <a:r>
            <a:rPr lang="ru-RU" sz="2000" dirty="0" err="1" smtClean="0">
              <a:solidFill>
                <a:schemeClr val="tx1"/>
              </a:solidFill>
            </a:rPr>
            <a:t>People</a:t>
          </a:r>
          <a:r>
            <a:rPr lang="ru-RU" sz="2000" dirty="0" smtClean="0">
              <a:solidFill>
                <a:schemeClr val="tx1"/>
              </a:solidFill>
            </a:rPr>
            <a:t>  </a:t>
          </a:r>
          <a:r>
            <a:rPr lang="ru-RU" sz="2000" dirty="0" err="1" smtClean="0">
              <a:solidFill>
                <a:schemeClr val="tx1"/>
              </a:solidFill>
            </a:rPr>
            <a:t>are</a:t>
          </a:r>
          <a:r>
            <a:rPr lang="ru-RU" sz="2000" dirty="0" smtClean="0">
              <a:solidFill>
                <a:schemeClr val="tx1"/>
              </a:solidFill>
            </a:rPr>
            <a:t>  </a:t>
          </a:r>
          <a:r>
            <a:rPr lang="ru-RU" sz="2000" dirty="0" err="1" smtClean="0">
              <a:solidFill>
                <a:schemeClr val="tx1"/>
              </a:solidFill>
            </a:rPr>
            <a:t>not</a:t>
          </a:r>
          <a:r>
            <a:rPr lang="ru-RU" sz="2000" dirty="0" smtClean="0">
              <a:solidFill>
                <a:schemeClr val="tx1"/>
              </a:solidFill>
            </a:rPr>
            <a:t>  </a:t>
          </a:r>
          <a:r>
            <a:rPr lang="ru-RU" sz="2000" dirty="0" err="1" smtClean="0">
              <a:solidFill>
                <a:schemeClr val="tx1"/>
              </a:solidFill>
            </a:rPr>
            <a:t>interested</a:t>
          </a:r>
          <a:r>
            <a:rPr lang="ru-RU" sz="2000" dirty="0" smtClean="0">
              <a:solidFill>
                <a:schemeClr val="tx1"/>
              </a:solidFill>
            </a:rPr>
            <a:t>  </a:t>
          </a:r>
          <a:r>
            <a:rPr lang="ru-RU" sz="2000" dirty="0" err="1" smtClean="0">
              <a:solidFill>
                <a:schemeClr val="tx1"/>
              </a:solidFill>
            </a:rPr>
            <a:t>in</a:t>
          </a:r>
          <a:r>
            <a:rPr lang="ru-RU" sz="2000" dirty="0" smtClean="0">
              <a:solidFill>
                <a:schemeClr val="tx1"/>
              </a:solidFill>
            </a:rPr>
            <a:t>  </a:t>
          </a:r>
          <a:r>
            <a:rPr lang="ru-RU" sz="2000" dirty="0" err="1" smtClean="0">
              <a:solidFill>
                <a:schemeClr val="tx1"/>
              </a:solidFill>
            </a:rPr>
            <a:t>grammatical</a:t>
          </a:r>
          <a:r>
            <a:rPr lang="ru-RU" sz="2000" dirty="0" smtClean="0">
              <a:solidFill>
                <a:schemeClr val="tx1"/>
              </a:solidFill>
            </a:rPr>
            <a:t>  </a:t>
          </a:r>
          <a:r>
            <a:rPr lang="ru-RU" sz="2000" dirty="0" err="1" smtClean="0">
              <a:solidFill>
                <a:schemeClr val="tx1"/>
              </a:solidFill>
            </a:rPr>
            <a:t>constructions</a:t>
          </a:r>
          <a:r>
            <a:rPr lang="ru-RU" sz="2000" dirty="0" smtClean="0">
              <a:solidFill>
                <a:schemeClr val="tx1"/>
              </a:solidFill>
            </a:rPr>
            <a:t>;  </a:t>
          </a:r>
          <a:r>
            <a:rPr lang="ru-RU" sz="2000" dirty="0" err="1" smtClean="0">
              <a:solidFill>
                <a:schemeClr val="tx1"/>
              </a:solidFill>
            </a:rPr>
            <a:t>they</a:t>
          </a:r>
          <a:r>
            <a:rPr lang="ru-RU" sz="2000" dirty="0" smtClean="0">
              <a:solidFill>
                <a:schemeClr val="tx1"/>
              </a:solidFill>
            </a:rPr>
            <a:t>  </a:t>
          </a:r>
          <a:r>
            <a:rPr lang="ru-RU" sz="2000" dirty="0" err="1" smtClean="0">
              <a:solidFill>
                <a:schemeClr val="tx1"/>
              </a:solidFill>
            </a:rPr>
            <a:t>want</a:t>
          </a:r>
          <a:r>
            <a:rPr lang="ru-RU" sz="2000" dirty="0" smtClean="0">
              <a:solidFill>
                <a:schemeClr val="tx1"/>
              </a:solidFill>
            </a:rPr>
            <a:t>  </a:t>
          </a:r>
          <a:r>
            <a:rPr lang="ru-RU" sz="2000" dirty="0" err="1" smtClean="0">
              <a:solidFill>
                <a:schemeClr val="tx1"/>
              </a:solidFill>
            </a:rPr>
            <a:t>to</a:t>
          </a:r>
          <a:r>
            <a:rPr lang="ru-RU" sz="2000" dirty="0" smtClean="0">
              <a:solidFill>
                <a:schemeClr val="tx1"/>
              </a:solidFill>
            </a:rPr>
            <a:t> </a:t>
          </a:r>
          <a:r>
            <a:rPr lang="ru-RU" sz="2000" dirty="0" err="1" smtClean="0">
              <a:solidFill>
                <a:schemeClr val="tx1"/>
              </a:solidFill>
            </a:rPr>
            <a:t>know</a:t>
          </a:r>
          <a:r>
            <a:rPr lang="ru-RU" sz="2000" dirty="0" smtClean="0">
              <a:solidFill>
                <a:schemeClr val="tx1"/>
              </a:solidFill>
            </a:rPr>
            <a:t>  </a:t>
          </a:r>
          <a:r>
            <a:rPr lang="ru-RU" sz="2000" dirty="0" err="1" smtClean="0">
              <a:solidFill>
                <a:schemeClr val="tx1"/>
              </a:solidFill>
            </a:rPr>
            <a:t>the</a:t>
          </a:r>
          <a:r>
            <a:rPr lang="ru-RU" sz="2000" dirty="0" smtClean="0">
              <a:solidFill>
                <a:schemeClr val="tx1"/>
              </a:solidFill>
            </a:rPr>
            <a:t>  </a:t>
          </a:r>
          <a:r>
            <a:rPr lang="ru-RU" sz="2000" dirty="0" err="1" smtClean="0">
              <a:solidFill>
                <a:schemeClr val="tx1"/>
              </a:solidFill>
            </a:rPr>
            <a:t>meaning</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what</a:t>
          </a:r>
          <a:r>
            <a:rPr lang="ru-RU" sz="2000" dirty="0" smtClean="0">
              <a:solidFill>
                <a:schemeClr val="tx1"/>
              </a:solidFill>
            </a:rPr>
            <a:t>  </a:t>
          </a:r>
          <a:r>
            <a:rPr lang="ru-RU" sz="2000" dirty="0" err="1" smtClean="0">
              <a:solidFill>
                <a:schemeClr val="tx1"/>
              </a:solidFill>
            </a:rPr>
            <a:t>has</a:t>
          </a:r>
          <a:r>
            <a:rPr lang="ru-RU" sz="2000" dirty="0" smtClean="0">
              <a:solidFill>
                <a:schemeClr val="tx1"/>
              </a:solidFill>
            </a:rPr>
            <a:t>  </a:t>
          </a:r>
          <a:r>
            <a:rPr lang="ru-RU" sz="2000" dirty="0" err="1" smtClean="0">
              <a:solidFill>
                <a:schemeClr val="tx1"/>
              </a:solidFill>
            </a:rPr>
            <a:t>been</a:t>
          </a:r>
          <a:r>
            <a:rPr lang="ru-RU" sz="2000" dirty="0" smtClean="0">
              <a:solidFill>
                <a:schemeClr val="tx1"/>
              </a:solidFill>
            </a:rPr>
            <a:t>  </a:t>
          </a:r>
          <a:r>
            <a:rPr lang="ru-RU" sz="2000" dirty="0" err="1" smtClean="0">
              <a:solidFill>
                <a:schemeClr val="tx1"/>
              </a:solidFill>
            </a:rPr>
            <a:t>said</a:t>
          </a:r>
          <a:r>
            <a:rPr lang="ru-RU" sz="2000" dirty="0" smtClean="0">
              <a:solidFill>
                <a:schemeClr val="tx1"/>
              </a:solidFill>
            </a:rPr>
            <a:t>.</a:t>
          </a:r>
          <a:r>
            <a:rPr lang="en-CA" sz="2000" dirty="0" smtClean="0">
              <a:solidFill>
                <a:schemeClr val="tx1"/>
              </a:solidFill>
            </a:rPr>
            <a:t> </a:t>
          </a:r>
          <a:endParaRPr lang="ru-RU" sz="2000" dirty="0">
            <a:solidFill>
              <a:schemeClr val="tx1"/>
            </a:solidFill>
          </a:endParaRPr>
        </a:p>
      </dgm:t>
    </dgm:pt>
    <dgm:pt modelId="{7E479C70-0AF2-4329-89E1-781D8B40695C}" type="parTrans" cxnId="{B260C31B-2267-4147-8CB3-0B30CFC529B4}">
      <dgm:prSet/>
      <dgm:spPr/>
      <dgm:t>
        <a:bodyPr/>
        <a:lstStyle/>
        <a:p>
          <a:endParaRPr lang="ru-RU" sz="2000">
            <a:solidFill>
              <a:schemeClr val="tx1"/>
            </a:solidFill>
          </a:endParaRPr>
        </a:p>
      </dgm:t>
    </dgm:pt>
    <dgm:pt modelId="{B25730E5-9E83-4F9F-A000-B6938D747300}" type="sibTrans" cxnId="{B260C31B-2267-4147-8CB3-0B30CFC529B4}">
      <dgm:prSet/>
      <dgm:spPr/>
      <dgm:t>
        <a:bodyPr/>
        <a:lstStyle/>
        <a:p>
          <a:endParaRPr lang="ru-RU" sz="2000">
            <a:solidFill>
              <a:schemeClr val="tx1"/>
            </a:solidFill>
          </a:endParaRPr>
        </a:p>
      </dgm:t>
    </dgm:pt>
    <dgm:pt modelId="{BB1421CB-4A81-48C1-82E6-6215640B5D2A}">
      <dgm:prSet phldrT="[Текст]" custT="1"/>
      <dgm:spPr/>
      <dgm:t>
        <a:bodyPr/>
        <a:lstStyle/>
        <a:p>
          <a:r>
            <a:rPr lang="en-CA" sz="2000" dirty="0" smtClean="0">
              <a:solidFill>
                <a:schemeClr val="tx1"/>
              </a:solidFill>
            </a:rPr>
            <a:t>Corpus  linguistics  looks  at  language  from  a  social,  not  a  psychological  perspective.</a:t>
          </a:r>
          <a:r>
            <a:rPr lang="ru-RU" sz="2000" dirty="0" smtClean="0">
              <a:solidFill>
                <a:schemeClr val="tx1"/>
              </a:solidFill>
            </a:rPr>
            <a:t> </a:t>
          </a:r>
          <a:r>
            <a:rPr lang="ru-RU" sz="2000" dirty="0" err="1" smtClean="0">
              <a:solidFill>
                <a:schemeClr val="tx1"/>
              </a:solidFill>
            </a:rPr>
            <a:t>Language</a:t>
          </a:r>
          <a:r>
            <a:rPr lang="ru-RU" sz="2000" dirty="0" smtClean="0">
              <a:solidFill>
                <a:schemeClr val="tx1"/>
              </a:solidFill>
            </a:rPr>
            <a:t>  </a:t>
          </a:r>
          <a:r>
            <a:rPr lang="ru-RU" sz="2000" dirty="0" err="1" smtClean="0">
              <a:solidFill>
                <a:schemeClr val="tx1"/>
              </a:solidFill>
            </a:rPr>
            <a:t>is</a:t>
          </a:r>
          <a:r>
            <a:rPr lang="ru-RU" sz="2000" dirty="0" smtClean="0">
              <a:solidFill>
                <a:schemeClr val="tx1"/>
              </a:solidFill>
            </a:rPr>
            <a:t>  </a:t>
          </a:r>
          <a:r>
            <a:rPr lang="ru-RU" sz="2000" dirty="0" err="1" smtClean="0">
              <a:solidFill>
                <a:schemeClr val="tx1"/>
              </a:solidFill>
            </a:rPr>
            <a:t>verbal</a:t>
          </a:r>
          <a:r>
            <a:rPr lang="ru-RU" sz="2000" dirty="0" smtClean="0">
              <a:solidFill>
                <a:schemeClr val="tx1"/>
              </a:solidFill>
            </a:rPr>
            <a:t>  </a:t>
          </a:r>
          <a:r>
            <a:rPr lang="ru-RU" sz="2000" dirty="0" err="1" smtClean="0">
              <a:solidFill>
                <a:schemeClr val="tx1"/>
              </a:solidFill>
            </a:rPr>
            <a:t>communication</a:t>
          </a:r>
          <a:r>
            <a:rPr lang="ru-RU" sz="2000" dirty="0" smtClean="0">
              <a:solidFill>
                <a:schemeClr val="tx1"/>
              </a:solidFill>
            </a:rPr>
            <a:t>  </a:t>
          </a:r>
          <a:r>
            <a:rPr lang="ru-RU" sz="2000" dirty="0" err="1" smtClean="0">
              <a:solidFill>
                <a:schemeClr val="tx1"/>
              </a:solidFill>
            </a:rPr>
            <a:t>between</a:t>
          </a:r>
          <a:r>
            <a:rPr lang="ru-RU" sz="2000" dirty="0" smtClean="0">
              <a:solidFill>
                <a:schemeClr val="tx1"/>
              </a:solidFill>
            </a:rPr>
            <a:t>  </a:t>
          </a:r>
          <a:r>
            <a:rPr lang="ru-RU" sz="2000" dirty="0" err="1" smtClean="0">
              <a:solidFill>
                <a:schemeClr val="tx1"/>
              </a:solidFill>
            </a:rPr>
            <a:t>people</a:t>
          </a:r>
          <a:r>
            <a:rPr lang="ru-RU" sz="2000" dirty="0" smtClean="0">
              <a:solidFill>
                <a:schemeClr val="tx1"/>
              </a:solidFill>
            </a:rPr>
            <a:t>,  </a:t>
          </a:r>
          <a:r>
            <a:rPr lang="ru-RU" sz="2000" dirty="0" err="1" smtClean="0">
              <a:solidFill>
                <a:schemeClr val="tx1"/>
              </a:solidFill>
            </a:rPr>
            <a:t>is</a:t>
          </a:r>
          <a:r>
            <a:rPr lang="ru-RU" sz="2000" dirty="0" smtClean="0">
              <a:solidFill>
                <a:schemeClr val="tx1"/>
              </a:solidFill>
            </a:rPr>
            <a:t>  </a:t>
          </a:r>
          <a:r>
            <a:rPr lang="ru-RU" sz="2000" dirty="0" err="1" smtClean="0">
              <a:solidFill>
                <a:schemeClr val="tx1"/>
              </a:solidFill>
            </a:rPr>
            <a:t>the</a:t>
          </a:r>
          <a:r>
            <a:rPr lang="ru-RU" sz="2000" dirty="0" smtClean="0">
              <a:solidFill>
                <a:schemeClr val="tx1"/>
              </a:solidFill>
            </a:rPr>
            <a:t>  </a:t>
          </a:r>
          <a:r>
            <a:rPr lang="ru-RU" sz="2000" dirty="0" err="1" smtClean="0">
              <a:solidFill>
                <a:schemeClr val="tx1"/>
              </a:solidFill>
            </a:rPr>
            <a:t>discourse</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what</a:t>
          </a:r>
          <a:r>
            <a:rPr lang="ru-RU" sz="2000" dirty="0" smtClean="0">
              <a:solidFill>
                <a:schemeClr val="tx1"/>
              </a:solidFill>
            </a:rPr>
            <a:t>  </a:t>
          </a:r>
          <a:r>
            <a:rPr lang="ru-RU" sz="2000" dirty="0" err="1" smtClean="0">
              <a:solidFill>
                <a:schemeClr val="tx1"/>
              </a:solidFill>
            </a:rPr>
            <a:t>is</a:t>
          </a:r>
          <a:r>
            <a:rPr lang="ru-RU" sz="2000" dirty="0" smtClean="0">
              <a:solidFill>
                <a:schemeClr val="tx1"/>
              </a:solidFill>
            </a:rPr>
            <a:t>  </a:t>
          </a:r>
          <a:r>
            <a:rPr lang="ru-RU" sz="2000" dirty="0" err="1" smtClean="0">
              <a:solidFill>
                <a:schemeClr val="tx1"/>
              </a:solidFill>
            </a:rPr>
            <a:t>actually</a:t>
          </a:r>
          <a:r>
            <a:rPr lang="ru-RU" sz="2000" dirty="0" smtClean="0">
              <a:solidFill>
                <a:schemeClr val="tx1"/>
              </a:solidFill>
            </a:rPr>
            <a:t>  </a:t>
          </a:r>
          <a:r>
            <a:rPr lang="ru-RU" sz="2000" dirty="0" err="1" smtClean="0">
              <a:solidFill>
                <a:schemeClr val="tx1"/>
              </a:solidFill>
            </a:rPr>
            <a:t>being</a:t>
          </a:r>
          <a:r>
            <a:rPr lang="ru-RU" sz="2000" dirty="0" smtClean="0">
              <a:solidFill>
                <a:schemeClr val="tx1"/>
              </a:solidFill>
            </a:rPr>
            <a:t>  </a:t>
          </a:r>
          <a:r>
            <a:rPr lang="ru-RU" sz="2000" dirty="0" err="1" smtClean="0">
              <a:solidFill>
                <a:schemeClr val="tx1"/>
              </a:solidFill>
            </a:rPr>
            <a:t>said</a:t>
          </a:r>
          <a:r>
            <a:rPr lang="ru-RU" sz="2000" dirty="0" smtClean="0">
              <a:solidFill>
                <a:schemeClr val="tx1"/>
              </a:solidFill>
            </a:rPr>
            <a:t>  (</a:t>
          </a:r>
          <a:r>
            <a:rPr lang="ru-RU" sz="2000" dirty="0" err="1" smtClean="0">
              <a:solidFill>
                <a:schemeClr val="tx1"/>
              </a:solidFill>
            </a:rPr>
            <a:t>written</a:t>
          </a:r>
          <a:r>
            <a:rPr lang="ru-RU" sz="2000" dirty="0" smtClean="0">
              <a:solidFill>
                <a:schemeClr val="tx1"/>
              </a:solidFill>
            </a:rPr>
            <a:t>)  </a:t>
          </a:r>
          <a:r>
            <a:rPr lang="ru-RU" sz="2000" dirty="0" err="1" smtClean="0">
              <a:solidFill>
                <a:schemeClr val="tx1"/>
              </a:solidFill>
            </a:rPr>
            <a:t>and</a:t>
          </a:r>
          <a:r>
            <a:rPr lang="ru-RU" sz="2000" dirty="0" smtClean="0">
              <a:solidFill>
                <a:schemeClr val="tx1"/>
              </a:solidFill>
            </a:rPr>
            <a:t>  </a:t>
          </a:r>
          <a:r>
            <a:rPr lang="ru-RU" sz="2000" dirty="0" err="1" smtClean="0">
              <a:solidFill>
                <a:schemeClr val="tx1"/>
              </a:solidFill>
            </a:rPr>
            <a:t>listened</a:t>
          </a:r>
          <a:r>
            <a:rPr lang="ru-RU" sz="2000" dirty="0" smtClean="0">
              <a:solidFill>
                <a:schemeClr val="tx1"/>
              </a:solidFill>
            </a:rPr>
            <a:t>  </a:t>
          </a:r>
          <a:r>
            <a:rPr lang="ru-RU" sz="2000" dirty="0" err="1" smtClean="0">
              <a:solidFill>
                <a:schemeClr val="tx1"/>
              </a:solidFill>
            </a:rPr>
            <a:t>to</a:t>
          </a:r>
          <a:r>
            <a:rPr lang="ru-RU" sz="2000" dirty="0" smtClean="0">
              <a:solidFill>
                <a:schemeClr val="tx1"/>
              </a:solidFill>
            </a:rPr>
            <a:t>  (</a:t>
          </a:r>
          <a:r>
            <a:rPr lang="ru-RU" sz="2000" dirty="0" err="1" smtClean="0">
              <a:solidFill>
                <a:schemeClr val="tx1"/>
              </a:solidFill>
            </a:rPr>
            <a:t>read</a:t>
          </a:r>
          <a:r>
            <a:rPr lang="ru-RU" sz="2000" dirty="0" smtClean="0">
              <a:solidFill>
                <a:schemeClr val="tx1"/>
              </a:solidFill>
            </a:rPr>
            <a:t>).</a:t>
          </a:r>
          <a:r>
            <a:rPr lang="en-CA" sz="2000" dirty="0" smtClean="0">
              <a:solidFill>
                <a:schemeClr val="tx1"/>
              </a:solidFill>
            </a:rPr>
            <a:t> </a:t>
          </a:r>
          <a:endParaRPr lang="ru-RU" sz="2000" dirty="0">
            <a:solidFill>
              <a:schemeClr val="tx1"/>
            </a:solidFill>
          </a:endParaRPr>
        </a:p>
      </dgm:t>
    </dgm:pt>
    <dgm:pt modelId="{FD71C061-BAB8-4B12-BFED-C23E786BD1B3}" type="parTrans" cxnId="{1B3495CF-3542-4066-975A-6D52A18ADD59}">
      <dgm:prSet/>
      <dgm:spPr/>
      <dgm:t>
        <a:bodyPr/>
        <a:lstStyle/>
        <a:p>
          <a:endParaRPr lang="ru-RU" sz="2000">
            <a:solidFill>
              <a:schemeClr val="tx1"/>
            </a:solidFill>
          </a:endParaRPr>
        </a:p>
      </dgm:t>
    </dgm:pt>
    <dgm:pt modelId="{19B58BF3-9208-4523-9A0B-59135FB2685A}" type="sibTrans" cxnId="{1B3495CF-3542-4066-975A-6D52A18ADD59}">
      <dgm:prSet/>
      <dgm:spPr/>
      <dgm:t>
        <a:bodyPr/>
        <a:lstStyle/>
        <a:p>
          <a:endParaRPr lang="ru-RU" sz="2000">
            <a:solidFill>
              <a:schemeClr val="tx1"/>
            </a:solidFill>
          </a:endParaRPr>
        </a:p>
      </dgm:t>
    </dgm:pt>
    <dgm:pt modelId="{B2654A5D-B039-4767-BB61-96C40AF55075}">
      <dgm:prSet phldrT="[Текст]" custT="1"/>
      <dgm:spPr/>
      <dgm:t>
        <a:bodyPr/>
        <a:lstStyle/>
        <a:p>
          <a:r>
            <a:rPr lang="en-CA" sz="2000" dirty="0" smtClean="0">
              <a:solidFill>
                <a:schemeClr val="tx1"/>
              </a:solidFill>
            </a:rPr>
            <a:t>Corpus linguistics is diachronic. Whatever is said is a reaction to things</a:t>
          </a:r>
          <a:r>
            <a:rPr lang="ru-RU" sz="2000" dirty="0" smtClean="0">
              <a:solidFill>
                <a:schemeClr val="tx1"/>
              </a:solidFill>
            </a:rPr>
            <a:t> </a:t>
          </a:r>
          <a:r>
            <a:rPr lang="ru-RU" sz="2000" dirty="0" err="1" smtClean="0">
              <a:solidFill>
                <a:schemeClr val="tx1"/>
              </a:solidFill>
            </a:rPr>
            <a:t>that</a:t>
          </a:r>
          <a:r>
            <a:rPr lang="ru-RU" sz="2000" dirty="0" smtClean="0">
              <a:solidFill>
                <a:schemeClr val="tx1"/>
              </a:solidFill>
            </a:rPr>
            <a:t> </a:t>
          </a:r>
          <a:r>
            <a:rPr lang="ru-RU" sz="2000" dirty="0" err="1" smtClean="0">
              <a:solidFill>
                <a:schemeClr val="tx1"/>
              </a:solidFill>
            </a:rPr>
            <a:t>have</a:t>
          </a:r>
          <a:r>
            <a:rPr lang="ru-RU" sz="2000" dirty="0" smtClean="0">
              <a:solidFill>
                <a:schemeClr val="tx1"/>
              </a:solidFill>
            </a:rPr>
            <a:t> </a:t>
          </a:r>
          <a:r>
            <a:rPr lang="ru-RU" sz="2000" dirty="0" err="1" smtClean="0">
              <a:solidFill>
                <a:schemeClr val="tx1"/>
              </a:solidFill>
            </a:rPr>
            <a:t>been</a:t>
          </a:r>
          <a:r>
            <a:rPr lang="ru-RU" sz="2000" dirty="0" smtClean="0">
              <a:solidFill>
                <a:schemeClr val="tx1"/>
              </a:solidFill>
            </a:rPr>
            <a:t> </a:t>
          </a:r>
          <a:r>
            <a:rPr lang="ru-RU" sz="2000" dirty="0" err="1" smtClean="0">
              <a:solidFill>
                <a:schemeClr val="tx1"/>
              </a:solidFill>
            </a:rPr>
            <a:t>said</a:t>
          </a:r>
          <a:r>
            <a:rPr lang="ru-RU" sz="2000" dirty="0" smtClean="0">
              <a:solidFill>
                <a:schemeClr val="tx1"/>
              </a:solidFill>
            </a:rPr>
            <a:t> </a:t>
          </a:r>
          <a:r>
            <a:rPr lang="ru-RU" sz="2000" dirty="0" err="1" smtClean="0">
              <a:solidFill>
                <a:schemeClr val="tx1"/>
              </a:solidFill>
            </a:rPr>
            <a:t>before</a:t>
          </a:r>
          <a:r>
            <a:rPr lang="ru-RU" sz="2000" dirty="0" smtClean="0">
              <a:solidFill>
                <a:schemeClr val="tx1"/>
              </a:solidFill>
            </a:rPr>
            <a:t>.  </a:t>
          </a:r>
          <a:r>
            <a:rPr lang="ru-RU" sz="2000" dirty="0" err="1" smtClean="0">
              <a:solidFill>
                <a:schemeClr val="tx1"/>
              </a:solidFill>
            </a:rPr>
            <a:t>We</a:t>
          </a:r>
          <a:r>
            <a:rPr lang="ru-RU" sz="2000" dirty="0" smtClean="0">
              <a:solidFill>
                <a:schemeClr val="tx1"/>
              </a:solidFill>
            </a:rPr>
            <a:t>  </a:t>
          </a:r>
          <a:r>
            <a:rPr lang="ru-RU" sz="2000" dirty="0" err="1" smtClean="0">
              <a:solidFill>
                <a:schemeClr val="tx1"/>
              </a:solidFill>
            </a:rPr>
            <a:t>can</a:t>
          </a:r>
          <a:r>
            <a:rPr lang="ru-RU" sz="2000" dirty="0" smtClean="0">
              <a:solidFill>
                <a:schemeClr val="tx1"/>
              </a:solidFill>
            </a:rPr>
            <a:t>  </a:t>
          </a:r>
          <a:r>
            <a:rPr lang="ru-RU" sz="2000" dirty="0" err="1" smtClean="0">
              <a:solidFill>
                <a:schemeClr val="tx1"/>
              </a:solidFill>
            </a:rPr>
            <a:t>only</a:t>
          </a:r>
          <a:r>
            <a:rPr lang="ru-RU" sz="2000" dirty="0" smtClean="0">
              <a:solidFill>
                <a:schemeClr val="tx1"/>
              </a:solidFill>
            </a:rPr>
            <a:t>  </a:t>
          </a:r>
          <a:r>
            <a:rPr lang="ru-RU" sz="2000" dirty="0" err="1" smtClean="0">
              <a:solidFill>
                <a:schemeClr val="tx1"/>
              </a:solidFill>
            </a:rPr>
            <a:t>fully</a:t>
          </a:r>
          <a:r>
            <a:rPr lang="ru-RU" sz="2000" dirty="0" smtClean="0">
              <a:solidFill>
                <a:schemeClr val="tx1"/>
              </a:solidFill>
            </a:rPr>
            <a:t>  </a:t>
          </a:r>
          <a:r>
            <a:rPr lang="ru-RU" sz="2000" dirty="0" err="1" smtClean="0">
              <a:solidFill>
                <a:schemeClr val="tx1"/>
              </a:solidFill>
            </a:rPr>
            <a:t>understand</a:t>
          </a:r>
          <a:r>
            <a:rPr lang="ru-RU" sz="2000" dirty="0" smtClean="0">
              <a:solidFill>
                <a:schemeClr val="tx1"/>
              </a:solidFill>
            </a:rPr>
            <a:t>  </a:t>
          </a:r>
          <a:r>
            <a:rPr lang="ru-RU" sz="2000" dirty="0" err="1" smtClean="0">
              <a:solidFill>
                <a:schemeClr val="tx1"/>
              </a:solidFill>
            </a:rPr>
            <a:t>utterances</a:t>
          </a:r>
          <a:r>
            <a:rPr lang="ru-RU" sz="2000" dirty="0" smtClean="0">
              <a:solidFill>
                <a:schemeClr val="tx1"/>
              </a:solidFill>
            </a:rPr>
            <a:t> </a:t>
          </a:r>
          <a:r>
            <a:rPr lang="ru-RU" sz="2000" dirty="0" err="1" smtClean="0">
              <a:solidFill>
                <a:schemeClr val="tx1"/>
              </a:solidFill>
            </a:rPr>
            <a:t>if</a:t>
          </a:r>
          <a:r>
            <a:rPr lang="ru-RU" sz="2000" dirty="0" smtClean="0">
              <a:solidFill>
                <a:schemeClr val="tx1"/>
              </a:solidFill>
            </a:rPr>
            <a:t>  </a:t>
          </a:r>
          <a:r>
            <a:rPr lang="ru-RU" sz="2000" dirty="0" err="1" smtClean="0">
              <a:solidFill>
                <a:schemeClr val="tx1"/>
              </a:solidFill>
            </a:rPr>
            <a:t>we</a:t>
          </a:r>
          <a:r>
            <a:rPr lang="ru-RU" sz="2000" dirty="0" smtClean="0">
              <a:solidFill>
                <a:schemeClr val="tx1"/>
              </a:solidFill>
            </a:rPr>
            <a:t>  </a:t>
          </a:r>
          <a:r>
            <a:rPr lang="ru-RU" sz="2000" dirty="0" err="1" smtClean="0">
              <a:solidFill>
                <a:schemeClr val="tx1"/>
              </a:solidFill>
            </a:rPr>
            <a:t>know</a:t>
          </a:r>
          <a:r>
            <a:rPr lang="ru-RU" sz="2000" dirty="0" smtClean="0">
              <a:solidFill>
                <a:schemeClr val="tx1"/>
              </a:solidFill>
            </a:rPr>
            <a:t>  </a:t>
          </a:r>
          <a:r>
            <a:rPr lang="ru-RU" sz="2000" dirty="0" err="1" smtClean="0">
              <a:solidFill>
                <a:schemeClr val="tx1"/>
              </a:solidFill>
            </a:rPr>
            <a:t>what</a:t>
          </a:r>
          <a:r>
            <a:rPr lang="ru-RU" sz="2000" dirty="0" smtClean="0">
              <a:solidFill>
                <a:schemeClr val="tx1"/>
              </a:solidFill>
            </a:rPr>
            <a:t>  </a:t>
          </a:r>
          <a:r>
            <a:rPr lang="ru-RU" sz="2000" dirty="0" err="1" smtClean="0">
              <a:solidFill>
                <a:schemeClr val="tx1"/>
              </a:solidFill>
            </a:rPr>
            <a:t>they</a:t>
          </a:r>
          <a:r>
            <a:rPr lang="ru-RU" sz="2000" dirty="0" smtClean="0">
              <a:solidFill>
                <a:schemeClr val="tx1"/>
              </a:solidFill>
            </a:rPr>
            <a:t>  </a:t>
          </a:r>
          <a:r>
            <a:rPr lang="ru-RU" sz="2000" dirty="0" err="1" smtClean="0">
              <a:solidFill>
                <a:schemeClr val="tx1"/>
              </a:solidFill>
            </a:rPr>
            <a:t>refer</a:t>
          </a:r>
          <a:r>
            <a:rPr lang="ru-RU" sz="2000" dirty="0" smtClean="0">
              <a:solidFill>
                <a:schemeClr val="tx1"/>
              </a:solidFill>
            </a:rPr>
            <a:t>  </a:t>
          </a:r>
          <a:r>
            <a:rPr lang="ru-RU" sz="2000" dirty="0" err="1" smtClean="0">
              <a:solidFill>
                <a:schemeClr val="tx1"/>
              </a:solidFill>
            </a:rPr>
            <a:t>to</a:t>
          </a:r>
          <a:r>
            <a:rPr lang="ru-RU" sz="2000" dirty="0" smtClean="0">
              <a:solidFill>
                <a:schemeClr val="tx1"/>
              </a:solidFill>
            </a:rPr>
            <a:t>.  </a:t>
          </a:r>
          <a:r>
            <a:rPr lang="ru-RU" sz="2000" dirty="0" err="1" smtClean="0">
              <a:solidFill>
                <a:schemeClr val="tx1"/>
              </a:solidFill>
            </a:rPr>
            <a:t>The</a:t>
          </a:r>
          <a:r>
            <a:rPr lang="ru-RU" sz="2000" dirty="0" smtClean="0">
              <a:solidFill>
                <a:schemeClr val="tx1"/>
              </a:solidFill>
            </a:rPr>
            <a:t> </a:t>
          </a:r>
          <a:r>
            <a:rPr lang="ru-RU" sz="2000" dirty="0" err="1" smtClean="0">
              <a:solidFill>
                <a:schemeClr val="tx1"/>
              </a:solidFill>
            </a:rPr>
            <a:t>discourse</a:t>
          </a:r>
          <a:r>
            <a:rPr lang="ru-RU" sz="2000" dirty="0" smtClean="0">
              <a:solidFill>
                <a:schemeClr val="tx1"/>
              </a:solidFill>
            </a:rPr>
            <a:t> </a:t>
          </a:r>
          <a:r>
            <a:rPr lang="ru-RU" sz="2000" dirty="0" err="1" smtClean="0">
              <a:solidFill>
                <a:schemeClr val="tx1"/>
              </a:solidFill>
            </a:rPr>
            <a:t>has</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necessity</a:t>
          </a:r>
          <a:r>
            <a:rPr lang="ru-RU" sz="2000" dirty="0" smtClean="0">
              <a:solidFill>
                <a:schemeClr val="tx1"/>
              </a:solidFill>
            </a:rPr>
            <a:t>,  </a:t>
          </a:r>
          <a:r>
            <a:rPr lang="ru-RU" sz="2000" dirty="0" err="1" smtClean="0">
              <a:solidFill>
                <a:schemeClr val="tx1"/>
              </a:solidFill>
            </a:rPr>
            <a:t>adiachronic</a:t>
          </a:r>
          <a:r>
            <a:rPr lang="ru-RU" sz="2000" dirty="0" smtClean="0">
              <a:solidFill>
                <a:schemeClr val="tx1"/>
              </a:solidFill>
            </a:rPr>
            <a:t>  </a:t>
          </a:r>
          <a:r>
            <a:rPr lang="ru-RU" sz="2000" dirty="0" err="1" smtClean="0">
              <a:solidFill>
                <a:schemeClr val="tx1"/>
              </a:solidFill>
            </a:rPr>
            <a:t>dimension</a:t>
          </a:r>
          <a:r>
            <a:rPr lang="ru-RU" sz="2000" dirty="0" smtClean="0">
              <a:solidFill>
                <a:schemeClr val="tx1"/>
              </a:solidFill>
            </a:rPr>
            <a:t>.</a:t>
          </a:r>
          <a:r>
            <a:rPr lang="en-CA" sz="2000" dirty="0" smtClean="0">
              <a:solidFill>
                <a:schemeClr val="tx1"/>
              </a:solidFill>
            </a:rPr>
            <a:t> </a:t>
          </a:r>
          <a:endParaRPr lang="ru-RU" sz="2000" dirty="0">
            <a:solidFill>
              <a:schemeClr val="tx1"/>
            </a:solidFill>
          </a:endParaRPr>
        </a:p>
      </dgm:t>
    </dgm:pt>
    <dgm:pt modelId="{0D7CAE0C-5489-42F9-AA91-F2FB39F60282}" type="parTrans" cxnId="{F8348862-9455-4AE8-A275-7B5652B458C3}">
      <dgm:prSet/>
      <dgm:spPr/>
      <dgm:t>
        <a:bodyPr/>
        <a:lstStyle/>
        <a:p>
          <a:endParaRPr lang="ru-RU" sz="2000">
            <a:solidFill>
              <a:schemeClr val="tx1"/>
            </a:solidFill>
          </a:endParaRPr>
        </a:p>
      </dgm:t>
    </dgm:pt>
    <dgm:pt modelId="{3F371F57-3148-460F-A650-52BCD51079D6}" type="sibTrans" cxnId="{F8348862-9455-4AE8-A275-7B5652B458C3}">
      <dgm:prSet/>
      <dgm:spPr/>
      <dgm:t>
        <a:bodyPr/>
        <a:lstStyle/>
        <a:p>
          <a:endParaRPr lang="ru-RU" sz="2000">
            <a:solidFill>
              <a:schemeClr val="tx1"/>
            </a:solidFill>
          </a:endParaRPr>
        </a:p>
      </dgm:t>
    </dgm:pt>
    <dgm:pt modelId="{D19305B7-6892-49B0-98DF-89E65722D26B}" type="pres">
      <dgm:prSet presAssocID="{58E347C2-2503-44E5-9135-669CFA8398AB}" presName="linear" presStyleCnt="0">
        <dgm:presLayoutVars>
          <dgm:dir/>
          <dgm:animLvl val="lvl"/>
          <dgm:resizeHandles val="exact"/>
        </dgm:presLayoutVars>
      </dgm:prSet>
      <dgm:spPr/>
    </dgm:pt>
    <dgm:pt modelId="{1FCA9139-D9AE-496C-BFCA-7FD393346E1B}" type="pres">
      <dgm:prSet presAssocID="{FFF0CE4A-F78F-4CB5-9BE9-77B7881A438D}" presName="parentLin" presStyleCnt="0"/>
      <dgm:spPr/>
    </dgm:pt>
    <dgm:pt modelId="{913F56E6-86E2-42EC-880F-2EB6BCBD4B23}" type="pres">
      <dgm:prSet presAssocID="{FFF0CE4A-F78F-4CB5-9BE9-77B7881A438D}" presName="parentLeftMargin" presStyleLbl="node1" presStyleIdx="0" presStyleCnt="3"/>
      <dgm:spPr/>
    </dgm:pt>
    <dgm:pt modelId="{430CDF5B-C3C8-459A-AF10-21B96DF0CB33}" type="pres">
      <dgm:prSet presAssocID="{FFF0CE4A-F78F-4CB5-9BE9-77B7881A438D}" presName="parentText" presStyleLbl="node1" presStyleIdx="0" presStyleCnt="3" custScaleX="142857">
        <dgm:presLayoutVars>
          <dgm:chMax val="0"/>
          <dgm:bulletEnabled val="1"/>
        </dgm:presLayoutVars>
      </dgm:prSet>
      <dgm:spPr/>
      <dgm:t>
        <a:bodyPr/>
        <a:lstStyle/>
        <a:p>
          <a:endParaRPr lang="ru-RU"/>
        </a:p>
      </dgm:t>
    </dgm:pt>
    <dgm:pt modelId="{E65CC884-01C7-445E-B97E-25235C0618FD}" type="pres">
      <dgm:prSet presAssocID="{FFF0CE4A-F78F-4CB5-9BE9-77B7881A438D}" presName="negativeSpace" presStyleCnt="0"/>
      <dgm:spPr/>
    </dgm:pt>
    <dgm:pt modelId="{A5770B76-21E6-456D-A110-945DDEBDE07D}" type="pres">
      <dgm:prSet presAssocID="{FFF0CE4A-F78F-4CB5-9BE9-77B7881A438D}" presName="childText" presStyleLbl="conFgAcc1" presStyleIdx="0" presStyleCnt="3">
        <dgm:presLayoutVars>
          <dgm:bulletEnabled val="1"/>
        </dgm:presLayoutVars>
      </dgm:prSet>
      <dgm:spPr/>
    </dgm:pt>
    <dgm:pt modelId="{75D5EA6D-2A8B-44E9-AB5A-606381FDC360}" type="pres">
      <dgm:prSet presAssocID="{B25730E5-9E83-4F9F-A000-B6938D747300}" presName="spaceBetweenRectangles" presStyleCnt="0"/>
      <dgm:spPr/>
    </dgm:pt>
    <dgm:pt modelId="{3A488CF2-26CF-444A-BA76-B149103A6904}" type="pres">
      <dgm:prSet presAssocID="{BB1421CB-4A81-48C1-82E6-6215640B5D2A}" presName="parentLin" presStyleCnt="0"/>
      <dgm:spPr/>
    </dgm:pt>
    <dgm:pt modelId="{223527E1-3DE2-48FE-AAD8-1345A21A6E89}" type="pres">
      <dgm:prSet presAssocID="{BB1421CB-4A81-48C1-82E6-6215640B5D2A}" presName="parentLeftMargin" presStyleLbl="node1" presStyleIdx="0" presStyleCnt="3"/>
      <dgm:spPr/>
    </dgm:pt>
    <dgm:pt modelId="{36DE0626-09A0-43C0-96D6-B43E2402EB62}" type="pres">
      <dgm:prSet presAssocID="{BB1421CB-4A81-48C1-82E6-6215640B5D2A}" presName="parentText" presStyleLbl="node1" presStyleIdx="1" presStyleCnt="3" custScaleX="141989">
        <dgm:presLayoutVars>
          <dgm:chMax val="0"/>
          <dgm:bulletEnabled val="1"/>
        </dgm:presLayoutVars>
      </dgm:prSet>
      <dgm:spPr/>
      <dgm:t>
        <a:bodyPr/>
        <a:lstStyle/>
        <a:p>
          <a:endParaRPr lang="ru-RU"/>
        </a:p>
      </dgm:t>
    </dgm:pt>
    <dgm:pt modelId="{C8610E9F-DFAB-471D-90AD-33E65BBFC2C3}" type="pres">
      <dgm:prSet presAssocID="{BB1421CB-4A81-48C1-82E6-6215640B5D2A}" presName="negativeSpace" presStyleCnt="0"/>
      <dgm:spPr/>
    </dgm:pt>
    <dgm:pt modelId="{15A876EC-0B7C-4307-B568-484B3EDDBA2A}" type="pres">
      <dgm:prSet presAssocID="{BB1421CB-4A81-48C1-82E6-6215640B5D2A}" presName="childText" presStyleLbl="conFgAcc1" presStyleIdx="1" presStyleCnt="3">
        <dgm:presLayoutVars>
          <dgm:bulletEnabled val="1"/>
        </dgm:presLayoutVars>
      </dgm:prSet>
      <dgm:spPr/>
    </dgm:pt>
    <dgm:pt modelId="{C0C525FF-9B2F-46C3-9E1B-065D00F977AB}" type="pres">
      <dgm:prSet presAssocID="{19B58BF3-9208-4523-9A0B-59135FB2685A}" presName="spaceBetweenRectangles" presStyleCnt="0"/>
      <dgm:spPr/>
    </dgm:pt>
    <dgm:pt modelId="{C2DEC72B-F863-441A-BD35-968C7D88AEEC}" type="pres">
      <dgm:prSet presAssocID="{B2654A5D-B039-4767-BB61-96C40AF55075}" presName="parentLin" presStyleCnt="0"/>
      <dgm:spPr/>
    </dgm:pt>
    <dgm:pt modelId="{30390F04-3B3B-47D1-BC60-F85EDB782E77}" type="pres">
      <dgm:prSet presAssocID="{B2654A5D-B039-4767-BB61-96C40AF55075}" presName="parentLeftMargin" presStyleLbl="node1" presStyleIdx="1" presStyleCnt="3"/>
      <dgm:spPr/>
    </dgm:pt>
    <dgm:pt modelId="{1CE5E423-5914-4A28-B229-97DB4B944741}" type="pres">
      <dgm:prSet presAssocID="{B2654A5D-B039-4767-BB61-96C40AF55075}" presName="parentText" presStyleLbl="node1" presStyleIdx="2" presStyleCnt="3" custScaleX="136002">
        <dgm:presLayoutVars>
          <dgm:chMax val="0"/>
          <dgm:bulletEnabled val="1"/>
        </dgm:presLayoutVars>
      </dgm:prSet>
      <dgm:spPr/>
      <dgm:t>
        <a:bodyPr/>
        <a:lstStyle/>
        <a:p>
          <a:endParaRPr lang="ru-RU"/>
        </a:p>
      </dgm:t>
    </dgm:pt>
    <dgm:pt modelId="{9856A930-4071-4A82-9904-515A5F3F8542}" type="pres">
      <dgm:prSet presAssocID="{B2654A5D-B039-4767-BB61-96C40AF55075}" presName="negativeSpace" presStyleCnt="0"/>
      <dgm:spPr/>
    </dgm:pt>
    <dgm:pt modelId="{E8B6A2B2-4E97-4E7C-868B-5A0B60C92378}" type="pres">
      <dgm:prSet presAssocID="{B2654A5D-B039-4767-BB61-96C40AF55075}" presName="childText" presStyleLbl="conFgAcc1" presStyleIdx="2" presStyleCnt="3">
        <dgm:presLayoutVars>
          <dgm:bulletEnabled val="1"/>
        </dgm:presLayoutVars>
      </dgm:prSet>
      <dgm:spPr/>
    </dgm:pt>
  </dgm:ptLst>
  <dgm:cxnLst>
    <dgm:cxn modelId="{D5DB2026-9CA1-4360-A4FB-DF708341F19C}" type="presOf" srcId="{B2654A5D-B039-4767-BB61-96C40AF55075}" destId="{1CE5E423-5914-4A28-B229-97DB4B944741}" srcOrd="1" destOrd="0" presId="urn:microsoft.com/office/officeart/2005/8/layout/list1"/>
    <dgm:cxn modelId="{F55AB2E1-E32D-4A4C-A8F6-19C000205FDE}" type="presOf" srcId="{B2654A5D-B039-4767-BB61-96C40AF55075}" destId="{30390F04-3B3B-47D1-BC60-F85EDB782E77}" srcOrd="0" destOrd="0" presId="urn:microsoft.com/office/officeart/2005/8/layout/list1"/>
    <dgm:cxn modelId="{F8348862-9455-4AE8-A275-7B5652B458C3}" srcId="{58E347C2-2503-44E5-9135-669CFA8398AB}" destId="{B2654A5D-B039-4767-BB61-96C40AF55075}" srcOrd="2" destOrd="0" parTransId="{0D7CAE0C-5489-42F9-AA91-F2FB39F60282}" sibTransId="{3F371F57-3148-460F-A650-52BCD51079D6}"/>
    <dgm:cxn modelId="{581E056C-A47C-42C2-AB64-1DCC8BF3AC57}" type="presOf" srcId="{FFF0CE4A-F78F-4CB5-9BE9-77B7881A438D}" destId="{430CDF5B-C3C8-459A-AF10-21B96DF0CB33}" srcOrd="1" destOrd="0" presId="urn:microsoft.com/office/officeart/2005/8/layout/list1"/>
    <dgm:cxn modelId="{5CB3369F-3A0A-4605-88A8-DBCACD346C40}" type="presOf" srcId="{BB1421CB-4A81-48C1-82E6-6215640B5D2A}" destId="{223527E1-3DE2-48FE-AAD8-1345A21A6E89}" srcOrd="0" destOrd="0" presId="urn:microsoft.com/office/officeart/2005/8/layout/list1"/>
    <dgm:cxn modelId="{A434461A-8997-429B-B89B-E814A9661A0F}" type="presOf" srcId="{58E347C2-2503-44E5-9135-669CFA8398AB}" destId="{D19305B7-6892-49B0-98DF-89E65722D26B}" srcOrd="0" destOrd="0" presId="urn:microsoft.com/office/officeart/2005/8/layout/list1"/>
    <dgm:cxn modelId="{C2F56D24-299A-4C00-AE1C-72B56474D4F0}" type="presOf" srcId="{FFF0CE4A-F78F-4CB5-9BE9-77B7881A438D}" destId="{913F56E6-86E2-42EC-880F-2EB6BCBD4B23}" srcOrd="0" destOrd="0" presId="urn:microsoft.com/office/officeart/2005/8/layout/list1"/>
    <dgm:cxn modelId="{6B0D0A9D-353D-4A66-80C6-5FC4CDB673DC}" type="presOf" srcId="{BB1421CB-4A81-48C1-82E6-6215640B5D2A}" destId="{36DE0626-09A0-43C0-96D6-B43E2402EB62}" srcOrd="1" destOrd="0" presId="urn:microsoft.com/office/officeart/2005/8/layout/list1"/>
    <dgm:cxn modelId="{1B3495CF-3542-4066-975A-6D52A18ADD59}" srcId="{58E347C2-2503-44E5-9135-669CFA8398AB}" destId="{BB1421CB-4A81-48C1-82E6-6215640B5D2A}" srcOrd="1" destOrd="0" parTransId="{FD71C061-BAB8-4B12-BFED-C23E786BD1B3}" sibTransId="{19B58BF3-9208-4523-9A0B-59135FB2685A}"/>
    <dgm:cxn modelId="{B260C31B-2267-4147-8CB3-0B30CFC529B4}" srcId="{58E347C2-2503-44E5-9135-669CFA8398AB}" destId="{FFF0CE4A-F78F-4CB5-9BE9-77B7881A438D}" srcOrd="0" destOrd="0" parTransId="{7E479C70-0AF2-4329-89E1-781D8B40695C}" sibTransId="{B25730E5-9E83-4F9F-A000-B6938D747300}"/>
    <dgm:cxn modelId="{1A5CAD7A-6C59-4635-A215-5EF4C09DD041}" type="presParOf" srcId="{D19305B7-6892-49B0-98DF-89E65722D26B}" destId="{1FCA9139-D9AE-496C-BFCA-7FD393346E1B}" srcOrd="0" destOrd="0" presId="urn:microsoft.com/office/officeart/2005/8/layout/list1"/>
    <dgm:cxn modelId="{FD97242C-05A5-4F93-AC7C-F1F0D2AFB635}" type="presParOf" srcId="{1FCA9139-D9AE-496C-BFCA-7FD393346E1B}" destId="{913F56E6-86E2-42EC-880F-2EB6BCBD4B23}" srcOrd="0" destOrd="0" presId="urn:microsoft.com/office/officeart/2005/8/layout/list1"/>
    <dgm:cxn modelId="{7767C093-DF32-4FC5-BFBB-6BBA84A84D1B}" type="presParOf" srcId="{1FCA9139-D9AE-496C-BFCA-7FD393346E1B}" destId="{430CDF5B-C3C8-459A-AF10-21B96DF0CB33}" srcOrd="1" destOrd="0" presId="urn:microsoft.com/office/officeart/2005/8/layout/list1"/>
    <dgm:cxn modelId="{6474976A-ECE5-42E2-B376-225FB912EE86}" type="presParOf" srcId="{D19305B7-6892-49B0-98DF-89E65722D26B}" destId="{E65CC884-01C7-445E-B97E-25235C0618FD}" srcOrd="1" destOrd="0" presId="urn:microsoft.com/office/officeart/2005/8/layout/list1"/>
    <dgm:cxn modelId="{7FFD7A8A-6701-427C-9B13-91F983722D95}" type="presParOf" srcId="{D19305B7-6892-49B0-98DF-89E65722D26B}" destId="{A5770B76-21E6-456D-A110-945DDEBDE07D}" srcOrd="2" destOrd="0" presId="urn:microsoft.com/office/officeart/2005/8/layout/list1"/>
    <dgm:cxn modelId="{F1CCDF42-04B4-4D6B-A555-6765BD5A0896}" type="presParOf" srcId="{D19305B7-6892-49B0-98DF-89E65722D26B}" destId="{75D5EA6D-2A8B-44E9-AB5A-606381FDC360}" srcOrd="3" destOrd="0" presId="urn:microsoft.com/office/officeart/2005/8/layout/list1"/>
    <dgm:cxn modelId="{81C557D8-E26A-4D45-AB31-6FA8A31A138B}" type="presParOf" srcId="{D19305B7-6892-49B0-98DF-89E65722D26B}" destId="{3A488CF2-26CF-444A-BA76-B149103A6904}" srcOrd="4" destOrd="0" presId="urn:microsoft.com/office/officeart/2005/8/layout/list1"/>
    <dgm:cxn modelId="{772CDC11-645E-479E-8AD5-11C43505A93D}" type="presParOf" srcId="{3A488CF2-26CF-444A-BA76-B149103A6904}" destId="{223527E1-3DE2-48FE-AAD8-1345A21A6E89}" srcOrd="0" destOrd="0" presId="urn:microsoft.com/office/officeart/2005/8/layout/list1"/>
    <dgm:cxn modelId="{D4E1897B-0A71-48BC-A9D6-F73FD9B20D91}" type="presParOf" srcId="{3A488CF2-26CF-444A-BA76-B149103A6904}" destId="{36DE0626-09A0-43C0-96D6-B43E2402EB62}" srcOrd="1" destOrd="0" presId="urn:microsoft.com/office/officeart/2005/8/layout/list1"/>
    <dgm:cxn modelId="{9587D5CA-E934-40CF-94B4-3BFCE4F6D3A5}" type="presParOf" srcId="{D19305B7-6892-49B0-98DF-89E65722D26B}" destId="{C8610E9F-DFAB-471D-90AD-33E65BBFC2C3}" srcOrd="5" destOrd="0" presId="urn:microsoft.com/office/officeart/2005/8/layout/list1"/>
    <dgm:cxn modelId="{C96836D6-D580-4EDB-8251-45780190C67B}" type="presParOf" srcId="{D19305B7-6892-49B0-98DF-89E65722D26B}" destId="{15A876EC-0B7C-4307-B568-484B3EDDBA2A}" srcOrd="6" destOrd="0" presId="urn:microsoft.com/office/officeart/2005/8/layout/list1"/>
    <dgm:cxn modelId="{7CC685D5-82BE-433F-BE8E-F1F131FD01F1}" type="presParOf" srcId="{D19305B7-6892-49B0-98DF-89E65722D26B}" destId="{C0C525FF-9B2F-46C3-9E1B-065D00F977AB}" srcOrd="7" destOrd="0" presId="urn:microsoft.com/office/officeart/2005/8/layout/list1"/>
    <dgm:cxn modelId="{2AFF0E16-42D1-4097-A636-F33F7C99228E}" type="presParOf" srcId="{D19305B7-6892-49B0-98DF-89E65722D26B}" destId="{C2DEC72B-F863-441A-BD35-968C7D88AEEC}" srcOrd="8" destOrd="0" presId="urn:microsoft.com/office/officeart/2005/8/layout/list1"/>
    <dgm:cxn modelId="{2939C2AF-8649-4F6B-B268-8A6DB888F4C5}" type="presParOf" srcId="{C2DEC72B-F863-441A-BD35-968C7D88AEEC}" destId="{30390F04-3B3B-47D1-BC60-F85EDB782E77}" srcOrd="0" destOrd="0" presId="urn:microsoft.com/office/officeart/2005/8/layout/list1"/>
    <dgm:cxn modelId="{A40BC3DE-9AA8-4AB0-80D5-F423BD0B0CA9}" type="presParOf" srcId="{C2DEC72B-F863-441A-BD35-968C7D88AEEC}" destId="{1CE5E423-5914-4A28-B229-97DB4B944741}" srcOrd="1" destOrd="0" presId="urn:microsoft.com/office/officeart/2005/8/layout/list1"/>
    <dgm:cxn modelId="{0A20493D-D5BD-4C67-B67E-DD2F5AD8A192}" type="presParOf" srcId="{D19305B7-6892-49B0-98DF-89E65722D26B}" destId="{9856A930-4071-4A82-9904-515A5F3F8542}" srcOrd="9" destOrd="0" presId="urn:microsoft.com/office/officeart/2005/8/layout/list1"/>
    <dgm:cxn modelId="{4348CCA9-EBF0-4153-AE81-71262573A6CC}" type="presParOf" srcId="{D19305B7-6892-49B0-98DF-89E65722D26B}" destId="{E8B6A2B2-4E97-4E7C-868B-5A0B60C92378}" srcOrd="10"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DA1B8732-3290-4D93-ACA2-99603E77A194}"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ru-RU"/>
        </a:p>
      </dgm:t>
    </dgm:pt>
    <dgm:pt modelId="{59F242BF-311F-469C-9578-E9874168C3C5}">
      <dgm:prSet phldrT="[Текст]" custT="1"/>
      <dgm:spPr/>
      <dgm:t>
        <a:bodyPr/>
        <a:lstStyle/>
        <a:p>
          <a:r>
            <a:rPr lang="en-CA" sz="2000" smtClean="0">
              <a:solidFill>
                <a:schemeClr val="tx1"/>
              </a:solidFill>
            </a:rPr>
            <a:t>Corpus linguistics uses frequency to arrive at generalisations. The  generalisations  that  corpus  linguistics  arrives  at  are  not</a:t>
          </a:r>
          <a:r>
            <a:rPr lang="ru-RU" sz="2000" smtClean="0">
              <a:solidFill>
                <a:schemeClr val="tx1"/>
              </a:solidFill>
            </a:rPr>
            <a:t> interpreted  as  laws  or  rules,  but  as  plausible  ways  to  group  similar things  together.</a:t>
          </a:r>
          <a:r>
            <a:rPr lang="en-CA" sz="2000" smtClean="0">
              <a:solidFill>
                <a:schemeClr val="tx1"/>
              </a:solidFill>
            </a:rPr>
            <a:t> </a:t>
          </a:r>
          <a:endParaRPr lang="ru-RU" sz="2000">
            <a:solidFill>
              <a:schemeClr val="tx1"/>
            </a:solidFill>
          </a:endParaRPr>
        </a:p>
      </dgm:t>
    </dgm:pt>
    <dgm:pt modelId="{5D238C5B-C426-4EC0-80F4-AAA6E763C8D2}" type="parTrans" cxnId="{505E2F24-8805-4B87-9539-26F44D435EC3}">
      <dgm:prSet/>
      <dgm:spPr/>
      <dgm:t>
        <a:bodyPr/>
        <a:lstStyle/>
        <a:p>
          <a:endParaRPr lang="ru-RU" sz="2000">
            <a:solidFill>
              <a:schemeClr val="tx1"/>
            </a:solidFill>
          </a:endParaRPr>
        </a:p>
      </dgm:t>
    </dgm:pt>
    <dgm:pt modelId="{762219C0-08B0-4AD5-BEC7-8353ED56AD01}" type="sibTrans" cxnId="{505E2F24-8805-4B87-9539-26F44D435EC3}">
      <dgm:prSet/>
      <dgm:spPr/>
      <dgm:t>
        <a:bodyPr/>
        <a:lstStyle/>
        <a:p>
          <a:endParaRPr lang="ru-RU" sz="2000">
            <a:solidFill>
              <a:schemeClr val="tx1"/>
            </a:solidFill>
          </a:endParaRPr>
        </a:p>
      </dgm:t>
    </dgm:pt>
    <dgm:pt modelId="{76630F0C-F1EF-422F-96F3-7523736DFFEF}">
      <dgm:prSet phldrT="[Текст]" custT="1"/>
      <dgm:spPr/>
      <dgm:t>
        <a:bodyPr/>
        <a:lstStyle/>
        <a:p>
          <a:r>
            <a:rPr lang="en-CA" sz="2000" dirty="0" smtClean="0">
              <a:solidFill>
                <a:schemeClr val="tx1"/>
              </a:solidFill>
            </a:rPr>
            <a:t>Corpus linguistics can also make </a:t>
          </a:r>
          <a:r>
            <a:rPr lang="en-CA" sz="2000" dirty="0" err="1" smtClean="0">
              <a:solidFill>
                <a:schemeClr val="tx1"/>
              </a:solidFill>
            </a:rPr>
            <a:t>speci</a:t>
          </a:r>
          <a:r>
            <a:rPr lang="ru-RU" sz="2000" dirty="0" err="1" smtClean="0">
              <a:solidFill>
                <a:schemeClr val="tx1"/>
              </a:solidFill>
            </a:rPr>
            <a:t>fic</a:t>
          </a:r>
          <a:r>
            <a:rPr lang="ru-RU" sz="2000" dirty="0" smtClean="0">
              <a:solidFill>
                <a:schemeClr val="tx1"/>
              </a:solidFill>
            </a:rPr>
            <a:t> </a:t>
          </a:r>
          <a:r>
            <a:rPr lang="ru-RU" sz="2000" dirty="0" err="1" smtClean="0">
              <a:solidFill>
                <a:schemeClr val="tx1"/>
              </a:solidFill>
            </a:rPr>
            <a:t>claims</a:t>
          </a:r>
          <a:r>
            <a:rPr lang="ru-RU" sz="2000" dirty="0" smtClean="0">
              <a:solidFill>
                <a:schemeClr val="tx1"/>
              </a:solidFill>
            </a:rPr>
            <a:t> </a:t>
          </a:r>
          <a:r>
            <a:rPr lang="ru-RU" sz="2000" dirty="0" err="1" smtClean="0">
              <a:solidFill>
                <a:schemeClr val="tx1"/>
              </a:solidFill>
            </a:rPr>
            <a:t>concerning</a:t>
          </a:r>
          <a:r>
            <a:rPr lang="ru-RU" sz="2000" dirty="0" smtClean="0">
              <a:solidFill>
                <a:schemeClr val="tx1"/>
              </a:solidFill>
            </a:rPr>
            <a:t> </a:t>
          </a:r>
          <a:r>
            <a:rPr lang="ru-RU" sz="2000" dirty="0" err="1" smtClean="0">
              <a:solidFill>
                <a:schemeClr val="tx1"/>
              </a:solidFill>
            </a:rPr>
            <a:t>unique</a:t>
          </a:r>
          <a:r>
            <a:rPr lang="ru-RU" sz="2000" dirty="0" smtClean="0">
              <a:solidFill>
                <a:schemeClr val="tx1"/>
              </a:solidFill>
            </a:rPr>
            <a:t> </a:t>
          </a:r>
          <a:r>
            <a:rPr lang="ru-RU" sz="2000" dirty="0" err="1" smtClean="0">
              <a:solidFill>
                <a:schemeClr val="tx1"/>
              </a:solidFill>
            </a:rPr>
            <a:t>events</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language</a:t>
          </a:r>
          <a:r>
            <a:rPr lang="ru-RU" sz="2000" dirty="0" smtClean="0">
              <a:solidFill>
                <a:schemeClr val="tx1"/>
              </a:solidFill>
            </a:rPr>
            <a:t>  </a:t>
          </a:r>
          <a:r>
            <a:rPr lang="ru-RU" sz="2000" dirty="0" err="1" smtClean="0">
              <a:solidFill>
                <a:schemeClr val="tx1"/>
              </a:solidFill>
            </a:rPr>
            <a:t>phenomena</a:t>
          </a:r>
          <a:r>
            <a:rPr lang="ru-RU" sz="2000" dirty="0" smtClean="0">
              <a:solidFill>
                <a:schemeClr val="tx1"/>
              </a:solidFill>
            </a:rPr>
            <a:t>  </a:t>
          </a:r>
          <a:r>
            <a:rPr lang="ru-RU" sz="2000" dirty="0" err="1" smtClean="0">
              <a:solidFill>
                <a:schemeClr val="tx1"/>
              </a:solidFill>
            </a:rPr>
            <a:t>by</a:t>
          </a:r>
          <a:r>
            <a:rPr lang="ru-RU" sz="2000" dirty="0" smtClean="0">
              <a:solidFill>
                <a:schemeClr val="tx1"/>
              </a:solidFill>
            </a:rPr>
            <a:t>  </a:t>
          </a:r>
          <a:r>
            <a:rPr lang="ru-RU" sz="2000" dirty="0" err="1" smtClean="0">
              <a:solidFill>
                <a:schemeClr val="tx1"/>
              </a:solidFill>
            </a:rPr>
            <a:t>showing</a:t>
          </a:r>
          <a:r>
            <a:rPr lang="ru-RU" sz="2000" dirty="0" smtClean="0">
              <a:solidFill>
                <a:schemeClr val="tx1"/>
              </a:solidFill>
            </a:rPr>
            <a:t>  </a:t>
          </a:r>
          <a:r>
            <a:rPr lang="ru-RU" sz="2000" dirty="0" err="1" smtClean="0">
              <a:solidFill>
                <a:schemeClr val="tx1"/>
              </a:solidFill>
            </a:rPr>
            <a:t>in</a:t>
          </a:r>
          <a:r>
            <a:rPr lang="ru-RU" sz="2000" dirty="0" smtClean="0">
              <a:solidFill>
                <a:schemeClr val="tx1"/>
              </a:solidFill>
            </a:rPr>
            <a:t>  </a:t>
          </a:r>
          <a:r>
            <a:rPr lang="ru-RU" sz="2000" dirty="0" err="1" smtClean="0">
              <a:solidFill>
                <a:schemeClr val="tx1"/>
              </a:solidFill>
            </a:rPr>
            <a:t>which</a:t>
          </a:r>
          <a:r>
            <a:rPr lang="ru-RU" sz="2000" dirty="0" smtClean="0">
              <a:solidFill>
                <a:schemeClr val="tx1"/>
              </a:solidFill>
            </a:rPr>
            <a:t>  </a:t>
          </a:r>
          <a:r>
            <a:rPr lang="ru-RU" sz="2000" dirty="0" err="1" smtClean="0">
              <a:solidFill>
                <a:schemeClr val="tx1"/>
              </a:solidFill>
            </a:rPr>
            <a:t>aspects</a:t>
          </a:r>
          <a:r>
            <a:rPr lang="ru-RU" sz="2000" dirty="0" smtClean="0">
              <a:solidFill>
                <a:schemeClr val="tx1"/>
              </a:solidFill>
            </a:rPr>
            <a:t>  </a:t>
          </a:r>
          <a:r>
            <a:rPr lang="ru-RU" sz="2000" dirty="0" err="1" smtClean="0">
              <a:solidFill>
                <a:schemeClr val="tx1"/>
              </a:solidFill>
            </a:rPr>
            <a:t>this</a:t>
          </a:r>
          <a:r>
            <a:rPr lang="ru-RU" sz="2000" dirty="0" smtClean="0">
              <a:solidFill>
                <a:schemeClr val="tx1"/>
              </a:solidFill>
            </a:rPr>
            <a:t>  </a:t>
          </a:r>
          <a:r>
            <a:rPr lang="ru-RU" sz="2000" dirty="0" err="1" smtClean="0">
              <a:solidFill>
                <a:schemeClr val="tx1"/>
              </a:solidFill>
            </a:rPr>
            <a:t>event</a:t>
          </a:r>
          <a:r>
            <a:rPr lang="ru-RU" sz="2000" dirty="0" smtClean="0">
              <a:solidFill>
                <a:schemeClr val="tx1"/>
              </a:solidFill>
            </a:rPr>
            <a:t>  </a:t>
          </a:r>
          <a:r>
            <a:rPr lang="ru-RU" sz="2000" dirty="0" err="1" smtClean="0">
              <a:solidFill>
                <a:schemeClr val="tx1"/>
              </a:solidFill>
            </a:rPr>
            <a:t>differs</a:t>
          </a:r>
          <a:r>
            <a:rPr lang="ru-RU" sz="2000" dirty="0" smtClean="0">
              <a:solidFill>
                <a:schemeClr val="tx1"/>
              </a:solidFill>
            </a:rPr>
            <a:t> </a:t>
          </a:r>
          <a:r>
            <a:rPr lang="ru-RU" sz="2000" dirty="0" err="1" smtClean="0">
              <a:solidFill>
                <a:schemeClr val="tx1"/>
              </a:solidFill>
            </a:rPr>
            <a:t>from</a:t>
          </a:r>
          <a:r>
            <a:rPr lang="ru-RU" sz="2000" dirty="0" smtClean="0">
              <a:solidFill>
                <a:schemeClr val="tx1"/>
              </a:solidFill>
            </a:rPr>
            <a:t> </a:t>
          </a:r>
          <a:r>
            <a:rPr lang="ru-RU" sz="2000" dirty="0" err="1" smtClean="0">
              <a:solidFill>
                <a:schemeClr val="tx1"/>
              </a:solidFill>
            </a:rPr>
            <a:t>all</a:t>
          </a:r>
          <a:r>
            <a:rPr lang="ru-RU" sz="2000" dirty="0" smtClean="0">
              <a:solidFill>
                <a:schemeClr val="tx1"/>
              </a:solidFill>
            </a:rPr>
            <a:t> </a:t>
          </a:r>
          <a:r>
            <a:rPr lang="ru-RU" sz="2000" dirty="0" err="1" smtClean="0">
              <a:solidFill>
                <a:schemeClr val="tx1"/>
              </a:solidFill>
            </a:rPr>
            <a:t>other</a:t>
          </a:r>
          <a:r>
            <a:rPr lang="ru-RU" sz="2000" dirty="0" smtClean="0">
              <a:solidFill>
                <a:schemeClr val="tx1"/>
              </a:solidFill>
            </a:rPr>
            <a:t> </a:t>
          </a:r>
          <a:r>
            <a:rPr lang="ru-RU" sz="2000" dirty="0" err="1" smtClean="0">
              <a:solidFill>
                <a:schemeClr val="tx1"/>
              </a:solidFill>
            </a:rPr>
            <a:t>occurrences</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the</a:t>
          </a:r>
          <a:r>
            <a:rPr lang="ru-RU" sz="2000" dirty="0" smtClean="0">
              <a:solidFill>
                <a:schemeClr val="tx1"/>
              </a:solidFill>
            </a:rPr>
            <a:t> </a:t>
          </a:r>
          <a:r>
            <a:rPr lang="ru-RU" sz="2000" dirty="0" err="1" smtClean="0">
              <a:solidFill>
                <a:schemeClr val="tx1"/>
              </a:solidFill>
            </a:rPr>
            <a:t>same</a:t>
          </a:r>
          <a:r>
            <a:rPr lang="ru-RU" sz="2000" dirty="0" smtClean="0">
              <a:solidFill>
                <a:schemeClr val="tx1"/>
              </a:solidFill>
            </a:rPr>
            <a:t> </a:t>
          </a:r>
          <a:r>
            <a:rPr lang="ru-RU" sz="2000" dirty="0" err="1" smtClean="0">
              <a:solidFill>
                <a:schemeClr val="tx1"/>
              </a:solidFill>
            </a:rPr>
            <a:t>type</a:t>
          </a:r>
          <a:r>
            <a:rPr lang="ru-RU" sz="2000" dirty="0" smtClean="0">
              <a:solidFill>
                <a:schemeClr val="tx1"/>
              </a:solidFill>
            </a:rPr>
            <a:t> </a:t>
          </a:r>
          <a:r>
            <a:rPr lang="ru-RU" sz="2000" dirty="0" err="1" smtClean="0">
              <a:solidFill>
                <a:schemeClr val="tx1"/>
              </a:solidFill>
            </a:rPr>
            <a:t>of</a:t>
          </a:r>
          <a:r>
            <a:rPr lang="ru-RU" sz="2000" dirty="0" smtClean="0">
              <a:solidFill>
                <a:schemeClr val="tx1"/>
              </a:solidFill>
            </a:rPr>
            <a:t> </a:t>
          </a:r>
          <a:r>
            <a:rPr lang="ru-RU" sz="2000" dirty="0" err="1" smtClean="0">
              <a:solidFill>
                <a:schemeClr val="tx1"/>
              </a:solidFill>
            </a:rPr>
            <a:t>phenomenon</a:t>
          </a:r>
          <a:r>
            <a:rPr lang="en-CA" sz="2000" dirty="0" smtClean="0">
              <a:solidFill>
                <a:schemeClr val="tx1"/>
              </a:solidFill>
            </a:rPr>
            <a:t> .</a:t>
          </a:r>
          <a:endParaRPr lang="ru-RU" sz="2000" dirty="0">
            <a:solidFill>
              <a:schemeClr val="tx1"/>
            </a:solidFill>
          </a:endParaRPr>
        </a:p>
      </dgm:t>
    </dgm:pt>
    <dgm:pt modelId="{DE707A4B-9E1A-43D9-8D87-56AAEAB871D2}" type="parTrans" cxnId="{2357D954-3009-4893-BF4C-CED9950511C1}">
      <dgm:prSet/>
      <dgm:spPr/>
      <dgm:t>
        <a:bodyPr/>
        <a:lstStyle/>
        <a:p>
          <a:endParaRPr lang="ru-RU" sz="2000">
            <a:solidFill>
              <a:schemeClr val="tx1"/>
            </a:solidFill>
          </a:endParaRPr>
        </a:p>
      </dgm:t>
    </dgm:pt>
    <dgm:pt modelId="{B6CE4747-F34E-4A84-A743-020C2F33A47E}" type="sibTrans" cxnId="{2357D954-3009-4893-BF4C-CED9950511C1}">
      <dgm:prSet/>
      <dgm:spPr/>
      <dgm:t>
        <a:bodyPr/>
        <a:lstStyle/>
        <a:p>
          <a:endParaRPr lang="ru-RU" sz="2000">
            <a:solidFill>
              <a:schemeClr val="tx1"/>
            </a:solidFill>
          </a:endParaRPr>
        </a:p>
      </dgm:t>
    </dgm:pt>
    <dgm:pt modelId="{A3ACDD9A-5CB0-425B-B78D-6E13F5584DA9}" type="pres">
      <dgm:prSet presAssocID="{DA1B8732-3290-4D93-ACA2-99603E77A194}" presName="linear" presStyleCnt="0">
        <dgm:presLayoutVars>
          <dgm:dir/>
          <dgm:animLvl val="lvl"/>
          <dgm:resizeHandles val="exact"/>
        </dgm:presLayoutVars>
      </dgm:prSet>
      <dgm:spPr/>
    </dgm:pt>
    <dgm:pt modelId="{D3AFB0A2-F34F-407A-8934-E580EE79FAFD}" type="pres">
      <dgm:prSet presAssocID="{59F242BF-311F-469C-9578-E9874168C3C5}" presName="parentLin" presStyleCnt="0"/>
      <dgm:spPr/>
    </dgm:pt>
    <dgm:pt modelId="{431E0B54-332C-4250-9ECC-938F31D9F6D0}" type="pres">
      <dgm:prSet presAssocID="{59F242BF-311F-469C-9578-E9874168C3C5}" presName="parentLeftMargin" presStyleLbl="node1" presStyleIdx="0" presStyleCnt="2"/>
      <dgm:spPr/>
    </dgm:pt>
    <dgm:pt modelId="{C8808FBE-A1C0-4554-8727-E5C3BB1248DA}" type="pres">
      <dgm:prSet presAssocID="{59F242BF-311F-469C-9578-E9874168C3C5}" presName="parentText" presStyleLbl="node1" presStyleIdx="0" presStyleCnt="2" custScaleX="142857">
        <dgm:presLayoutVars>
          <dgm:chMax val="0"/>
          <dgm:bulletEnabled val="1"/>
        </dgm:presLayoutVars>
      </dgm:prSet>
      <dgm:spPr/>
      <dgm:t>
        <a:bodyPr/>
        <a:lstStyle/>
        <a:p>
          <a:endParaRPr lang="ru-RU"/>
        </a:p>
      </dgm:t>
    </dgm:pt>
    <dgm:pt modelId="{33AC6726-F5E1-48C2-BF13-EFC2C158F608}" type="pres">
      <dgm:prSet presAssocID="{59F242BF-311F-469C-9578-E9874168C3C5}" presName="negativeSpace" presStyleCnt="0"/>
      <dgm:spPr/>
    </dgm:pt>
    <dgm:pt modelId="{06967EAC-557E-4F2B-8021-4BD13375A562}" type="pres">
      <dgm:prSet presAssocID="{59F242BF-311F-469C-9578-E9874168C3C5}" presName="childText" presStyleLbl="conFgAcc1" presStyleIdx="0" presStyleCnt="2">
        <dgm:presLayoutVars>
          <dgm:bulletEnabled val="1"/>
        </dgm:presLayoutVars>
      </dgm:prSet>
      <dgm:spPr/>
    </dgm:pt>
    <dgm:pt modelId="{58A8E678-06F7-4263-BCBA-E62A439250C2}" type="pres">
      <dgm:prSet presAssocID="{762219C0-08B0-4AD5-BEC7-8353ED56AD01}" presName="spaceBetweenRectangles" presStyleCnt="0"/>
      <dgm:spPr/>
    </dgm:pt>
    <dgm:pt modelId="{BE3F722E-68F7-4C05-9ADF-CC71567D5DE0}" type="pres">
      <dgm:prSet presAssocID="{76630F0C-F1EF-422F-96F3-7523736DFFEF}" presName="parentLin" presStyleCnt="0"/>
      <dgm:spPr/>
    </dgm:pt>
    <dgm:pt modelId="{C8E264CC-7AF0-47CB-9FA9-47CAB8B8A4C1}" type="pres">
      <dgm:prSet presAssocID="{76630F0C-F1EF-422F-96F3-7523736DFFEF}" presName="parentLeftMargin" presStyleLbl="node1" presStyleIdx="0" presStyleCnt="2"/>
      <dgm:spPr/>
    </dgm:pt>
    <dgm:pt modelId="{9854CDE3-960C-4E0A-933D-964135E3794A}" type="pres">
      <dgm:prSet presAssocID="{76630F0C-F1EF-422F-96F3-7523736DFFEF}" presName="parentText" presStyleLbl="node1" presStyleIdx="1" presStyleCnt="2" custScaleX="142857">
        <dgm:presLayoutVars>
          <dgm:chMax val="0"/>
          <dgm:bulletEnabled val="1"/>
        </dgm:presLayoutVars>
      </dgm:prSet>
      <dgm:spPr/>
      <dgm:t>
        <a:bodyPr/>
        <a:lstStyle/>
        <a:p>
          <a:endParaRPr lang="ru-RU"/>
        </a:p>
      </dgm:t>
    </dgm:pt>
    <dgm:pt modelId="{37319029-3545-4CC6-9277-A394DC35CF78}" type="pres">
      <dgm:prSet presAssocID="{76630F0C-F1EF-422F-96F3-7523736DFFEF}" presName="negativeSpace" presStyleCnt="0"/>
      <dgm:spPr/>
    </dgm:pt>
    <dgm:pt modelId="{A1AD3CD6-4D7D-496B-AF22-EDC71606721E}" type="pres">
      <dgm:prSet presAssocID="{76630F0C-F1EF-422F-96F3-7523736DFFEF}" presName="childText" presStyleLbl="conFgAcc1" presStyleIdx="1" presStyleCnt="2">
        <dgm:presLayoutVars>
          <dgm:bulletEnabled val="1"/>
        </dgm:presLayoutVars>
      </dgm:prSet>
      <dgm:spPr/>
    </dgm:pt>
  </dgm:ptLst>
  <dgm:cxnLst>
    <dgm:cxn modelId="{2357D954-3009-4893-BF4C-CED9950511C1}" srcId="{DA1B8732-3290-4D93-ACA2-99603E77A194}" destId="{76630F0C-F1EF-422F-96F3-7523736DFFEF}" srcOrd="1" destOrd="0" parTransId="{DE707A4B-9E1A-43D9-8D87-56AAEAB871D2}" sibTransId="{B6CE4747-F34E-4A84-A743-020C2F33A47E}"/>
    <dgm:cxn modelId="{C02E7580-4B9D-4726-AFF7-73D678950237}" type="presOf" srcId="{DA1B8732-3290-4D93-ACA2-99603E77A194}" destId="{A3ACDD9A-5CB0-425B-B78D-6E13F5584DA9}" srcOrd="0" destOrd="0" presId="urn:microsoft.com/office/officeart/2005/8/layout/list1"/>
    <dgm:cxn modelId="{2F6AAC1D-E0A3-4DE0-9D79-88CCB120A8D0}" type="presOf" srcId="{59F242BF-311F-469C-9578-E9874168C3C5}" destId="{431E0B54-332C-4250-9ECC-938F31D9F6D0}" srcOrd="0" destOrd="0" presId="urn:microsoft.com/office/officeart/2005/8/layout/list1"/>
    <dgm:cxn modelId="{505E2F24-8805-4B87-9539-26F44D435EC3}" srcId="{DA1B8732-3290-4D93-ACA2-99603E77A194}" destId="{59F242BF-311F-469C-9578-E9874168C3C5}" srcOrd="0" destOrd="0" parTransId="{5D238C5B-C426-4EC0-80F4-AAA6E763C8D2}" sibTransId="{762219C0-08B0-4AD5-BEC7-8353ED56AD01}"/>
    <dgm:cxn modelId="{3B4DC567-4393-4A7D-B700-5DCFDCE0FEE5}" type="presOf" srcId="{59F242BF-311F-469C-9578-E9874168C3C5}" destId="{C8808FBE-A1C0-4554-8727-E5C3BB1248DA}" srcOrd="1" destOrd="0" presId="urn:microsoft.com/office/officeart/2005/8/layout/list1"/>
    <dgm:cxn modelId="{A08F1E16-FB4E-40B5-BA42-CC3110D7FE52}" type="presOf" srcId="{76630F0C-F1EF-422F-96F3-7523736DFFEF}" destId="{C8E264CC-7AF0-47CB-9FA9-47CAB8B8A4C1}" srcOrd="0" destOrd="0" presId="urn:microsoft.com/office/officeart/2005/8/layout/list1"/>
    <dgm:cxn modelId="{0F9CB2A1-9768-419B-A53A-74ECAE8A916E}" type="presOf" srcId="{76630F0C-F1EF-422F-96F3-7523736DFFEF}" destId="{9854CDE3-960C-4E0A-933D-964135E3794A}" srcOrd="1" destOrd="0" presId="urn:microsoft.com/office/officeart/2005/8/layout/list1"/>
    <dgm:cxn modelId="{720E71C7-3439-464D-A739-652DDEE88429}" type="presParOf" srcId="{A3ACDD9A-5CB0-425B-B78D-6E13F5584DA9}" destId="{D3AFB0A2-F34F-407A-8934-E580EE79FAFD}" srcOrd="0" destOrd="0" presId="urn:microsoft.com/office/officeart/2005/8/layout/list1"/>
    <dgm:cxn modelId="{FC536CD2-71B7-4295-AF05-C1A1823E678A}" type="presParOf" srcId="{D3AFB0A2-F34F-407A-8934-E580EE79FAFD}" destId="{431E0B54-332C-4250-9ECC-938F31D9F6D0}" srcOrd="0" destOrd="0" presId="urn:microsoft.com/office/officeart/2005/8/layout/list1"/>
    <dgm:cxn modelId="{549D4E5B-E2A7-43EF-AAFA-122676ABEAEC}" type="presParOf" srcId="{D3AFB0A2-F34F-407A-8934-E580EE79FAFD}" destId="{C8808FBE-A1C0-4554-8727-E5C3BB1248DA}" srcOrd="1" destOrd="0" presId="urn:microsoft.com/office/officeart/2005/8/layout/list1"/>
    <dgm:cxn modelId="{192E3B56-ACAC-442A-9351-78EF0C1BB847}" type="presParOf" srcId="{A3ACDD9A-5CB0-425B-B78D-6E13F5584DA9}" destId="{33AC6726-F5E1-48C2-BF13-EFC2C158F608}" srcOrd="1" destOrd="0" presId="urn:microsoft.com/office/officeart/2005/8/layout/list1"/>
    <dgm:cxn modelId="{0DB20ACF-994C-427F-917D-2BA074C3861C}" type="presParOf" srcId="{A3ACDD9A-5CB0-425B-B78D-6E13F5584DA9}" destId="{06967EAC-557E-4F2B-8021-4BD13375A562}" srcOrd="2" destOrd="0" presId="urn:microsoft.com/office/officeart/2005/8/layout/list1"/>
    <dgm:cxn modelId="{53FA5F92-73CD-4CDF-A438-51ACBB4B0609}" type="presParOf" srcId="{A3ACDD9A-5CB0-425B-B78D-6E13F5584DA9}" destId="{58A8E678-06F7-4263-BCBA-E62A439250C2}" srcOrd="3" destOrd="0" presId="urn:microsoft.com/office/officeart/2005/8/layout/list1"/>
    <dgm:cxn modelId="{0EDE57E6-62E6-429A-9565-7E53451F1FF7}" type="presParOf" srcId="{A3ACDD9A-5CB0-425B-B78D-6E13F5584DA9}" destId="{BE3F722E-68F7-4C05-9ADF-CC71567D5DE0}" srcOrd="4" destOrd="0" presId="urn:microsoft.com/office/officeart/2005/8/layout/list1"/>
    <dgm:cxn modelId="{A566872B-499E-4F78-9CF4-350713A4E5F6}" type="presParOf" srcId="{BE3F722E-68F7-4C05-9ADF-CC71567D5DE0}" destId="{C8E264CC-7AF0-47CB-9FA9-47CAB8B8A4C1}" srcOrd="0" destOrd="0" presId="urn:microsoft.com/office/officeart/2005/8/layout/list1"/>
    <dgm:cxn modelId="{280758AD-D0D0-40D5-91EB-C7FA124305AD}" type="presParOf" srcId="{BE3F722E-68F7-4C05-9ADF-CC71567D5DE0}" destId="{9854CDE3-960C-4E0A-933D-964135E3794A}" srcOrd="1" destOrd="0" presId="urn:microsoft.com/office/officeart/2005/8/layout/list1"/>
    <dgm:cxn modelId="{7089D795-D291-4803-9380-DC91519EB236}" type="presParOf" srcId="{A3ACDD9A-5CB0-425B-B78D-6E13F5584DA9}" destId="{37319029-3545-4CC6-9277-A394DC35CF78}" srcOrd="5" destOrd="0" presId="urn:microsoft.com/office/officeart/2005/8/layout/list1"/>
    <dgm:cxn modelId="{565C5AF2-880F-4332-8EE7-7259528CC968}" type="presParOf" srcId="{A3ACDD9A-5CB0-425B-B78D-6E13F5584DA9}" destId="{A1AD3CD6-4D7D-496B-AF22-EDC71606721E}" srcOrd="6" destOrd="0" presId="urn:microsoft.com/office/officeart/2005/8/layout/list1"/>
  </dgm:cxnLst>
  <dgm:bg/>
  <dgm:whole/>
</dgm:dataModel>
</file>

<file path=ppt/diagrams/data8.xml><?xml version="1.0" encoding="utf-8"?>
<dgm:dataModel xmlns:dgm="http://schemas.openxmlformats.org/drawingml/2006/diagram" xmlns:a="http://schemas.openxmlformats.org/drawingml/2006/main">
  <dgm:ptLst>
    <dgm:pt modelId="{74E87D14-4FC7-45E3-9D77-98CA2EC90469}" type="doc">
      <dgm:prSet loTypeId="urn:microsoft.com/office/officeart/2005/8/layout/vList5" loCatId="list" qsTypeId="urn:microsoft.com/office/officeart/2005/8/quickstyle/3d2" qsCatId="3D" csTypeId="urn:microsoft.com/office/officeart/2005/8/colors/colorful2" csCatId="colorful" phldr="1"/>
      <dgm:spPr/>
      <dgm:t>
        <a:bodyPr/>
        <a:lstStyle/>
        <a:p>
          <a:endParaRPr lang="ru-RU"/>
        </a:p>
      </dgm:t>
    </dgm:pt>
    <dgm:pt modelId="{C2DB2D88-65E9-45B1-A72F-4EAF27A786BD}">
      <dgm:prSet phldrT="[Текст]"/>
      <dgm:spPr/>
      <dgm:t>
        <a:bodyPr/>
        <a:lstStyle/>
        <a:p>
          <a:r>
            <a:rPr lang="en-US" b="0" i="0" smtClean="0"/>
            <a:t>Chafe</a:t>
          </a:r>
          <a:r>
            <a:rPr lang="en-US" smtClean="0"/>
            <a:t/>
          </a:r>
          <a:br>
            <a:rPr lang="en-US" smtClean="0"/>
          </a:br>
          <a:endParaRPr lang="ru-RU"/>
        </a:p>
      </dgm:t>
    </dgm:pt>
    <dgm:pt modelId="{867949EB-2F42-4AAA-826A-0C9DD9AE43F3}" type="parTrans" cxnId="{44802064-6622-46DE-A20E-F0FAB701A66C}">
      <dgm:prSet/>
      <dgm:spPr/>
      <dgm:t>
        <a:bodyPr/>
        <a:lstStyle/>
        <a:p>
          <a:endParaRPr lang="ru-RU"/>
        </a:p>
      </dgm:t>
    </dgm:pt>
    <dgm:pt modelId="{5A59987D-1183-41C7-84E5-F6A81A95762C}" type="sibTrans" cxnId="{44802064-6622-46DE-A20E-F0FAB701A66C}">
      <dgm:prSet/>
      <dgm:spPr/>
      <dgm:t>
        <a:bodyPr/>
        <a:lstStyle/>
        <a:p>
          <a:endParaRPr lang="ru-RU"/>
        </a:p>
      </dgm:t>
    </dgm:pt>
    <dgm:pt modelId="{B8B610FE-3727-4B5F-837F-0B29634A1096}">
      <dgm:prSet phldrT="[Текст]"/>
      <dgm:spPr/>
      <dgm:t>
        <a:bodyPr/>
        <a:lstStyle/>
        <a:p>
          <a:r>
            <a:rPr lang="en-US" b="0" i="0" smtClean="0"/>
            <a:t>corpus linguistics as proceeding from understanding lan-guage to understanding mind</a:t>
          </a:r>
          <a:endParaRPr lang="ru-RU"/>
        </a:p>
      </dgm:t>
    </dgm:pt>
    <dgm:pt modelId="{37BF005B-B87D-43D7-811E-9EC028A86FA2}" type="parTrans" cxnId="{0F8AE5C4-6658-45F1-9199-BE9380FCBD98}">
      <dgm:prSet/>
      <dgm:spPr/>
      <dgm:t>
        <a:bodyPr/>
        <a:lstStyle/>
        <a:p>
          <a:endParaRPr lang="ru-RU"/>
        </a:p>
      </dgm:t>
    </dgm:pt>
    <dgm:pt modelId="{B2F4F8CF-381C-4827-B335-7ED5CBC080DA}" type="sibTrans" cxnId="{0F8AE5C4-6658-45F1-9199-BE9380FCBD98}">
      <dgm:prSet/>
      <dgm:spPr/>
      <dgm:t>
        <a:bodyPr/>
        <a:lstStyle/>
        <a:p>
          <a:endParaRPr lang="ru-RU"/>
        </a:p>
      </dgm:t>
    </dgm:pt>
    <dgm:pt modelId="{76D941C9-E62C-451A-9776-D2659C601E3A}">
      <dgm:prSet phldrT="[Текст]"/>
      <dgm:spPr/>
      <dgm:t>
        <a:bodyPr/>
        <a:lstStyle/>
        <a:p>
          <a:r>
            <a:rPr lang="en-US" b="0" i="0" dirty="0" err="1" smtClean="0"/>
            <a:t>Tognini-Bonelli</a:t>
          </a:r>
          <a:r>
            <a:rPr lang="en-US" dirty="0" smtClean="0"/>
            <a:t/>
          </a:r>
          <a:br>
            <a:rPr lang="en-US" dirty="0" smtClean="0"/>
          </a:br>
          <a:endParaRPr lang="ru-RU" dirty="0"/>
        </a:p>
      </dgm:t>
    </dgm:pt>
    <dgm:pt modelId="{93533680-5C04-4E53-B6F6-F20C4B9C8635}" type="parTrans" cxnId="{148B9329-59EE-45F4-B1B6-03B89041972F}">
      <dgm:prSet/>
      <dgm:spPr/>
      <dgm:t>
        <a:bodyPr/>
        <a:lstStyle/>
        <a:p>
          <a:endParaRPr lang="ru-RU"/>
        </a:p>
      </dgm:t>
    </dgm:pt>
    <dgm:pt modelId="{52340620-A1A5-470F-A57E-BA22D87C6705}" type="sibTrans" cxnId="{148B9329-59EE-45F4-B1B6-03B89041972F}">
      <dgm:prSet/>
      <dgm:spPr/>
      <dgm:t>
        <a:bodyPr/>
        <a:lstStyle/>
        <a:p>
          <a:endParaRPr lang="ru-RU"/>
        </a:p>
      </dgm:t>
    </dgm:pt>
    <dgm:pt modelId="{7A9212EC-ED93-4F75-B5D9-B51753FDB198}">
      <dgm:prSet phldrT="[Текст]"/>
      <dgm:spPr/>
      <dgm:t>
        <a:bodyPr/>
        <a:lstStyle/>
        <a:p>
          <a:r>
            <a:rPr lang="en-US" b="0" i="0" dirty="0" smtClean="0"/>
            <a:t>explores the corpus-driven approach in greater depth, calling it </a:t>
          </a:r>
          <a:r>
            <a:rPr lang="en-US" b="0" i="0" dirty="0" err="1" smtClean="0"/>
            <a:t>aqualitative</a:t>
          </a:r>
          <a:r>
            <a:rPr lang="en-US" b="0" i="0" dirty="0" smtClean="0"/>
            <a:t>  revolution</a:t>
          </a:r>
          <a:endParaRPr lang="ru-RU" dirty="0"/>
        </a:p>
      </dgm:t>
    </dgm:pt>
    <dgm:pt modelId="{6A7EC262-A22A-43DB-A70B-78E00C9400EB}" type="parTrans" cxnId="{71C008F1-B14B-4141-916D-1A1957993D8D}">
      <dgm:prSet/>
      <dgm:spPr/>
      <dgm:t>
        <a:bodyPr/>
        <a:lstStyle/>
        <a:p>
          <a:endParaRPr lang="ru-RU"/>
        </a:p>
      </dgm:t>
    </dgm:pt>
    <dgm:pt modelId="{1D935A58-3458-4F18-BDC2-3C6A99E66387}" type="sibTrans" cxnId="{71C008F1-B14B-4141-916D-1A1957993D8D}">
      <dgm:prSet/>
      <dgm:spPr/>
      <dgm:t>
        <a:bodyPr/>
        <a:lstStyle/>
        <a:p>
          <a:endParaRPr lang="ru-RU"/>
        </a:p>
      </dgm:t>
    </dgm:pt>
    <dgm:pt modelId="{F34223EA-E8AA-486A-923B-F79EB2FAEABB}">
      <dgm:prSet phldrT="[Текст]"/>
      <dgm:spPr/>
      <dgm:t>
        <a:bodyPr/>
        <a:lstStyle/>
        <a:p>
          <a:r>
            <a:rPr lang="en-US" b="0" i="0" dirty="0" smtClean="0"/>
            <a:t>De </a:t>
          </a:r>
          <a:r>
            <a:rPr lang="en-US" b="0" i="0" dirty="0" err="1" smtClean="0"/>
            <a:t>Beaugrande</a:t>
          </a:r>
          <a:r>
            <a:rPr lang="en-US" dirty="0" smtClean="0"/>
            <a:t/>
          </a:r>
          <a:br>
            <a:rPr lang="en-US" dirty="0" smtClean="0"/>
          </a:br>
          <a:endParaRPr lang="ru-RU" dirty="0"/>
        </a:p>
      </dgm:t>
    </dgm:pt>
    <dgm:pt modelId="{DE184F94-094B-4AED-BECE-011E726B5DD4}" type="parTrans" cxnId="{E3F7C125-76EF-4000-9EC6-2171C9927DFB}">
      <dgm:prSet/>
      <dgm:spPr/>
      <dgm:t>
        <a:bodyPr/>
        <a:lstStyle/>
        <a:p>
          <a:endParaRPr lang="ru-RU"/>
        </a:p>
      </dgm:t>
    </dgm:pt>
    <dgm:pt modelId="{1AB40D1F-A906-4EEF-AC43-2BE26A4ECD7F}" type="sibTrans" cxnId="{E3F7C125-76EF-4000-9EC6-2171C9927DFB}">
      <dgm:prSet/>
      <dgm:spPr/>
      <dgm:t>
        <a:bodyPr/>
        <a:lstStyle/>
        <a:p>
          <a:endParaRPr lang="ru-RU"/>
        </a:p>
      </dgm:t>
    </dgm:pt>
    <dgm:pt modelId="{CC4C78F7-98F8-4553-A853-DC6804DE2600}">
      <dgm:prSet phldrT="[Текст]"/>
      <dgm:spPr/>
      <dgm:t>
        <a:bodyPr/>
        <a:lstStyle/>
        <a:p>
          <a:r>
            <a:rPr lang="en-US" b="0" i="0" dirty="0" smtClean="0"/>
            <a:t>asserts that corpora reveal not the disorder of language use, but its different modes of order</a:t>
          </a:r>
          <a:endParaRPr lang="ru-RU" dirty="0"/>
        </a:p>
      </dgm:t>
    </dgm:pt>
    <dgm:pt modelId="{B91EC282-C2ED-44F1-9FD0-AD6072483AF7}" type="parTrans" cxnId="{9AC9DB3C-0A70-4851-8D38-F484E9CE689D}">
      <dgm:prSet/>
      <dgm:spPr/>
      <dgm:t>
        <a:bodyPr/>
        <a:lstStyle/>
        <a:p>
          <a:endParaRPr lang="ru-RU"/>
        </a:p>
      </dgm:t>
    </dgm:pt>
    <dgm:pt modelId="{94A8DF02-9A19-49CD-BF82-DB2B39E627EE}" type="sibTrans" cxnId="{9AC9DB3C-0A70-4851-8D38-F484E9CE689D}">
      <dgm:prSet/>
      <dgm:spPr/>
      <dgm:t>
        <a:bodyPr/>
        <a:lstStyle/>
        <a:p>
          <a:endParaRPr lang="ru-RU"/>
        </a:p>
      </dgm:t>
    </dgm:pt>
    <dgm:pt modelId="{896EA1CD-0AD1-4DCD-BBEB-E78661E878C4}" type="pres">
      <dgm:prSet presAssocID="{74E87D14-4FC7-45E3-9D77-98CA2EC90469}" presName="Name0" presStyleCnt="0">
        <dgm:presLayoutVars>
          <dgm:dir/>
          <dgm:animLvl val="lvl"/>
          <dgm:resizeHandles val="exact"/>
        </dgm:presLayoutVars>
      </dgm:prSet>
      <dgm:spPr/>
    </dgm:pt>
    <dgm:pt modelId="{48300D29-C888-4AAB-8972-DEFAE1B80E90}" type="pres">
      <dgm:prSet presAssocID="{C2DB2D88-65E9-45B1-A72F-4EAF27A786BD}" presName="linNode" presStyleCnt="0"/>
      <dgm:spPr/>
    </dgm:pt>
    <dgm:pt modelId="{FEF714EF-7068-440C-8D91-42001971ED52}" type="pres">
      <dgm:prSet presAssocID="{C2DB2D88-65E9-45B1-A72F-4EAF27A786BD}" presName="parentText" presStyleLbl="node1" presStyleIdx="0" presStyleCnt="3">
        <dgm:presLayoutVars>
          <dgm:chMax val="1"/>
          <dgm:bulletEnabled val="1"/>
        </dgm:presLayoutVars>
      </dgm:prSet>
      <dgm:spPr/>
      <dgm:t>
        <a:bodyPr/>
        <a:lstStyle/>
        <a:p>
          <a:endParaRPr lang="ru-RU"/>
        </a:p>
      </dgm:t>
    </dgm:pt>
    <dgm:pt modelId="{4F85930A-7E9E-4B93-BAE0-553FCDFBA2CE}" type="pres">
      <dgm:prSet presAssocID="{C2DB2D88-65E9-45B1-A72F-4EAF27A786BD}" presName="descendantText" presStyleLbl="alignAccFollowNode1" presStyleIdx="0" presStyleCnt="3">
        <dgm:presLayoutVars>
          <dgm:bulletEnabled val="1"/>
        </dgm:presLayoutVars>
      </dgm:prSet>
      <dgm:spPr/>
      <dgm:t>
        <a:bodyPr/>
        <a:lstStyle/>
        <a:p>
          <a:endParaRPr lang="ru-RU"/>
        </a:p>
      </dgm:t>
    </dgm:pt>
    <dgm:pt modelId="{8BCA8361-5BEC-4AE5-AC48-EDCDFD91B041}" type="pres">
      <dgm:prSet presAssocID="{5A59987D-1183-41C7-84E5-F6A81A95762C}" presName="sp" presStyleCnt="0"/>
      <dgm:spPr/>
    </dgm:pt>
    <dgm:pt modelId="{1B3046BF-5189-4B32-A2C3-55C59CCCB5B1}" type="pres">
      <dgm:prSet presAssocID="{76D941C9-E62C-451A-9776-D2659C601E3A}" presName="linNode" presStyleCnt="0"/>
      <dgm:spPr/>
    </dgm:pt>
    <dgm:pt modelId="{D318CCE2-2AFE-4439-BD62-7A3FD08373D2}" type="pres">
      <dgm:prSet presAssocID="{76D941C9-E62C-451A-9776-D2659C601E3A}" presName="parentText" presStyleLbl="node1" presStyleIdx="1" presStyleCnt="3">
        <dgm:presLayoutVars>
          <dgm:chMax val="1"/>
          <dgm:bulletEnabled val="1"/>
        </dgm:presLayoutVars>
      </dgm:prSet>
      <dgm:spPr/>
      <dgm:t>
        <a:bodyPr/>
        <a:lstStyle/>
        <a:p>
          <a:endParaRPr lang="ru-RU"/>
        </a:p>
      </dgm:t>
    </dgm:pt>
    <dgm:pt modelId="{DC9FA787-D705-4336-9B41-79C76088763A}" type="pres">
      <dgm:prSet presAssocID="{76D941C9-E62C-451A-9776-D2659C601E3A}" presName="descendantText" presStyleLbl="alignAccFollowNode1" presStyleIdx="1" presStyleCnt="3">
        <dgm:presLayoutVars>
          <dgm:bulletEnabled val="1"/>
        </dgm:presLayoutVars>
      </dgm:prSet>
      <dgm:spPr/>
      <dgm:t>
        <a:bodyPr/>
        <a:lstStyle/>
        <a:p>
          <a:endParaRPr lang="ru-RU"/>
        </a:p>
      </dgm:t>
    </dgm:pt>
    <dgm:pt modelId="{20C26439-603D-41D7-9357-A105A0DEF2E2}" type="pres">
      <dgm:prSet presAssocID="{52340620-A1A5-470F-A57E-BA22D87C6705}" presName="sp" presStyleCnt="0"/>
      <dgm:spPr/>
    </dgm:pt>
    <dgm:pt modelId="{4A6B2CEE-260A-4941-BF3A-46C0930AC9A7}" type="pres">
      <dgm:prSet presAssocID="{F34223EA-E8AA-486A-923B-F79EB2FAEABB}" presName="linNode" presStyleCnt="0"/>
      <dgm:spPr/>
    </dgm:pt>
    <dgm:pt modelId="{8EC8E80E-3C7E-45C0-832C-C6A586F9F87C}" type="pres">
      <dgm:prSet presAssocID="{F34223EA-E8AA-486A-923B-F79EB2FAEABB}" presName="parentText" presStyleLbl="node1" presStyleIdx="2" presStyleCnt="3">
        <dgm:presLayoutVars>
          <dgm:chMax val="1"/>
          <dgm:bulletEnabled val="1"/>
        </dgm:presLayoutVars>
      </dgm:prSet>
      <dgm:spPr/>
      <dgm:t>
        <a:bodyPr/>
        <a:lstStyle/>
        <a:p>
          <a:endParaRPr lang="ru-RU"/>
        </a:p>
      </dgm:t>
    </dgm:pt>
    <dgm:pt modelId="{78AEC045-3131-43E7-9F44-04714C204FFA}" type="pres">
      <dgm:prSet presAssocID="{F34223EA-E8AA-486A-923B-F79EB2FAEABB}" presName="descendantText" presStyleLbl="alignAccFollowNode1" presStyleIdx="2" presStyleCnt="3">
        <dgm:presLayoutVars>
          <dgm:bulletEnabled val="1"/>
        </dgm:presLayoutVars>
      </dgm:prSet>
      <dgm:spPr/>
      <dgm:t>
        <a:bodyPr/>
        <a:lstStyle/>
        <a:p>
          <a:endParaRPr lang="ru-RU"/>
        </a:p>
      </dgm:t>
    </dgm:pt>
  </dgm:ptLst>
  <dgm:cxnLst>
    <dgm:cxn modelId="{64AB251F-B83E-43C9-A23B-6155058F1DB2}" type="presOf" srcId="{B8B610FE-3727-4B5F-837F-0B29634A1096}" destId="{4F85930A-7E9E-4B93-BAE0-553FCDFBA2CE}" srcOrd="0" destOrd="0" presId="urn:microsoft.com/office/officeart/2005/8/layout/vList5"/>
    <dgm:cxn modelId="{44802064-6622-46DE-A20E-F0FAB701A66C}" srcId="{74E87D14-4FC7-45E3-9D77-98CA2EC90469}" destId="{C2DB2D88-65E9-45B1-A72F-4EAF27A786BD}" srcOrd="0" destOrd="0" parTransId="{867949EB-2F42-4AAA-826A-0C9DD9AE43F3}" sibTransId="{5A59987D-1183-41C7-84E5-F6A81A95762C}"/>
    <dgm:cxn modelId="{8C4D3B4A-2B73-4EB3-8B4A-D628C6BA4DE7}" type="presOf" srcId="{7A9212EC-ED93-4F75-B5D9-B51753FDB198}" destId="{DC9FA787-D705-4336-9B41-79C76088763A}" srcOrd="0" destOrd="0" presId="urn:microsoft.com/office/officeart/2005/8/layout/vList5"/>
    <dgm:cxn modelId="{71C008F1-B14B-4141-916D-1A1957993D8D}" srcId="{76D941C9-E62C-451A-9776-D2659C601E3A}" destId="{7A9212EC-ED93-4F75-B5D9-B51753FDB198}" srcOrd="0" destOrd="0" parTransId="{6A7EC262-A22A-43DB-A70B-78E00C9400EB}" sibTransId="{1D935A58-3458-4F18-BDC2-3C6A99E66387}"/>
    <dgm:cxn modelId="{E3F7C125-76EF-4000-9EC6-2171C9927DFB}" srcId="{74E87D14-4FC7-45E3-9D77-98CA2EC90469}" destId="{F34223EA-E8AA-486A-923B-F79EB2FAEABB}" srcOrd="2" destOrd="0" parTransId="{DE184F94-094B-4AED-BECE-011E726B5DD4}" sibTransId="{1AB40D1F-A906-4EEF-AC43-2BE26A4ECD7F}"/>
    <dgm:cxn modelId="{63D9B2E4-FD2D-4B79-A12C-7AF95F3CE500}" type="presOf" srcId="{74E87D14-4FC7-45E3-9D77-98CA2EC90469}" destId="{896EA1CD-0AD1-4DCD-BBEB-E78661E878C4}" srcOrd="0" destOrd="0" presId="urn:microsoft.com/office/officeart/2005/8/layout/vList5"/>
    <dgm:cxn modelId="{0F8AE5C4-6658-45F1-9199-BE9380FCBD98}" srcId="{C2DB2D88-65E9-45B1-A72F-4EAF27A786BD}" destId="{B8B610FE-3727-4B5F-837F-0B29634A1096}" srcOrd="0" destOrd="0" parTransId="{37BF005B-B87D-43D7-811E-9EC028A86FA2}" sibTransId="{B2F4F8CF-381C-4827-B335-7ED5CBC080DA}"/>
    <dgm:cxn modelId="{A71612DD-2D43-4553-B41D-C00B683F331F}" type="presOf" srcId="{C2DB2D88-65E9-45B1-A72F-4EAF27A786BD}" destId="{FEF714EF-7068-440C-8D91-42001971ED52}" srcOrd="0" destOrd="0" presId="urn:microsoft.com/office/officeart/2005/8/layout/vList5"/>
    <dgm:cxn modelId="{148B9329-59EE-45F4-B1B6-03B89041972F}" srcId="{74E87D14-4FC7-45E3-9D77-98CA2EC90469}" destId="{76D941C9-E62C-451A-9776-D2659C601E3A}" srcOrd="1" destOrd="0" parTransId="{93533680-5C04-4E53-B6F6-F20C4B9C8635}" sibTransId="{52340620-A1A5-470F-A57E-BA22D87C6705}"/>
    <dgm:cxn modelId="{B82CA871-4624-4A48-8DC7-6CD0E9156A97}" type="presOf" srcId="{CC4C78F7-98F8-4553-A853-DC6804DE2600}" destId="{78AEC045-3131-43E7-9F44-04714C204FFA}" srcOrd="0" destOrd="0" presId="urn:microsoft.com/office/officeart/2005/8/layout/vList5"/>
    <dgm:cxn modelId="{9AC9DB3C-0A70-4851-8D38-F484E9CE689D}" srcId="{F34223EA-E8AA-486A-923B-F79EB2FAEABB}" destId="{CC4C78F7-98F8-4553-A853-DC6804DE2600}" srcOrd="0" destOrd="0" parTransId="{B91EC282-C2ED-44F1-9FD0-AD6072483AF7}" sibTransId="{94A8DF02-9A19-49CD-BF82-DB2B39E627EE}"/>
    <dgm:cxn modelId="{434F9A75-12EA-4139-A4BD-847712B5E837}" type="presOf" srcId="{F34223EA-E8AA-486A-923B-F79EB2FAEABB}" destId="{8EC8E80E-3C7E-45C0-832C-C6A586F9F87C}" srcOrd="0" destOrd="0" presId="urn:microsoft.com/office/officeart/2005/8/layout/vList5"/>
    <dgm:cxn modelId="{B75E90F5-853A-4C9C-B0B5-3B85757E920B}" type="presOf" srcId="{76D941C9-E62C-451A-9776-D2659C601E3A}" destId="{D318CCE2-2AFE-4439-BD62-7A3FD08373D2}" srcOrd="0" destOrd="0" presId="urn:microsoft.com/office/officeart/2005/8/layout/vList5"/>
    <dgm:cxn modelId="{3A1F003D-2695-49AF-A829-11283094FA90}" type="presParOf" srcId="{896EA1CD-0AD1-4DCD-BBEB-E78661E878C4}" destId="{48300D29-C888-4AAB-8972-DEFAE1B80E90}" srcOrd="0" destOrd="0" presId="urn:microsoft.com/office/officeart/2005/8/layout/vList5"/>
    <dgm:cxn modelId="{AF5C3B35-45B0-4460-841C-FF10C563C9AE}" type="presParOf" srcId="{48300D29-C888-4AAB-8972-DEFAE1B80E90}" destId="{FEF714EF-7068-440C-8D91-42001971ED52}" srcOrd="0" destOrd="0" presId="urn:microsoft.com/office/officeart/2005/8/layout/vList5"/>
    <dgm:cxn modelId="{9F7E6270-040F-444D-AA63-A9650BF34F7E}" type="presParOf" srcId="{48300D29-C888-4AAB-8972-DEFAE1B80E90}" destId="{4F85930A-7E9E-4B93-BAE0-553FCDFBA2CE}" srcOrd="1" destOrd="0" presId="urn:microsoft.com/office/officeart/2005/8/layout/vList5"/>
    <dgm:cxn modelId="{DE1AE5D7-7244-487C-9CDA-00FD4C52C59A}" type="presParOf" srcId="{896EA1CD-0AD1-4DCD-BBEB-E78661E878C4}" destId="{8BCA8361-5BEC-4AE5-AC48-EDCDFD91B041}" srcOrd="1" destOrd="0" presId="urn:microsoft.com/office/officeart/2005/8/layout/vList5"/>
    <dgm:cxn modelId="{8E72E222-ED40-465C-AFC1-72007F6DE552}" type="presParOf" srcId="{896EA1CD-0AD1-4DCD-BBEB-E78661E878C4}" destId="{1B3046BF-5189-4B32-A2C3-55C59CCCB5B1}" srcOrd="2" destOrd="0" presId="urn:microsoft.com/office/officeart/2005/8/layout/vList5"/>
    <dgm:cxn modelId="{FCEE0AC5-D74F-45B3-9FCF-2FAEC1271CCE}" type="presParOf" srcId="{1B3046BF-5189-4B32-A2C3-55C59CCCB5B1}" destId="{D318CCE2-2AFE-4439-BD62-7A3FD08373D2}" srcOrd="0" destOrd="0" presId="urn:microsoft.com/office/officeart/2005/8/layout/vList5"/>
    <dgm:cxn modelId="{93C780E2-9F97-4C5C-B8A4-3CE7F6D0D647}" type="presParOf" srcId="{1B3046BF-5189-4B32-A2C3-55C59CCCB5B1}" destId="{DC9FA787-D705-4336-9B41-79C76088763A}" srcOrd="1" destOrd="0" presId="urn:microsoft.com/office/officeart/2005/8/layout/vList5"/>
    <dgm:cxn modelId="{FD1CF7CA-C81E-4C0E-97FE-262895648CF5}" type="presParOf" srcId="{896EA1CD-0AD1-4DCD-BBEB-E78661E878C4}" destId="{20C26439-603D-41D7-9357-A105A0DEF2E2}" srcOrd="3" destOrd="0" presId="urn:microsoft.com/office/officeart/2005/8/layout/vList5"/>
    <dgm:cxn modelId="{2EEA6B18-FFFB-4600-9786-0FB46B8A7657}" type="presParOf" srcId="{896EA1CD-0AD1-4DCD-BBEB-E78661E878C4}" destId="{4A6B2CEE-260A-4941-BF3A-46C0930AC9A7}" srcOrd="4" destOrd="0" presId="urn:microsoft.com/office/officeart/2005/8/layout/vList5"/>
    <dgm:cxn modelId="{1248B7AD-F7A1-4230-87F3-BB2D2DA37F80}" type="presParOf" srcId="{4A6B2CEE-260A-4941-BF3A-46C0930AC9A7}" destId="{8EC8E80E-3C7E-45C0-832C-C6A586F9F87C}" srcOrd="0" destOrd="0" presId="urn:microsoft.com/office/officeart/2005/8/layout/vList5"/>
    <dgm:cxn modelId="{5C700E68-E44E-4DC4-A5DE-7403FA6DA459}" type="presParOf" srcId="{4A6B2CEE-260A-4941-BF3A-46C0930AC9A7}" destId="{78AEC045-3131-43E7-9F44-04714C204FFA}" srcOrd="1" destOrd="0" presId="urn:microsoft.com/office/officeart/2005/8/layout/vList5"/>
  </dgm:cxnLst>
  <dgm:bg/>
  <dgm:whole/>
</dgm:dataModel>
</file>

<file path=ppt/diagrams/data9.xml><?xml version="1.0" encoding="utf-8"?>
<dgm:dataModel xmlns:dgm="http://schemas.openxmlformats.org/drawingml/2006/diagram" xmlns:a="http://schemas.openxmlformats.org/drawingml/2006/main">
  <dgm:ptLst>
    <dgm:pt modelId="{95F54E8E-83F6-4C4C-B3D5-373E9F90C4E9}"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ru-RU"/>
        </a:p>
      </dgm:t>
    </dgm:pt>
    <dgm:pt modelId="{9426D59F-4DC3-4DF3-9824-FE090C708784}">
      <dgm:prSet phldrT="[Текст]"/>
      <dgm:spPr/>
      <dgm:t>
        <a:bodyPr/>
        <a:lstStyle/>
        <a:p>
          <a:r>
            <a:rPr lang="en-US" b="0" i="0" dirty="0" smtClean="0"/>
            <a:t>Sinclair</a:t>
          </a:r>
          <a:endParaRPr lang="ru-RU" dirty="0"/>
        </a:p>
      </dgm:t>
    </dgm:pt>
    <dgm:pt modelId="{96E0BA57-B8B2-4C9F-B4C0-1AF21739DD39}" type="parTrans" cxnId="{2F1EB562-CFEC-41BE-BC08-E706C37BCB15}">
      <dgm:prSet/>
      <dgm:spPr/>
      <dgm:t>
        <a:bodyPr/>
        <a:lstStyle/>
        <a:p>
          <a:endParaRPr lang="ru-RU"/>
        </a:p>
      </dgm:t>
    </dgm:pt>
    <dgm:pt modelId="{02A4172D-33A6-499C-A6B4-96C9B0B9772B}" type="sibTrans" cxnId="{2F1EB562-CFEC-41BE-BC08-E706C37BCB15}">
      <dgm:prSet/>
      <dgm:spPr/>
      <dgm:t>
        <a:bodyPr/>
        <a:lstStyle/>
        <a:p>
          <a:endParaRPr lang="ru-RU"/>
        </a:p>
      </dgm:t>
    </dgm:pt>
    <dgm:pt modelId="{5CA0F882-616C-46C5-840E-3825C8374853}">
      <dgm:prSet phldrT="[Текст]"/>
      <dgm:spPr/>
      <dgm:t>
        <a:bodyPr/>
        <a:lstStyle/>
        <a:p>
          <a:r>
            <a:rPr lang="en-US" b="0" i="0" dirty="0" smtClean="0"/>
            <a:t>focuses on meaning, posits the lexical item as the principal unit of meaning, and asserts that it is </a:t>
          </a:r>
          <a:r>
            <a:rPr lang="en-US" b="0" i="0" dirty="0" err="1" smtClean="0"/>
            <a:t>monosemous</a:t>
          </a:r>
          <a:r>
            <a:rPr lang="en-US" b="0" i="0" dirty="0" smtClean="0"/>
            <a:t>.</a:t>
          </a:r>
          <a:endParaRPr lang="ru-RU" dirty="0"/>
        </a:p>
      </dgm:t>
    </dgm:pt>
    <dgm:pt modelId="{98C03DF2-C9F7-4D54-9279-B990066F5096}" type="parTrans" cxnId="{9BEEEAB3-5264-406B-834A-764237A546D8}">
      <dgm:prSet/>
      <dgm:spPr/>
      <dgm:t>
        <a:bodyPr/>
        <a:lstStyle/>
        <a:p>
          <a:endParaRPr lang="ru-RU"/>
        </a:p>
      </dgm:t>
    </dgm:pt>
    <dgm:pt modelId="{39AADE02-C8C6-4A05-883C-9A42F246A087}" type="sibTrans" cxnId="{9BEEEAB3-5264-406B-834A-764237A546D8}">
      <dgm:prSet/>
      <dgm:spPr/>
      <dgm:t>
        <a:bodyPr/>
        <a:lstStyle/>
        <a:p>
          <a:endParaRPr lang="ru-RU"/>
        </a:p>
      </dgm:t>
    </dgm:pt>
    <dgm:pt modelId="{E3EFB6DD-9FCE-44A3-91FC-0683F5CAABBE}">
      <dgm:prSet phldrT="[Текст]"/>
      <dgm:spPr/>
      <dgm:t>
        <a:bodyPr/>
        <a:lstStyle/>
        <a:p>
          <a:r>
            <a:rPr lang="en-US" b="0" i="0" dirty="0" smtClean="0"/>
            <a:t>Fillmore</a:t>
          </a:r>
          <a:endParaRPr lang="ru-RU" dirty="0"/>
        </a:p>
      </dgm:t>
    </dgm:pt>
    <dgm:pt modelId="{A5F68FEE-1D08-430C-9DD5-37200DBFE26D}" type="parTrans" cxnId="{03CC20BA-672F-485D-84D1-E4C8A3DE580F}">
      <dgm:prSet/>
      <dgm:spPr/>
      <dgm:t>
        <a:bodyPr/>
        <a:lstStyle/>
        <a:p>
          <a:endParaRPr lang="ru-RU"/>
        </a:p>
      </dgm:t>
    </dgm:pt>
    <dgm:pt modelId="{4AADC18C-4C2F-43F6-B331-91DDFF2E5626}" type="sibTrans" cxnId="{03CC20BA-672F-485D-84D1-E4C8A3DE580F}">
      <dgm:prSet/>
      <dgm:spPr/>
      <dgm:t>
        <a:bodyPr/>
        <a:lstStyle/>
        <a:p>
          <a:endParaRPr lang="ru-RU"/>
        </a:p>
      </dgm:t>
    </dgm:pt>
    <dgm:pt modelId="{53D1D9CE-E918-4456-BFC1-10B6C0454663}">
      <dgm:prSet phldrT="[Текст]"/>
      <dgm:spPr/>
      <dgm:t>
        <a:bodyPr/>
        <a:lstStyle/>
        <a:p>
          <a:r>
            <a:rPr lang="en-US" b="0" i="0" dirty="0" smtClean="0"/>
            <a:t>concedes the benefits of corpus data to an armchair (theoretical) linguist.</a:t>
          </a:r>
          <a:endParaRPr lang="ru-RU" dirty="0"/>
        </a:p>
      </dgm:t>
    </dgm:pt>
    <dgm:pt modelId="{15333D8A-DC63-421F-A62C-1E20F4E093C8}" type="parTrans" cxnId="{EBB8DC0D-7A35-4759-8912-4094C2B3EE31}">
      <dgm:prSet/>
      <dgm:spPr/>
      <dgm:t>
        <a:bodyPr/>
        <a:lstStyle/>
        <a:p>
          <a:endParaRPr lang="ru-RU"/>
        </a:p>
      </dgm:t>
    </dgm:pt>
    <dgm:pt modelId="{00C04E70-FC75-426B-B84D-4C37D80E857C}" type="sibTrans" cxnId="{EBB8DC0D-7A35-4759-8912-4094C2B3EE31}">
      <dgm:prSet/>
      <dgm:spPr/>
      <dgm:t>
        <a:bodyPr/>
        <a:lstStyle/>
        <a:p>
          <a:endParaRPr lang="ru-RU"/>
        </a:p>
      </dgm:t>
    </dgm:pt>
    <dgm:pt modelId="{3693A54A-4E49-42D4-93EC-C1FCF90EDC87}">
      <dgm:prSet phldrT="[Текст]"/>
      <dgm:spPr/>
      <dgm:t>
        <a:bodyPr/>
        <a:lstStyle/>
        <a:p>
          <a:r>
            <a:rPr lang="en-US" b="0" i="0" dirty="0" err="1" smtClean="0"/>
            <a:t>Aarts</a:t>
          </a:r>
          <a:r>
            <a:rPr lang="en-US" b="0" i="0" dirty="0" smtClean="0"/>
            <a:t> </a:t>
          </a:r>
          <a:endParaRPr lang="ru-RU" dirty="0"/>
        </a:p>
      </dgm:t>
    </dgm:pt>
    <dgm:pt modelId="{784FA7BF-1A12-41A6-8D1B-746F6C999785}" type="parTrans" cxnId="{152909DC-FBD4-42C2-B55F-B8F86BDA5661}">
      <dgm:prSet/>
      <dgm:spPr/>
      <dgm:t>
        <a:bodyPr/>
        <a:lstStyle/>
        <a:p>
          <a:endParaRPr lang="ru-RU"/>
        </a:p>
      </dgm:t>
    </dgm:pt>
    <dgm:pt modelId="{A29232C3-2AC9-401C-A83F-D22FB5E26B43}" type="sibTrans" cxnId="{152909DC-FBD4-42C2-B55F-B8F86BDA5661}">
      <dgm:prSet/>
      <dgm:spPr/>
      <dgm:t>
        <a:bodyPr/>
        <a:lstStyle/>
        <a:p>
          <a:endParaRPr lang="ru-RU"/>
        </a:p>
      </dgm:t>
    </dgm:pt>
    <dgm:pt modelId="{BC17DE36-10FC-4AEE-A872-69E134A71EE5}">
      <dgm:prSet phldrT="[Текст]"/>
      <dgm:spPr/>
      <dgm:t>
        <a:bodyPr/>
        <a:lstStyle/>
        <a:p>
          <a:r>
            <a:rPr lang="en-US" b="0" i="0" dirty="0" smtClean="0"/>
            <a:t>suggests that corpus </a:t>
          </a:r>
          <a:r>
            <a:rPr lang="en-US" b="0" i="0" dirty="0" err="1" smtClean="0"/>
            <a:t>linguistsshould</a:t>
          </a:r>
          <a:r>
            <a:rPr lang="en-US" b="0" i="0" dirty="0" smtClean="0"/>
            <a:t> focus more on “the qualitative data that corpora can furnish”</a:t>
          </a:r>
          <a:endParaRPr lang="ru-RU" dirty="0"/>
        </a:p>
      </dgm:t>
    </dgm:pt>
    <dgm:pt modelId="{E4E4A005-5B67-4201-BB1A-52C74A18CB38}" type="parTrans" cxnId="{64FC711D-9328-4114-90DD-D3CD32288307}">
      <dgm:prSet/>
      <dgm:spPr/>
      <dgm:t>
        <a:bodyPr/>
        <a:lstStyle/>
        <a:p>
          <a:endParaRPr lang="ru-RU"/>
        </a:p>
      </dgm:t>
    </dgm:pt>
    <dgm:pt modelId="{25CE9232-E1DD-4F40-B613-DCB077AFBCFD}" type="sibTrans" cxnId="{64FC711D-9328-4114-90DD-D3CD32288307}">
      <dgm:prSet/>
      <dgm:spPr/>
      <dgm:t>
        <a:bodyPr/>
        <a:lstStyle/>
        <a:p>
          <a:endParaRPr lang="ru-RU"/>
        </a:p>
      </dgm:t>
    </dgm:pt>
    <dgm:pt modelId="{A7ECE847-8CB3-4531-8423-75EDC7C5BF75}" type="pres">
      <dgm:prSet presAssocID="{95F54E8E-83F6-4C4C-B3D5-373E9F90C4E9}" presName="Name0" presStyleCnt="0">
        <dgm:presLayoutVars>
          <dgm:dir/>
          <dgm:animLvl val="lvl"/>
          <dgm:resizeHandles val="exact"/>
        </dgm:presLayoutVars>
      </dgm:prSet>
      <dgm:spPr/>
    </dgm:pt>
    <dgm:pt modelId="{288B8F1D-9CBD-414C-8F24-ADDB626AFF19}" type="pres">
      <dgm:prSet presAssocID="{9426D59F-4DC3-4DF3-9824-FE090C708784}" presName="linNode" presStyleCnt="0"/>
      <dgm:spPr/>
    </dgm:pt>
    <dgm:pt modelId="{5F412429-F8C1-44BF-8F8E-0169C6821925}" type="pres">
      <dgm:prSet presAssocID="{9426D59F-4DC3-4DF3-9824-FE090C708784}" presName="parentText" presStyleLbl="node1" presStyleIdx="0" presStyleCnt="3">
        <dgm:presLayoutVars>
          <dgm:chMax val="1"/>
          <dgm:bulletEnabled val="1"/>
        </dgm:presLayoutVars>
      </dgm:prSet>
      <dgm:spPr/>
      <dgm:t>
        <a:bodyPr/>
        <a:lstStyle/>
        <a:p>
          <a:endParaRPr lang="ru-RU"/>
        </a:p>
      </dgm:t>
    </dgm:pt>
    <dgm:pt modelId="{BDE6C152-8D28-4661-8D71-B436D97CEBD2}" type="pres">
      <dgm:prSet presAssocID="{9426D59F-4DC3-4DF3-9824-FE090C708784}" presName="descendantText" presStyleLbl="alignAccFollowNode1" presStyleIdx="0" presStyleCnt="3">
        <dgm:presLayoutVars>
          <dgm:bulletEnabled val="1"/>
        </dgm:presLayoutVars>
      </dgm:prSet>
      <dgm:spPr/>
      <dgm:t>
        <a:bodyPr/>
        <a:lstStyle/>
        <a:p>
          <a:endParaRPr lang="ru-RU"/>
        </a:p>
      </dgm:t>
    </dgm:pt>
    <dgm:pt modelId="{560EB0FA-32D3-4E2B-928C-80AB74228844}" type="pres">
      <dgm:prSet presAssocID="{02A4172D-33A6-499C-A6B4-96C9B0B9772B}" presName="sp" presStyleCnt="0"/>
      <dgm:spPr/>
    </dgm:pt>
    <dgm:pt modelId="{43AABF28-B257-4026-A79C-66285A8C0D05}" type="pres">
      <dgm:prSet presAssocID="{E3EFB6DD-9FCE-44A3-91FC-0683F5CAABBE}" presName="linNode" presStyleCnt="0"/>
      <dgm:spPr/>
    </dgm:pt>
    <dgm:pt modelId="{EAF704D9-D5BB-4B30-89B2-EEB34C7F7CF9}" type="pres">
      <dgm:prSet presAssocID="{E3EFB6DD-9FCE-44A3-91FC-0683F5CAABBE}" presName="parentText" presStyleLbl="node1" presStyleIdx="1" presStyleCnt="3">
        <dgm:presLayoutVars>
          <dgm:chMax val="1"/>
          <dgm:bulletEnabled val="1"/>
        </dgm:presLayoutVars>
      </dgm:prSet>
      <dgm:spPr/>
      <dgm:t>
        <a:bodyPr/>
        <a:lstStyle/>
        <a:p>
          <a:endParaRPr lang="ru-RU"/>
        </a:p>
      </dgm:t>
    </dgm:pt>
    <dgm:pt modelId="{1555A17E-DE38-4EE6-BDAF-0FE669920F87}" type="pres">
      <dgm:prSet presAssocID="{E3EFB6DD-9FCE-44A3-91FC-0683F5CAABBE}" presName="descendantText" presStyleLbl="alignAccFollowNode1" presStyleIdx="1" presStyleCnt="3">
        <dgm:presLayoutVars>
          <dgm:bulletEnabled val="1"/>
        </dgm:presLayoutVars>
      </dgm:prSet>
      <dgm:spPr/>
      <dgm:t>
        <a:bodyPr/>
        <a:lstStyle/>
        <a:p>
          <a:endParaRPr lang="ru-RU"/>
        </a:p>
      </dgm:t>
    </dgm:pt>
    <dgm:pt modelId="{CE5596B5-8C77-45CE-A2A1-740E93FA2158}" type="pres">
      <dgm:prSet presAssocID="{4AADC18C-4C2F-43F6-B331-91DDFF2E5626}" presName="sp" presStyleCnt="0"/>
      <dgm:spPr/>
    </dgm:pt>
    <dgm:pt modelId="{958F9ABA-EC06-4D1E-A3CD-15D4231792AE}" type="pres">
      <dgm:prSet presAssocID="{3693A54A-4E49-42D4-93EC-C1FCF90EDC87}" presName="linNode" presStyleCnt="0"/>
      <dgm:spPr/>
    </dgm:pt>
    <dgm:pt modelId="{7BAB1FA6-92DD-4D59-94CB-A7D0560C74FE}" type="pres">
      <dgm:prSet presAssocID="{3693A54A-4E49-42D4-93EC-C1FCF90EDC87}" presName="parentText" presStyleLbl="node1" presStyleIdx="2" presStyleCnt="3">
        <dgm:presLayoutVars>
          <dgm:chMax val="1"/>
          <dgm:bulletEnabled val="1"/>
        </dgm:presLayoutVars>
      </dgm:prSet>
      <dgm:spPr/>
      <dgm:t>
        <a:bodyPr/>
        <a:lstStyle/>
        <a:p>
          <a:endParaRPr lang="ru-RU"/>
        </a:p>
      </dgm:t>
    </dgm:pt>
    <dgm:pt modelId="{6DCC2FAE-3F81-40D7-A02D-0C93394DC75A}" type="pres">
      <dgm:prSet presAssocID="{3693A54A-4E49-42D4-93EC-C1FCF90EDC87}" presName="descendantText" presStyleLbl="alignAccFollowNode1" presStyleIdx="2" presStyleCnt="3">
        <dgm:presLayoutVars>
          <dgm:bulletEnabled val="1"/>
        </dgm:presLayoutVars>
      </dgm:prSet>
      <dgm:spPr/>
      <dgm:t>
        <a:bodyPr/>
        <a:lstStyle/>
        <a:p>
          <a:endParaRPr lang="ru-RU"/>
        </a:p>
      </dgm:t>
    </dgm:pt>
  </dgm:ptLst>
  <dgm:cxnLst>
    <dgm:cxn modelId="{B8E91F2F-CBFF-440F-BEF4-DA07B33057B1}" type="presOf" srcId="{53D1D9CE-E918-4456-BFC1-10B6C0454663}" destId="{1555A17E-DE38-4EE6-BDAF-0FE669920F87}" srcOrd="0" destOrd="0" presId="urn:microsoft.com/office/officeart/2005/8/layout/vList5"/>
    <dgm:cxn modelId="{3E485B8E-5CE4-4B58-B22B-958C00016A49}" type="presOf" srcId="{5CA0F882-616C-46C5-840E-3825C8374853}" destId="{BDE6C152-8D28-4661-8D71-B436D97CEBD2}" srcOrd="0" destOrd="0" presId="urn:microsoft.com/office/officeart/2005/8/layout/vList5"/>
    <dgm:cxn modelId="{4B9888E3-23B1-48DB-9DA4-9BD237052FC7}" type="presOf" srcId="{E3EFB6DD-9FCE-44A3-91FC-0683F5CAABBE}" destId="{EAF704D9-D5BB-4B30-89B2-EEB34C7F7CF9}" srcOrd="0" destOrd="0" presId="urn:microsoft.com/office/officeart/2005/8/layout/vList5"/>
    <dgm:cxn modelId="{EBB8DC0D-7A35-4759-8912-4094C2B3EE31}" srcId="{E3EFB6DD-9FCE-44A3-91FC-0683F5CAABBE}" destId="{53D1D9CE-E918-4456-BFC1-10B6C0454663}" srcOrd="0" destOrd="0" parTransId="{15333D8A-DC63-421F-A62C-1E20F4E093C8}" sibTransId="{00C04E70-FC75-426B-B84D-4C37D80E857C}"/>
    <dgm:cxn modelId="{B793D03F-3291-4BC3-9C3A-0F5E34CD0136}" type="presOf" srcId="{BC17DE36-10FC-4AEE-A872-69E134A71EE5}" destId="{6DCC2FAE-3F81-40D7-A02D-0C93394DC75A}" srcOrd="0" destOrd="0" presId="urn:microsoft.com/office/officeart/2005/8/layout/vList5"/>
    <dgm:cxn modelId="{1710CED0-19E2-4A82-8045-28C392B9D8E1}" type="presOf" srcId="{9426D59F-4DC3-4DF3-9824-FE090C708784}" destId="{5F412429-F8C1-44BF-8F8E-0169C6821925}" srcOrd="0" destOrd="0" presId="urn:microsoft.com/office/officeart/2005/8/layout/vList5"/>
    <dgm:cxn modelId="{37B10EF1-4182-4367-849A-E89F54287439}" type="presOf" srcId="{95F54E8E-83F6-4C4C-B3D5-373E9F90C4E9}" destId="{A7ECE847-8CB3-4531-8423-75EDC7C5BF75}" srcOrd="0" destOrd="0" presId="urn:microsoft.com/office/officeart/2005/8/layout/vList5"/>
    <dgm:cxn modelId="{2F1EB562-CFEC-41BE-BC08-E706C37BCB15}" srcId="{95F54E8E-83F6-4C4C-B3D5-373E9F90C4E9}" destId="{9426D59F-4DC3-4DF3-9824-FE090C708784}" srcOrd="0" destOrd="0" parTransId="{96E0BA57-B8B2-4C9F-B4C0-1AF21739DD39}" sibTransId="{02A4172D-33A6-499C-A6B4-96C9B0B9772B}"/>
    <dgm:cxn modelId="{265722B4-4041-4709-99D3-39C007F517B6}" type="presOf" srcId="{3693A54A-4E49-42D4-93EC-C1FCF90EDC87}" destId="{7BAB1FA6-92DD-4D59-94CB-A7D0560C74FE}" srcOrd="0" destOrd="0" presId="urn:microsoft.com/office/officeart/2005/8/layout/vList5"/>
    <dgm:cxn modelId="{64FC711D-9328-4114-90DD-D3CD32288307}" srcId="{3693A54A-4E49-42D4-93EC-C1FCF90EDC87}" destId="{BC17DE36-10FC-4AEE-A872-69E134A71EE5}" srcOrd="0" destOrd="0" parTransId="{E4E4A005-5B67-4201-BB1A-52C74A18CB38}" sibTransId="{25CE9232-E1DD-4F40-B613-DCB077AFBCFD}"/>
    <dgm:cxn modelId="{03CC20BA-672F-485D-84D1-E4C8A3DE580F}" srcId="{95F54E8E-83F6-4C4C-B3D5-373E9F90C4E9}" destId="{E3EFB6DD-9FCE-44A3-91FC-0683F5CAABBE}" srcOrd="1" destOrd="0" parTransId="{A5F68FEE-1D08-430C-9DD5-37200DBFE26D}" sibTransId="{4AADC18C-4C2F-43F6-B331-91DDFF2E5626}"/>
    <dgm:cxn modelId="{152909DC-FBD4-42C2-B55F-B8F86BDA5661}" srcId="{95F54E8E-83F6-4C4C-B3D5-373E9F90C4E9}" destId="{3693A54A-4E49-42D4-93EC-C1FCF90EDC87}" srcOrd="2" destOrd="0" parTransId="{784FA7BF-1A12-41A6-8D1B-746F6C999785}" sibTransId="{A29232C3-2AC9-401C-A83F-D22FB5E26B43}"/>
    <dgm:cxn modelId="{9BEEEAB3-5264-406B-834A-764237A546D8}" srcId="{9426D59F-4DC3-4DF3-9824-FE090C708784}" destId="{5CA0F882-616C-46C5-840E-3825C8374853}" srcOrd="0" destOrd="0" parTransId="{98C03DF2-C9F7-4D54-9279-B990066F5096}" sibTransId="{39AADE02-C8C6-4A05-883C-9A42F246A087}"/>
    <dgm:cxn modelId="{189B39A3-3E3B-4719-9C0A-EE495C1B1DA3}" type="presParOf" srcId="{A7ECE847-8CB3-4531-8423-75EDC7C5BF75}" destId="{288B8F1D-9CBD-414C-8F24-ADDB626AFF19}" srcOrd="0" destOrd="0" presId="urn:microsoft.com/office/officeart/2005/8/layout/vList5"/>
    <dgm:cxn modelId="{32238416-7F3C-42CB-B5A7-1FC34BB02274}" type="presParOf" srcId="{288B8F1D-9CBD-414C-8F24-ADDB626AFF19}" destId="{5F412429-F8C1-44BF-8F8E-0169C6821925}" srcOrd="0" destOrd="0" presId="urn:microsoft.com/office/officeart/2005/8/layout/vList5"/>
    <dgm:cxn modelId="{4C4D5FDD-2598-4B7A-96A6-DC99EEAC09E8}" type="presParOf" srcId="{288B8F1D-9CBD-414C-8F24-ADDB626AFF19}" destId="{BDE6C152-8D28-4661-8D71-B436D97CEBD2}" srcOrd="1" destOrd="0" presId="urn:microsoft.com/office/officeart/2005/8/layout/vList5"/>
    <dgm:cxn modelId="{E924B629-E2F3-4E8A-8E71-CC93D8ADCBD1}" type="presParOf" srcId="{A7ECE847-8CB3-4531-8423-75EDC7C5BF75}" destId="{560EB0FA-32D3-4E2B-928C-80AB74228844}" srcOrd="1" destOrd="0" presId="urn:microsoft.com/office/officeart/2005/8/layout/vList5"/>
    <dgm:cxn modelId="{BA47C144-FCDF-4538-B016-36327FBBE8EF}" type="presParOf" srcId="{A7ECE847-8CB3-4531-8423-75EDC7C5BF75}" destId="{43AABF28-B257-4026-A79C-66285A8C0D05}" srcOrd="2" destOrd="0" presId="urn:microsoft.com/office/officeart/2005/8/layout/vList5"/>
    <dgm:cxn modelId="{CBE21ED6-E5B2-4874-A8AC-218692EB7C74}" type="presParOf" srcId="{43AABF28-B257-4026-A79C-66285A8C0D05}" destId="{EAF704D9-D5BB-4B30-89B2-EEB34C7F7CF9}" srcOrd="0" destOrd="0" presId="urn:microsoft.com/office/officeart/2005/8/layout/vList5"/>
    <dgm:cxn modelId="{489A5DFA-58F0-46AD-B94C-74C2EB39A254}" type="presParOf" srcId="{43AABF28-B257-4026-A79C-66285A8C0D05}" destId="{1555A17E-DE38-4EE6-BDAF-0FE669920F87}" srcOrd="1" destOrd="0" presId="urn:microsoft.com/office/officeart/2005/8/layout/vList5"/>
    <dgm:cxn modelId="{33F178BE-C492-4966-B5C5-9FBF1728660E}" type="presParOf" srcId="{A7ECE847-8CB3-4531-8423-75EDC7C5BF75}" destId="{CE5596B5-8C77-45CE-A2A1-740E93FA2158}" srcOrd="3" destOrd="0" presId="urn:microsoft.com/office/officeart/2005/8/layout/vList5"/>
    <dgm:cxn modelId="{2FC87599-3237-4D6B-A433-0E2AD92F6EE6}" type="presParOf" srcId="{A7ECE847-8CB3-4531-8423-75EDC7C5BF75}" destId="{958F9ABA-EC06-4D1E-A3CD-15D4231792AE}" srcOrd="4" destOrd="0" presId="urn:microsoft.com/office/officeart/2005/8/layout/vList5"/>
    <dgm:cxn modelId="{E288FE9A-CF85-4891-9BE3-223604FF4CB0}" type="presParOf" srcId="{958F9ABA-EC06-4D1E-A3CD-15D4231792AE}" destId="{7BAB1FA6-92DD-4D59-94CB-A7D0560C74FE}" srcOrd="0" destOrd="0" presId="urn:microsoft.com/office/officeart/2005/8/layout/vList5"/>
    <dgm:cxn modelId="{751B1508-6564-481F-8EEA-E40446DB4D0F}" type="presParOf" srcId="{958F9ABA-EC06-4D1E-A3CD-15D4231792AE}" destId="{6DCC2FAE-3F81-40D7-A02D-0C93394DC75A}"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0CEF45-4583-4AC1-B9A1-6E12231383D4}"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0CEF45-4583-4AC1-B9A1-6E12231383D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40CEF45-4583-4AC1-B9A1-6E12231383D4}"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40CEF45-4583-4AC1-B9A1-6E12231383D4}"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0CEF45-4583-4AC1-B9A1-6E12231383D4}"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D1E0052A-10D0-4DB5-81A9-18D97D22F501}" type="datetimeFigureOut">
              <a:rPr lang="ru-RU" smtClean="0"/>
              <a:pPr/>
              <a:t>24.10.2021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0CEF45-4583-4AC1-B9A1-6E12231383D4}"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40CEF45-4583-4AC1-B9A1-6E12231383D4}"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40CEF45-4583-4AC1-B9A1-6E12231383D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0CEF45-4583-4AC1-B9A1-6E12231383D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0CEF45-4583-4AC1-B9A1-6E12231383D4}"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D1E0052A-10D0-4DB5-81A9-18D97D22F501}" type="datetimeFigureOut">
              <a:rPr lang="ru-RU" smtClean="0"/>
              <a:pPr/>
              <a:t>24.10.2021</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40CEF45-4583-4AC1-B9A1-6E12231383D4}"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D1E0052A-10D0-4DB5-81A9-18D97D22F501}" type="datetimeFigureOut">
              <a:rPr lang="ru-RU" smtClean="0"/>
              <a:pPr/>
              <a:t>24.10.2021</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1E0052A-10D0-4DB5-81A9-18D97D22F501}" type="datetimeFigureOut">
              <a:rPr lang="ru-RU" smtClean="0"/>
              <a:pPr/>
              <a:t>24.10.2021</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0CEF45-4583-4AC1-B9A1-6E12231383D4}"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omeya-net.com/concordancer/" TargetMode="External"/><Relationship Id="rId2" Type="http://schemas.openxmlformats.org/officeDocument/2006/relationships/hyperlink" Target="https://www.wgtn.ac.nz/lals/resources/academicwordli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hyperlink" Target="https://www.researchgate.net/publication/282649636_Introduction_to_Corpus_Linguistics_Critical_Concepts_in_Linguistics_6_volumes" TargetMode="External"/><Relationship Id="rId2" Type="http://schemas.openxmlformats.org/officeDocument/2006/relationships/hyperlink" Target="https://www.press.umich.edu/pdf/9780472033850-part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thoughtco.com/richard-nordquist-168833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en-CA" dirty="0" smtClean="0"/>
              <a:t>Lecture 5</a:t>
            </a:r>
            <a:endParaRPr lang="ru-RU" dirty="0"/>
          </a:p>
        </p:txBody>
      </p:sp>
      <p:sp>
        <p:nvSpPr>
          <p:cNvPr id="2" name="Заголовок 1"/>
          <p:cNvSpPr>
            <a:spLocks noGrp="1"/>
          </p:cNvSpPr>
          <p:nvPr>
            <p:ph type="ctrTitle"/>
          </p:nvPr>
        </p:nvSpPr>
        <p:spPr/>
        <p:txBody>
          <a:bodyPr/>
          <a:lstStyle/>
          <a:p>
            <a:r>
              <a:rPr lang="en-CA" dirty="0" smtClean="0"/>
              <a:t>Introduction to </a:t>
            </a:r>
            <a:br>
              <a:rPr lang="en-CA" dirty="0" smtClean="0"/>
            </a:br>
            <a:r>
              <a:rPr lang="en-CA" dirty="0" smtClean="0"/>
              <a:t>Corpus Linguistics</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Peculiarities</a:t>
            </a:r>
            <a:endParaRPr lang="ru-RU" dirty="0"/>
          </a:p>
        </p:txBody>
      </p:sp>
      <p:graphicFrame>
        <p:nvGraphicFramePr>
          <p:cNvPr id="4" name="Содержимое 3"/>
          <p:cNvGraphicFramePr>
            <a:graphicFrameLocks noGrp="1"/>
          </p:cNvGraphicFramePr>
          <p:nvPr>
            <p:ph sz="quarter" idx="1"/>
          </p:nvPr>
        </p:nvGraphicFramePr>
        <p:xfrm>
          <a:off x="301625" y="1527174"/>
          <a:ext cx="8504238" cy="5116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a:t>
            </a:r>
            <a:endParaRPr lang="ru-RU" dirty="0"/>
          </a:p>
        </p:txBody>
      </p:sp>
      <p:graphicFrame>
        <p:nvGraphicFramePr>
          <p:cNvPr id="5" name="Содержимое 4"/>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a:t>
            </a:r>
            <a:endParaRPr lang="ru-RU" dirty="0"/>
          </a:p>
        </p:txBody>
      </p:sp>
      <p:graphicFrame>
        <p:nvGraphicFramePr>
          <p:cNvPr id="4" name="Содержимое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57158" y="285728"/>
            <a:ext cx="8534400" cy="758952"/>
          </a:xfrm>
        </p:spPr>
        <p:txBody>
          <a:bodyPr>
            <a:normAutofit fontScale="90000"/>
          </a:bodyPr>
          <a:lstStyle/>
          <a:p>
            <a:pPr algn="ctr"/>
            <a:r>
              <a:rPr lang="en-CA" b="1" dirty="0" smtClean="0"/>
              <a:t>Corpus Approach</a:t>
            </a:r>
            <a:br>
              <a:rPr lang="en-CA" b="1" dirty="0" smtClean="0"/>
            </a:br>
            <a:r>
              <a:rPr lang="en-CA" b="1" dirty="0" smtClean="0"/>
              <a:t>(</a:t>
            </a:r>
            <a:r>
              <a:rPr lang="en-CA" b="1" dirty="0" err="1" smtClean="0"/>
              <a:t>Biber</a:t>
            </a:r>
            <a:r>
              <a:rPr lang="en-CA" b="1" dirty="0" smtClean="0"/>
              <a:t>, </a:t>
            </a:r>
            <a:r>
              <a:rPr lang="en-CA" b="1" dirty="0" err="1" smtClean="0"/>
              <a:t>Conrad&amp;Reppen</a:t>
            </a:r>
            <a:r>
              <a:rPr lang="en-CA" b="1" dirty="0" smtClean="0"/>
              <a:t>, 1998)</a:t>
            </a:r>
            <a:endParaRPr lang="ru-RU" b="1" dirty="0"/>
          </a:p>
        </p:txBody>
      </p:sp>
      <p:graphicFrame>
        <p:nvGraphicFramePr>
          <p:cNvPr id="5" name="Содержимое 3"/>
          <p:cNvGraphicFramePr>
            <a:graphicFrameLocks noGrp="1"/>
          </p:cNvGraphicFramePr>
          <p:nvPr>
            <p:ph sz="quarter" idx="1"/>
          </p:nvPr>
        </p:nvGraphicFramePr>
        <p:xfrm>
          <a:off x="301625" y="1527174"/>
          <a:ext cx="8504238" cy="4902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Targets</a:t>
            </a:r>
            <a:endParaRPr lang="ru-RU" dirty="0"/>
          </a:p>
        </p:txBody>
      </p:sp>
      <p:graphicFrame>
        <p:nvGraphicFramePr>
          <p:cNvPr id="4" name="Содержимое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Phraseology</a:t>
            </a:r>
            <a:endParaRPr lang="ru-RU" dirty="0"/>
          </a:p>
        </p:txBody>
      </p:sp>
      <p:graphicFrame>
        <p:nvGraphicFramePr>
          <p:cNvPr id="4" name="Содержимое 3"/>
          <p:cNvGraphicFramePr>
            <a:graphicFrameLocks noGrp="1"/>
          </p:cNvGraphicFramePr>
          <p:nvPr>
            <p:ph sz="quarter" idx="1"/>
          </p:nvPr>
        </p:nvGraphicFramePr>
        <p:xfrm>
          <a:off x="285720" y="1357298"/>
          <a:ext cx="8504238" cy="5116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err="1" smtClean="0"/>
              <a:t>Lexico</a:t>
            </a:r>
            <a:r>
              <a:rPr lang="en-CA" dirty="0" smtClean="0"/>
              <a:t> grammar</a:t>
            </a:r>
            <a:endParaRPr lang="ru-RU" dirty="0"/>
          </a:p>
        </p:txBody>
      </p:sp>
      <p:sp>
        <p:nvSpPr>
          <p:cNvPr id="3" name="Содержимое 2"/>
          <p:cNvSpPr>
            <a:spLocks noGrp="1"/>
          </p:cNvSpPr>
          <p:nvPr>
            <p:ph sz="quarter" idx="1"/>
          </p:nvPr>
        </p:nvSpPr>
        <p:spPr/>
        <p:txBody>
          <a:bodyPr/>
          <a:lstStyle/>
          <a:p>
            <a:r>
              <a:rPr lang="en-CA" b="1" dirty="0" smtClean="0"/>
              <a:t>Sinclair (1991): </a:t>
            </a:r>
            <a:r>
              <a:rPr lang="en-CA" dirty="0" smtClean="0"/>
              <a:t>“... </a:t>
            </a:r>
            <a:r>
              <a:rPr lang="en-CA" dirty="0" smtClean="0"/>
              <a:t>t</a:t>
            </a:r>
            <a:r>
              <a:rPr lang="en-CA" dirty="0" smtClean="0"/>
              <a:t>here is no difference between lexis and grammar, or that lexis and grammar are so closely intertwined that they cannot be productively studied separately. Certain lexical items fall in certain patterns and certain patterns contain certain lexical items ...”</a:t>
            </a:r>
          </a:p>
          <a:p>
            <a:endParaRPr lang="en-CA" dirty="0" smtClean="0"/>
          </a:p>
        </p:txBody>
      </p:sp>
      <p:pic>
        <p:nvPicPr>
          <p:cNvPr id="4" name="Рисунок 3" descr="397-3978738_ascent-handshake-icon-.png"/>
          <p:cNvPicPr>
            <a:picLocks noChangeAspect="1"/>
          </p:cNvPicPr>
          <p:nvPr/>
        </p:nvPicPr>
        <p:blipFill>
          <a:blip r:embed="rId2">
            <a:clrChange>
              <a:clrFrom>
                <a:srgbClr val="F6F6F6"/>
              </a:clrFrom>
              <a:clrTo>
                <a:srgbClr val="F6F6F6">
                  <a:alpha val="0"/>
                </a:srgbClr>
              </a:clrTo>
            </a:clrChange>
          </a:blip>
          <a:stretch>
            <a:fillRect/>
          </a:stretch>
        </p:blipFill>
        <p:spPr>
          <a:xfrm>
            <a:off x="3143240" y="3571876"/>
            <a:ext cx="4036373" cy="278608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Register</a:t>
            </a:r>
            <a:endParaRPr lang="ru-RU" dirty="0"/>
          </a:p>
        </p:txBody>
      </p:sp>
      <p:sp>
        <p:nvSpPr>
          <p:cNvPr id="3" name="Содержимое 2"/>
          <p:cNvSpPr>
            <a:spLocks noGrp="1"/>
          </p:cNvSpPr>
          <p:nvPr>
            <p:ph sz="quarter" idx="1"/>
          </p:nvPr>
        </p:nvSpPr>
        <p:spPr/>
        <p:txBody>
          <a:bodyPr/>
          <a:lstStyle/>
          <a:p>
            <a:r>
              <a:rPr lang="en-CA" dirty="0" smtClean="0"/>
              <a:t>Register  is viewed as a situation of use.</a:t>
            </a:r>
          </a:p>
          <a:p>
            <a:pPr>
              <a:buNone/>
            </a:pPr>
            <a:endParaRPr lang="ru-RU" dirty="0"/>
          </a:p>
        </p:txBody>
      </p:sp>
      <p:pic>
        <p:nvPicPr>
          <p:cNvPr id="4" name="Рисунок 3" descr="icon-register.png"/>
          <p:cNvPicPr>
            <a:picLocks noChangeAspect="1"/>
          </p:cNvPicPr>
          <p:nvPr/>
        </p:nvPicPr>
        <p:blipFill>
          <a:blip r:embed="rId2"/>
          <a:stretch>
            <a:fillRect/>
          </a:stretch>
        </p:blipFill>
        <p:spPr>
          <a:xfrm>
            <a:off x="3000364" y="2428868"/>
            <a:ext cx="3696542" cy="369654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English for Specific Purposes (ESP)</a:t>
            </a:r>
            <a:endParaRPr lang="ru-RU" dirty="0"/>
          </a:p>
        </p:txBody>
      </p:sp>
      <p:sp>
        <p:nvSpPr>
          <p:cNvPr id="3" name="Содержимое 2"/>
          <p:cNvSpPr>
            <a:spLocks noGrp="1"/>
          </p:cNvSpPr>
          <p:nvPr>
            <p:ph sz="quarter" idx="1"/>
          </p:nvPr>
        </p:nvSpPr>
        <p:spPr/>
        <p:txBody>
          <a:bodyPr/>
          <a:lstStyle/>
          <a:p>
            <a:r>
              <a:rPr lang="en-CA" dirty="0" smtClean="0"/>
              <a:t>The Academic Word List (</a:t>
            </a:r>
            <a:r>
              <a:rPr lang="en-CA" dirty="0" smtClean="0"/>
              <a:t>AWL): </a:t>
            </a:r>
            <a:r>
              <a:rPr lang="en-CA" dirty="0" smtClean="0">
                <a:hlinkClick r:id="rId2"/>
              </a:rPr>
              <a:t>https://</a:t>
            </a:r>
            <a:r>
              <a:rPr lang="en-CA" dirty="0" smtClean="0">
                <a:hlinkClick r:id="rId2"/>
              </a:rPr>
              <a:t>www.wgtn.ac.nz/lals/resources/academicwordlist</a:t>
            </a:r>
            <a:r>
              <a:rPr lang="en-CA" dirty="0" smtClean="0"/>
              <a:t> </a:t>
            </a:r>
          </a:p>
          <a:p>
            <a:r>
              <a:rPr lang="en-CA" dirty="0" smtClean="0"/>
              <a:t>The Business Letters Corpus (BLC</a:t>
            </a:r>
            <a:r>
              <a:rPr lang="en-CA" dirty="0" smtClean="0"/>
              <a:t>): </a:t>
            </a:r>
            <a:r>
              <a:rPr lang="en-CA" dirty="0" smtClean="0">
                <a:hlinkClick r:id="rId3"/>
              </a:rPr>
              <a:t>http://www.someya-net.com/concordancer</a:t>
            </a:r>
            <a:r>
              <a:rPr lang="en-CA" dirty="0" smtClean="0">
                <a:hlinkClick r:id="rId3"/>
              </a:rPr>
              <a:t>/</a:t>
            </a:r>
            <a:r>
              <a:rPr lang="en-CA" dirty="0" smtClean="0"/>
              <a:t>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a:t>
            </a:r>
            <a:endParaRPr lang="ru-RU" dirty="0"/>
          </a:p>
        </p:txBody>
      </p:sp>
      <p:sp>
        <p:nvSpPr>
          <p:cNvPr id="3" name="Содержимое 2"/>
          <p:cNvSpPr>
            <a:spLocks noGrp="1"/>
          </p:cNvSpPr>
          <p:nvPr>
            <p:ph sz="quarter" idx="1"/>
          </p:nvPr>
        </p:nvSpPr>
        <p:spPr/>
        <p:txBody>
          <a:bodyPr/>
          <a:lstStyle/>
          <a:p>
            <a:r>
              <a:rPr lang="en-CA" dirty="0" smtClean="0"/>
              <a:t>A </a:t>
            </a:r>
            <a:r>
              <a:rPr lang="en-CA" sz="3600" dirty="0" smtClean="0">
                <a:effectLst>
                  <a:outerShdw blurRad="38100" dist="38100" dir="2700000" algn="tl">
                    <a:srgbClr val="000000">
                      <a:alpha val="43137"/>
                    </a:srgbClr>
                  </a:outerShdw>
                </a:effectLst>
              </a:rPr>
              <a:t>corpus</a:t>
            </a:r>
            <a:r>
              <a:rPr lang="en-CA" sz="3600" dirty="0" smtClean="0"/>
              <a:t> </a:t>
            </a:r>
            <a:r>
              <a:rPr lang="en-CA" dirty="0" smtClean="0"/>
              <a:t>is viewed as a principled collection of authentic texts stored electronically that can be used to discover information about language that may not have been noticed through intuition alone.</a:t>
            </a:r>
            <a:endParaRPr lang="ru-RU" dirty="0"/>
          </a:p>
        </p:txBody>
      </p:sp>
      <p:pic>
        <p:nvPicPr>
          <p:cNvPr id="4" name="Рисунок 3" descr="corpus.jpg"/>
          <p:cNvPicPr>
            <a:picLocks noChangeAspect="1"/>
          </p:cNvPicPr>
          <p:nvPr/>
        </p:nvPicPr>
        <p:blipFill>
          <a:blip r:embed="rId2">
            <a:clrChange>
              <a:clrFrom>
                <a:srgbClr val="FFFFFF"/>
              </a:clrFrom>
              <a:clrTo>
                <a:srgbClr val="FFFFFF">
                  <a:alpha val="0"/>
                </a:srgbClr>
              </a:clrTo>
            </a:clrChange>
          </a:blip>
          <a:stretch>
            <a:fillRect/>
          </a:stretch>
        </p:blipFill>
        <p:spPr>
          <a:xfrm>
            <a:off x="3357554" y="3357562"/>
            <a:ext cx="3183960" cy="31337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is </a:t>
            </a:r>
            <a:r>
              <a:rPr lang="en-CA" b="1" dirty="0" smtClean="0"/>
              <a:t>NOT</a:t>
            </a:r>
            <a:endParaRPr lang="ru-RU" b="1" dirty="0"/>
          </a:p>
        </p:txBody>
      </p:sp>
      <p:graphicFrame>
        <p:nvGraphicFramePr>
          <p:cNvPr id="4" name="Содержимое 3"/>
          <p:cNvGraphicFramePr>
            <a:graphicFrameLocks noGrp="1"/>
          </p:cNvGraphicFramePr>
          <p:nvPr>
            <p:ph sz="quarter" idx="1"/>
          </p:nvPr>
        </p:nvGraphicFramePr>
        <p:xfrm>
          <a:off x="285720" y="1500174"/>
          <a:ext cx="850423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Types of Corpora </a:t>
            </a:r>
            <a:endParaRPr lang="ru-RU" dirty="0"/>
          </a:p>
        </p:txBody>
      </p:sp>
      <p:graphicFrame>
        <p:nvGraphicFramePr>
          <p:cNvPr id="4" name="Содержимое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References</a:t>
            </a:r>
            <a:endParaRPr lang="ru-RU" dirty="0"/>
          </a:p>
        </p:txBody>
      </p:sp>
      <p:sp>
        <p:nvSpPr>
          <p:cNvPr id="3" name="Содержимое 2"/>
          <p:cNvSpPr>
            <a:spLocks noGrp="1"/>
          </p:cNvSpPr>
          <p:nvPr>
            <p:ph sz="quarter" idx="1"/>
          </p:nvPr>
        </p:nvSpPr>
        <p:spPr/>
        <p:txBody>
          <a:bodyPr/>
          <a:lstStyle/>
          <a:p>
            <a:r>
              <a:rPr lang="en-CA" dirty="0" smtClean="0"/>
              <a:t>An Introduction to Applied Linguistics : </a:t>
            </a:r>
            <a:r>
              <a:rPr lang="en-CA" dirty="0" smtClean="0">
                <a:hlinkClick r:id="rId2"/>
              </a:rPr>
              <a:t>https://www.press.umich.edu/pdf/9780472033850-part1.pdf</a:t>
            </a:r>
            <a:r>
              <a:rPr lang="en-CA" dirty="0" smtClean="0"/>
              <a:t> </a:t>
            </a:r>
            <a:endParaRPr lang="en-CA" dirty="0" smtClean="0"/>
          </a:p>
          <a:p>
            <a:r>
              <a:rPr lang="en-CA" i="1" dirty="0" smtClean="0"/>
              <a:t>Introduction to Corpus Linguistics: Critical Concepts in Linguistics (6 volumes)</a:t>
            </a:r>
            <a:r>
              <a:rPr lang="en-CA" dirty="0" smtClean="0"/>
              <a:t>. Available from: </a:t>
            </a:r>
            <a:r>
              <a:rPr lang="en-CA" u="sng" dirty="0" smtClean="0">
                <a:hlinkClick r:id="rId3"/>
              </a:rPr>
              <a:t>https://www.researchgate.net/publication/282649636_Introduction_to_Corpus_Linguistics_Critical_Concepts_in_Linguistics_6_volumes</a:t>
            </a:r>
            <a:endParaRPr lang="en-CA" dirty="0" smtClean="0"/>
          </a:p>
          <a:p>
            <a:endParaRPr lang="ru-RU"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301625" y="1527174"/>
          <a:ext cx="8504238" cy="4973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txBox="1">
            <a:spLocks/>
          </p:cNvSpPr>
          <p:nvPr/>
        </p:nvSpPr>
        <p:spPr>
          <a:xfrm>
            <a:off x="428596" y="214290"/>
            <a:ext cx="8534400" cy="75895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Corpus Linguistics is </a:t>
            </a:r>
            <a:r>
              <a:rPr kumimoji="0" lang="en-CA" sz="3300" b="1" i="0" u="none" strike="noStrike" kern="1200" cap="none" spc="0" normalizeH="0" baseline="0" noProof="0" dirty="0" smtClean="0">
                <a:ln>
                  <a:noFill/>
                </a:ln>
                <a:solidFill>
                  <a:schemeClr val="accent3">
                    <a:shade val="75000"/>
                  </a:schemeClr>
                </a:solidFill>
                <a:effectLst/>
                <a:uLnTx/>
                <a:uFillTx/>
                <a:latin typeface="+mj-lt"/>
                <a:ea typeface="+mj-ea"/>
                <a:cs typeface="+mj-cs"/>
              </a:rPr>
              <a:t>NOT</a:t>
            </a:r>
            <a:endParaRPr kumimoji="0" lang="ru-RU" sz="3300" b="1"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a:t>
            </a:r>
            <a:r>
              <a:rPr lang="en-CA" b="1" dirty="0" smtClean="0"/>
              <a:t>IS</a:t>
            </a:r>
            <a:endParaRPr lang="ru-RU" b="1" dirty="0"/>
          </a:p>
        </p:txBody>
      </p:sp>
      <p:graphicFrame>
        <p:nvGraphicFramePr>
          <p:cNvPr id="4" name="Содержимое 3"/>
          <p:cNvGraphicFramePr>
            <a:graphicFrameLocks noGrp="1"/>
          </p:cNvGraphicFramePr>
          <p:nvPr>
            <p:ph sz="quarter" idx="1"/>
          </p:nvPr>
        </p:nvGraphicFramePr>
        <p:xfrm>
          <a:off x="301625" y="1527174"/>
          <a:ext cx="8504238" cy="5045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a:t>
            </a:r>
            <a:r>
              <a:rPr lang="en-CA" b="1" dirty="0" smtClean="0"/>
              <a:t>IS</a:t>
            </a:r>
            <a:endParaRPr lang="ru-RU" b="1" dirty="0"/>
          </a:p>
        </p:txBody>
      </p:sp>
      <p:graphicFrame>
        <p:nvGraphicFramePr>
          <p:cNvPr id="4" name="Содержимое 3"/>
          <p:cNvGraphicFramePr>
            <a:graphicFrameLocks noGrp="1"/>
          </p:cNvGraphicFramePr>
          <p:nvPr>
            <p:ph sz="quarter" idx="1"/>
          </p:nvPr>
        </p:nvGraphicFramePr>
        <p:xfrm>
          <a:off x="301625" y="1527174"/>
          <a:ext cx="8504238" cy="4973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534400" cy="758952"/>
          </a:xfrm>
        </p:spPr>
        <p:txBody>
          <a:bodyPr>
            <a:normAutofit fontScale="90000"/>
          </a:bodyPr>
          <a:lstStyle/>
          <a:p>
            <a:r>
              <a:rPr lang="en-US" dirty="0" smtClean="0"/>
              <a:t>System and Corpus: Exploring Connections(Equinox, 2005</a:t>
            </a:r>
            <a:r>
              <a:rPr lang="en-US" dirty="0" smtClean="0"/>
              <a:t>):</a:t>
            </a:r>
            <a:endParaRPr lang="ru-RU" dirty="0"/>
          </a:p>
        </p:txBody>
      </p:sp>
      <p:sp>
        <p:nvSpPr>
          <p:cNvPr id="3" name="Содержимое 2"/>
          <p:cNvSpPr>
            <a:spLocks noGrp="1"/>
          </p:cNvSpPr>
          <p:nvPr>
            <p:ph sz="quarter" idx="1"/>
          </p:nvPr>
        </p:nvSpPr>
        <p:spPr/>
        <p:txBody>
          <a:bodyPr>
            <a:normAutofit/>
          </a:bodyPr>
          <a:lstStyle/>
          <a:p>
            <a:pPr algn="ctr"/>
            <a:r>
              <a:rPr lang="en-US" sz="3200" dirty="0" smtClean="0"/>
              <a:t>Corpus Linguistics </a:t>
            </a:r>
            <a:r>
              <a:rPr lang="en-US" sz="3200" i="1" dirty="0" smtClean="0"/>
              <a:t>“</a:t>
            </a:r>
            <a:r>
              <a:rPr lang="en-US" sz="3200" i="1" dirty="0" smtClean="0"/>
              <a:t>is essentially a method for </a:t>
            </a:r>
            <a:r>
              <a:rPr lang="en-US" sz="3200" i="1" dirty="0" smtClean="0"/>
              <a:t>investigating language</a:t>
            </a:r>
            <a:r>
              <a:rPr lang="en-US" sz="3200" i="1" dirty="0" smtClean="0"/>
              <a:t>”, </a:t>
            </a:r>
            <a:r>
              <a:rPr lang="en-US" sz="3200" dirty="0" smtClean="0"/>
              <a:t>and is </a:t>
            </a:r>
            <a:r>
              <a:rPr lang="en-US" sz="3200" i="1" dirty="0" smtClean="0"/>
              <a:t>“almost perversely ‘theory-light’”.</a:t>
            </a:r>
            <a:endParaRPr lang="ru-RU" sz="3200" i="1" dirty="0"/>
          </a:p>
        </p:txBody>
      </p:sp>
      <p:pic>
        <p:nvPicPr>
          <p:cNvPr id="1026" name="Picture 2" descr="Workshops on &amp;quot;Corpus Linguistics and Content Analysis&amp;quot; - Language and the  Mind"/>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85918" y="3071810"/>
            <a:ext cx="5800731" cy="335302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en-US" sz="2800" b="1" dirty="0" smtClean="0"/>
              <a:t>Corpus linguistics</a:t>
            </a:r>
            <a:r>
              <a:rPr lang="en-US" sz="2800" dirty="0" smtClean="0"/>
              <a:t> is the study of language based on large collections of "real life" language use stored in </a:t>
            </a:r>
            <a:r>
              <a:rPr lang="en-US" sz="2800" b="1" dirty="0" smtClean="0"/>
              <a:t>corpora</a:t>
            </a:r>
            <a:r>
              <a:rPr lang="en-US" sz="2800" dirty="0" smtClean="0"/>
              <a:t> (or corpuses) – computerized databases created for linguistic research. </a:t>
            </a:r>
            <a:endParaRPr lang="en-US" sz="2800" dirty="0" smtClean="0"/>
          </a:p>
          <a:p>
            <a:r>
              <a:rPr lang="en-US" sz="2800" dirty="0" smtClean="0"/>
              <a:t>It </a:t>
            </a:r>
            <a:r>
              <a:rPr lang="en-US" sz="2800" dirty="0" smtClean="0"/>
              <a:t>is also known as </a:t>
            </a:r>
            <a:r>
              <a:rPr lang="en-US" sz="2800" b="1" dirty="0" smtClean="0"/>
              <a:t>corpus-based studies </a:t>
            </a:r>
            <a:r>
              <a:rPr lang="en-US" sz="2800" dirty="0" smtClean="0"/>
              <a:t>[</a:t>
            </a:r>
            <a:r>
              <a:rPr lang="en-US" sz="2800" dirty="0" err="1" smtClean="0">
                <a:hlinkClick r:id="rId2"/>
              </a:rPr>
              <a:t>Nordquist</a:t>
            </a:r>
            <a:r>
              <a:rPr lang="en-US" sz="2800" dirty="0" smtClean="0"/>
              <a:t>, 2019].</a:t>
            </a:r>
            <a:endParaRPr lang="ru-RU" sz="2800" dirty="0"/>
          </a:p>
        </p:txBody>
      </p:sp>
      <p:sp>
        <p:nvSpPr>
          <p:cNvPr id="4" name="Заголовок 1"/>
          <p:cNvSpPr>
            <a:spLocks noGrp="1"/>
          </p:cNvSpPr>
          <p:nvPr>
            <p:ph type="title"/>
          </p:nvPr>
        </p:nvSpPr>
        <p:spPr/>
        <p:txBody>
          <a:bodyPr/>
          <a:lstStyle/>
          <a:p>
            <a:pPr algn="ctr"/>
            <a:r>
              <a:rPr lang="en-CA" dirty="0" smtClean="0"/>
              <a:t>Corpus Linguistics</a:t>
            </a:r>
            <a:endParaRPr lang="ru-RU" dirty="0"/>
          </a:p>
        </p:txBody>
      </p:sp>
      <p:pic>
        <p:nvPicPr>
          <p:cNvPr id="5" name="Picture 2" descr="La cultura de la impunidad como parte de la conciencia colectiva -  elEconomista.es"/>
          <p:cNvPicPr>
            <a:picLocks noChangeAspect="1" noChangeArrowheads="1"/>
          </p:cNvPicPr>
          <p:nvPr/>
        </p:nvPicPr>
        <p:blipFill>
          <a:blip r:embed="rId3">
            <a:clrChange>
              <a:clrFrom>
                <a:srgbClr val="F8F8F8"/>
              </a:clrFrom>
              <a:clrTo>
                <a:srgbClr val="F8F8F8">
                  <a:alpha val="0"/>
                </a:srgbClr>
              </a:clrTo>
            </a:clrChange>
          </a:blip>
          <a:srcRect/>
          <a:stretch>
            <a:fillRect/>
          </a:stretch>
        </p:blipFill>
        <p:spPr bwMode="auto">
          <a:xfrm>
            <a:off x="2428860" y="3714752"/>
            <a:ext cx="6334125" cy="30003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lstStyle/>
          <a:p>
            <a:pPr algn="ctr"/>
            <a:r>
              <a:rPr lang="en-CA" dirty="0" smtClean="0"/>
              <a:t>Corpus Linguistics finds out</a:t>
            </a:r>
            <a:endParaRPr lang="ru-RU" dirty="0"/>
          </a:p>
        </p:txBody>
      </p:sp>
      <p:graphicFrame>
        <p:nvGraphicFramePr>
          <p:cNvPr id="5" name="Содержимое 3"/>
          <p:cNvGraphicFramePr>
            <a:graphicFrameLocks noGrp="1"/>
          </p:cNvGraphicFramePr>
          <p:nvPr>
            <p:ph sz="quarter" idx="1"/>
          </p:nvPr>
        </p:nvGraphicFramePr>
        <p:xfrm>
          <a:off x="285720" y="1571612"/>
          <a:ext cx="8504238" cy="4973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CA" dirty="0" smtClean="0"/>
              <a:t>Corpus Linguistics Peculiarities</a:t>
            </a:r>
            <a:endParaRPr lang="ru-RU" dirty="0"/>
          </a:p>
        </p:txBody>
      </p:sp>
      <p:graphicFrame>
        <p:nvGraphicFramePr>
          <p:cNvPr id="4" name="Содержимое 3"/>
          <p:cNvGraphicFramePr>
            <a:graphicFrameLocks noGrp="1"/>
          </p:cNvGraphicFramePr>
          <p:nvPr>
            <p:ph sz="quarter" idx="1"/>
          </p:nvPr>
        </p:nvGraphicFramePr>
        <p:xfrm>
          <a:off x="301625" y="1285860"/>
          <a:ext cx="8504238" cy="5214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TotalTime>
  <Words>761</Words>
  <Application>Microsoft Office PowerPoint</Application>
  <PresentationFormat>Экран (4:3)</PresentationFormat>
  <Paragraphs>83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Официальная</vt:lpstr>
      <vt:lpstr>Introduction to  Corpus Linguistics</vt:lpstr>
      <vt:lpstr>Corpus Linguistics is NOT</vt:lpstr>
      <vt:lpstr>Слайд 3</vt:lpstr>
      <vt:lpstr>Corpus Linguistics IS</vt:lpstr>
      <vt:lpstr>Corpus Linguistics IS</vt:lpstr>
      <vt:lpstr>System and Corpus: Exploring Connections(Equinox, 2005):</vt:lpstr>
      <vt:lpstr>Corpus Linguistics</vt:lpstr>
      <vt:lpstr>Corpus Linguistics finds out</vt:lpstr>
      <vt:lpstr>Corpus Linguistics Peculiarities</vt:lpstr>
      <vt:lpstr>Corpus Linguistics Peculiarities</vt:lpstr>
      <vt:lpstr>Corpus Linguistics</vt:lpstr>
      <vt:lpstr>Corpus Linguistics</vt:lpstr>
      <vt:lpstr>Corpus Approach (Biber, Conrad&amp;Reppen, 1998)</vt:lpstr>
      <vt:lpstr>Corpus Linguistics Targets</vt:lpstr>
      <vt:lpstr>Phraseology</vt:lpstr>
      <vt:lpstr>Lexico grammar</vt:lpstr>
      <vt:lpstr>Register</vt:lpstr>
      <vt:lpstr>English for Specific Purposes (ESP)</vt:lpstr>
      <vt:lpstr>Corpus </vt:lpstr>
      <vt:lpstr>Types of Corpora </vt:lpstr>
      <vt:lpstr>References</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Corpus Linguistics</dc:title>
  <dc:creator>HP</dc:creator>
  <cp:lastModifiedBy>HP</cp:lastModifiedBy>
  <cp:revision>29</cp:revision>
  <dcterms:created xsi:type="dcterms:W3CDTF">2021-10-24T11:00:56Z</dcterms:created>
  <dcterms:modified xsi:type="dcterms:W3CDTF">2021-10-24T15:40:09Z</dcterms:modified>
</cp:coreProperties>
</file>