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A8AD-96E3-4B01-81EE-49803608A41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EAD0-225A-4D29-BF63-D85494FB6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11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A8AD-96E3-4B01-81EE-49803608A41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EAD0-225A-4D29-BF63-D85494FB6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00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A8AD-96E3-4B01-81EE-49803608A41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EAD0-225A-4D29-BF63-D85494FB6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85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A8AD-96E3-4B01-81EE-49803608A41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EAD0-225A-4D29-BF63-D85494FB6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2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A8AD-96E3-4B01-81EE-49803608A41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EAD0-225A-4D29-BF63-D85494FB6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14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A8AD-96E3-4B01-81EE-49803608A41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EAD0-225A-4D29-BF63-D85494FB6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00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A8AD-96E3-4B01-81EE-49803608A41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EAD0-225A-4D29-BF63-D85494FB6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18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A8AD-96E3-4B01-81EE-49803608A41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EAD0-225A-4D29-BF63-D85494FB6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75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A8AD-96E3-4B01-81EE-49803608A41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EAD0-225A-4D29-BF63-D85494FB6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005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A8AD-96E3-4B01-81EE-49803608A41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EAD0-225A-4D29-BF63-D85494FB6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946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A8AD-96E3-4B01-81EE-49803608A41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EAD0-225A-4D29-BF63-D85494FB6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96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5A8AD-96E3-4B01-81EE-49803608A41F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4EAD0-225A-4D29-BF63-D85494FB64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58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535710"/>
            <a:ext cx="9772073" cy="11360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sz="4400" dirty="0" smtClean="0"/>
              <a:t>Практична робота № 1</a:t>
            </a:r>
            <a:br>
              <a:rPr lang="uk-UA" sz="4400" dirty="0" smtClean="0"/>
            </a:br>
            <a:r>
              <a:rPr lang="ru-RU" sz="4400" dirty="0" err="1" smtClean="0"/>
              <a:t>Кризові</a:t>
            </a:r>
            <a:r>
              <a:rPr lang="ru-RU" sz="4400" dirty="0" smtClean="0"/>
              <a:t> </a:t>
            </a:r>
            <a:r>
              <a:rPr lang="ru-RU" sz="4400" dirty="0" err="1" smtClean="0"/>
              <a:t>ситуації</a:t>
            </a:r>
            <a:r>
              <a:rPr lang="ru-RU" sz="4400" dirty="0" smtClean="0"/>
              <a:t>. </a:t>
            </a:r>
            <a:r>
              <a:rPr lang="ru-RU" sz="4400" dirty="0" err="1" smtClean="0"/>
              <a:t>Поняття</a:t>
            </a:r>
            <a:r>
              <a:rPr lang="ru-RU" sz="4400" dirty="0" smtClean="0"/>
              <a:t> </a:t>
            </a:r>
            <a:r>
              <a:rPr lang="ru-RU" sz="4400" dirty="0" err="1" smtClean="0"/>
              <a:t>кризи</a:t>
            </a:r>
            <a:r>
              <a:rPr lang="ru-RU" sz="4400" dirty="0" smtClean="0"/>
              <a:t>, суть і </a:t>
            </a:r>
            <a:r>
              <a:rPr lang="ru-RU" sz="4400" dirty="0" err="1" smtClean="0"/>
              <a:t>зміст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999" y="2253531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План.</a:t>
            </a:r>
          </a:p>
          <a:p>
            <a:pPr algn="just"/>
            <a:r>
              <a:rPr lang="ru-RU" dirty="0" smtClean="0"/>
              <a:t>1. </a:t>
            </a:r>
            <a:r>
              <a:rPr lang="ru-RU" dirty="0" err="1" smtClean="0"/>
              <a:t>Внутрішні</a:t>
            </a:r>
            <a:r>
              <a:rPr lang="ru-RU" dirty="0" smtClean="0"/>
              <a:t> та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кризи</a:t>
            </a:r>
            <a:endParaRPr lang="ru-RU" dirty="0" smtClean="0"/>
          </a:p>
          <a:p>
            <a:pPr algn="just"/>
            <a:r>
              <a:rPr lang="ru-RU" dirty="0" smtClean="0"/>
              <a:t>2. Причини криз.</a:t>
            </a:r>
          </a:p>
          <a:p>
            <a:pPr algn="just"/>
            <a:r>
              <a:rPr lang="ru-RU" dirty="0" smtClean="0"/>
              <a:t>3. Суть і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кризового</a:t>
            </a:r>
            <a:r>
              <a:rPr lang="ru-RU" dirty="0" smtClean="0"/>
              <a:t> стану. </a:t>
            </a:r>
          </a:p>
          <a:p>
            <a:pPr algn="just"/>
            <a:r>
              <a:rPr lang="uk-UA" dirty="0" smtClean="0"/>
              <a:t>4.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кризового</a:t>
            </a:r>
            <a:r>
              <a:rPr lang="ru-RU" dirty="0" smtClean="0"/>
              <a:t> стану</a:t>
            </a:r>
          </a:p>
          <a:p>
            <a:pPr algn="just"/>
            <a:endParaRPr lang="uk-UA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523998" y="4137900"/>
            <a:ext cx="100122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Завдання: зробити презентацію з будь –якого питання. Розробити 20 тестових </a:t>
            </a:r>
            <a:r>
              <a:rPr lang="uk-UA" dirty="0" err="1" smtClean="0"/>
              <a:t>завданнь</a:t>
            </a:r>
            <a:r>
              <a:rPr lang="uk-UA" dirty="0" smtClean="0"/>
              <a:t> на 5 відповідей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36372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  Практична робота № 1 Кризові ситуації. Поняття кризи, суть і зміст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Практична робота № 1 Кризові ситуації. Поняття кризи, суть і зміст</dc:title>
  <dc:creator>Пользователь Windows</dc:creator>
  <cp:lastModifiedBy>Пользователь Windows</cp:lastModifiedBy>
  <cp:revision>1</cp:revision>
  <dcterms:created xsi:type="dcterms:W3CDTF">2023-11-24T06:55:22Z</dcterms:created>
  <dcterms:modified xsi:type="dcterms:W3CDTF">2023-11-24T07:01:21Z</dcterms:modified>
</cp:coreProperties>
</file>