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5"/>
  </p:notesMasterIdLst>
  <p:sldIdLst>
    <p:sldId id="310" r:id="rId2"/>
    <p:sldId id="916" r:id="rId3"/>
    <p:sldId id="917" r:id="rId4"/>
    <p:sldId id="918" r:id="rId5"/>
    <p:sldId id="919" r:id="rId6"/>
    <p:sldId id="922" r:id="rId7"/>
    <p:sldId id="920" r:id="rId8"/>
    <p:sldId id="921" r:id="rId9"/>
    <p:sldId id="925" r:id="rId10"/>
    <p:sldId id="927" r:id="rId11"/>
    <p:sldId id="928" r:id="rId12"/>
    <p:sldId id="926" r:id="rId13"/>
    <p:sldId id="914" r:id="rId14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02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BDF6"/>
    <a:srgbClr val="1D528D"/>
    <a:srgbClr val="91AAEC"/>
    <a:srgbClr val="144378"/>
    <a:srgbClr val="3186E3"/>
    <a:srgbClr val="0F2E51"/>
    <a:srgbClr val="CDD9FC"/>
    <a:srgbClr val="FFFFFF"/>
    <a:srgbClr val="E6E6E6"/>
    <a:srgbClr val="E8E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Помірний стиль 4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Помірний стиль 4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Помірний стиль 3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ітлий стиль 2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Світлий стиль 2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ітлий стиль 3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Помірний стиль 1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5758FB7-9AC5-4552-8A53-C91805E547FA}" styleName="Стиль із теми 1 –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Помірний стиль 3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5455" autoAdjust="0"/>
  </p:normalViewPr>
  <p:slideViewPr>
    <p:cSldViewPr>
      <p:cViewPr>
        <p:scale>
          <a:sx n="75" d="100"/>
          <a:sy n="75" d="100"/>
        </p:scale>
        <p:origin x="-1836" y="-366"/>
      </p:cViewPr>
      <p:guideLst>
        <p:guide orient="horz" pos="20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97F6F3-65E3-4885-B122-21CAF71E3C15}" type="doc">
      <dgm:prSet loTypeId="urn:microsoft.com/office/officeart/2005/8/layout/bProcess3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11AF071-0432-4E57-A505-47D815EF9FB5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Ідея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1E749E68-17FD-405B-AF03-3E8F9AD5C1BD}" type="parTrans" cxnId="{0F5F3717-5568-4485-A1BE-60E473A15150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BB7C6B97-E073-473C-AEE9-4CD94F409110}" type="sibTrans" cxnId="{0F5F3717-5568-4485-A1BE-60E473A15150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CE09E6DA-3149-4C51-A199-27E01BDD45CC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Гіпотеза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D91FACE1-FB5E-4662-A736-B09EF6A599B4}" type="parTrans" cxnId="{EAC0D33C-6998-4A77-B54E-D4266C9FD1AE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F9F2913-D0E5-40FC-9913-3A53B02AAB16}" type="sibTrans" cxnId="{EAC0D33C-6998-4A77-B54E-D4266C9FD1AE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F4159BDD-810F-4A08-882C-6C36ACF69B3C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Напрям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8719CB2D-1CD1-4000-B407-30EED751C062}" type="parTrans" cxnId="{83C6A967-9B84-4D37-A89F-F2E9279617A6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4AACB474-641E-4E09-8C66-83A460167BC2}" type="sibTrans" cxnId="{83C6A967-9B84-4D37-A89F-F2E9279617A6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A867DF5B-E72D-4A72-80C1-A8C9EE2A7167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Проблема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1355F702-D65E-4FAF-89F0-CAD4E23252D5}" type="parTrans" cxnId="{54E8A091-A052-4691-95A1-74CFCB4A142D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A96F81E8-2343-4D8B-A616-71263F71A429}" type="sibTrans" cxnId="{54E8A091-A052-4691-95A1-74CFCB4A142D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31CAFB85-F4DF-4DF2-BE08-658A7446DC86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Ознайомлення з обраною для дослідження проблемою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E8F6D8A3-1C96-45AC-ABDD-FFFB60CAE0F6}" type="parTrans" cxnId="{79E48526-D880-484D-BB41-42F7CD515630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E5BFB91E-8576-49C8-B07C-2B5C5D21D356}" type="sibTrans" cxnId="{79E48526-D880-484D-BB41-42F7CD515630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5888A26B-FAE3-477C-8A34-6B8E25B649A0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Наукові факти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52404BAE-EA92-4903-90C3-847B4DD0120B}" type="parTrans" cxnId="{E4D2AD51-4C59-4FAF-9448-5C5C6CBD4559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B427E949-9A9C-49E6-97FC-B6AFBF99BD23}" type="sibTrans" cxnId="{E4D2AD51-4C59-4FAF-9448-5C5C6CBD4559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D7CCF7D-741C-4D79-A812-18D75B6F4B65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Вибір теми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DD1B4538-8F90-468A-9DF5-D71B5C6A1326}" type="parTrans" cxnId="{D887AA01-51A4-4C54-9D12-B4D25345CEAC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9710DEB5-6172-4307-ACC1-72471B8E61AE}" type="sibTrans" cxnId="{D887AA01-51A4-4C54-9D12-B4D25345CEAC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6009F5A5-0E79-4127-AFB8-8D6919A4D186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Об’єкти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C781E9B0-D7D0-4E0C-8F7D-C145AE936D30}" type="parTrans" cxnId="{C78DC156-A05E-4600-BC30-C21DFD6609E0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69EC1B0-3285-4B5C-85FE-3DF0B7763053}" type="sibTrans" cxnId="{C78DC156-A05E-4600-BC30-C21DFD6609E0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723B3625-E1D0-4607-8149-9824B20E0F05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Предмет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2E45BCF1-6EB1-48FD-8853-7CDD82E828CD}" type="parTrans" cxnId="{45DCF18C-E7F7-4147-97F5-F404ADBE5FBA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694A4235-9A53-49E3-936A-DD1371DBF7E0}" type="sibTrans" cxnId="{45DCF18C-E7F7-4147-97F5-F404ADBE5FBA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CEF5782C-8F0A-462E-8903-6CCC25EB1CF9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Актуальність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91DE163D-9E52-474B-9EE3-23E36F9B8D86}" type="parTrans" cxnId="{B592D9F7-690B-4D3A-A260-BECBFF6076B4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C1EDA9A2-76C6-4E28-B024-A9613A6E8C9B}" type="sibTrans" cxnId="{B592D9F7-690B-4D3A-A260-BECBFF6076B4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97371B1E-C538-4209-A068-8AA8599D5EDF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Визначення мети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40A71F26-4990-4869-9D30-7CE4E4687578}" type="parTrans" cxnId="{1F7A25E3-0CE5-41D2-8F4F-3F6975B22D22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974888F5-BDE9-4D47-842B-9084AC890A11}" type="sibTrans" cxnId="{1F7A25E3-0CE5-41D2-8F4F-3F6975B22D22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3229704C-ACA5-49D1-A219-1C58B55641AF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Визначення завдання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556DF4B1-85F6-4AE1-8C86-FBD38D7CB600}" type="parTrans" cxnId="{6A5B44BD-3AAE-4CE5-B3CE-0D9F5A477F8A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BC62C305-2C6A-4052-A4EC-A85C13EEF035}" type="sibTrans" cxnId="{6A5B44BD-3AAE-4CE5-B3CE-0D9F5A477F8A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2B815A8B-A7BB-404D-9CC1-BF352E500ADF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Попередній план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897B8E26-6C4A-4E36-98D9-9BEB91773558}" type="parTrans" cxnId="{E1647CAC-BADC-4ED9-A787-17397FEAD9AC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58A01FC2-E2BF-4FF5-85A6-E94B7AD02488}" type="sibTrans" cxnId="{E1647CAC-BADC-4ED9-A787-17397FEAD9AC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1C1C0403-967C-4BA3-A54F-298C612DD41A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Пошук інформації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EABBADB1-9EA8-4780-95C2-DFF561E67A7F}" type="parTrans" cxnId="{3F22D8BE-03CE-4A03-8130-C34C4BD7FC31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9482963E-B278-46F1-BCBE-5323CFBFB57C}" type="sibTrans" cxnId="{3F22D8BE-03CE-4A03-8130-C34C4BD7FC31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3871CE9-6AE1-4B53-8B9B-F3F963986EC0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Аналіз інформації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20F84539-CF8D-4AF0-9503-D0EBC2BCCC5E}" type="parTrans" cxnId="{C4D4D665-1FDA-4CBB-A31C-74977F58D751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ABA169EF-A712-4C2C-A075-46EF1AB5AC81}" type="sibTrans" cxnId="{C4D4D665-1FDA-4CBB-A31C-74977F58D751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B7D0B26A-A1A8-4544-B5FE-0B4E7745493C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Вибір методів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1FE2CF27-D14C-40A3-BC4F-A22B3AFF23C0}" type="parTrans" cxnId="{87258DE9-E350-46FD-93E8-7D286313FCDD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7F5F74F1-1AB3-46DD-957E-DD4B1DCDCBD4}" type="sibTrans" cxnId="{87258DE9-E350-46FD-93E8-7D286313FCDD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4CDC65F8-DA5E-478C-861B-1FCE7602FD47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Групування та систематизація інформації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6E614C69-689F-41B0-899B-A596A1836F8D}" type="parTrans" cxnId="{553D2901-2ED1-42B1-99D9-A873E2D7E010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E3376829-225D-4634-A5B6-14EBAF3E8753}" type="sibTrans" cxnId="{553D2901-2ED1-42B1-99D9-A873E2D7E010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5B0E97C3-986C-4266-A470-95B5DB3565E5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Попередній варіант наукової роботи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82DFFB9F-CB6F-4D58-B6CB-4682EE62131B}" type="parTrans" cxnId="{C00342AE-2F76-4D6E-8431-CCDA0E3A75FA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B15D673-CF39-4041-BA61-275A3716ADBB}" type="sibTrans" cxnId="{C00342AE-2F76-4D6E-8431-CCDA0E3A75FA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5E4FC39A-AF43-48BC-9A0E-2C3E8B57EAB7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Попередні висновки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93F041CF-9BF4-41D4-A47D-A9647C98ED9F}" type="parTrans" cxnId="{9B38CA67-AFC0-4BC2-89B9-81C39EC106BA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651601A-E03C-46A1-9581-32FB8CE1B3F8}" type="sibTrans" cxnId="{9B38CA67-AFC0-4BC2-89B9-81C39EC106BA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11BDC345-1015-41F2-84CF-EAAA1E7154F8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Остаточний план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7605728D-0C5C-43DF-9261-7E848E49FABD}" type="parTrans" cxnId="{501AE13C-D7C2-40F3-A3B8-C1173A36A477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EB39CF15-AF4A-4734-8030-9757F56EB8E0}" type="sibTrans" cxnId="{501AE13C-D7C2-40F3-A3B8-C1173A36A477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2B26B62C-4BA0-4096-AEE7-E0020A087AE6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Остаточний варіант наукової роботи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324B1EF3-6C51-4DFF-8E40-6D278FD9DE98}" type="parTrans" cxnId="{E575F0B0-F6C0-413E-8361-DCD5DDDE5E24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669E2DBF-775F-4198-93F0-196936DCDA5F}" type="sibTrans" cxnId="{E575F0B0-F6C0-413E-8361-DCD5DDDE5E24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ADFFB0A6-BA3C-46E7-833C-47A392FFB940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Впровадження результатів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A28D5400-C0A5-4171-A71D-875A5E30135C}" type="parTrans" cxnId="{316CD87C-E28E-42DF-BBC7-C99F0F549D49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0B37C35-869E-41CC-9E16-F1B2B8DC527B}" type="sibTrans" cxnId="{316CD87C-E28E-42DF-BBC7-C99F0F549D49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F1B01531-A244-4957-AA97-44F84072EBCF}" type="pres">
      <dgm:prSet presAssocID="{F697F6F3-65E3-4885-B122-21CAF71E3C1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0C58A22B-497A-4E41-93CB-9674F661A135}" type="pres">
      <dgm:prSet presAssocID="{E11AF071-0432-4E57-A505-47D815EF9FB5}" presName="node" presStyleLbl="node1" presStyleIdx="0" presStyleCnt="2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29A0B8B-5467-4A39-8C0C-F04A070940B9}" type="pres">
      <dgm:prSet presAssocID="{BB7C6B97-E073-473C-AEE9-4CD94F409110}" presName="sibTrans" presStyleLbl="sibTrans1D1" presStyleIdx="0" presStyleCnt="21"/>
      <dgm:spPr/>
      <dgm:t>
        <a:bodyPr/>
        <a:lstStyle/>
        <a:p>
          <a:endParaRPr lang="uk-UA"/>
        </a:p>
      </dgm:t>
    </dgm:pt>
    <dgm:pt modelId="{8E836D7F-38A3-4A1E-A538-C5AC558AB802}" type="pres">
      <dgm:prSet presAssocID="{BB7C6B97-E073-473C-AEE9-4CD94F409110}" presName="connectorText" presStyleLbl="sibTrans1D1" presStyleIdx="0" presStyleCnt="21"/>
      <dgm:spPr/>
      <dgm:t>
        <a:bodyPr/>
        <a:lstStyle/>
        <a:p>
          <a:endParaRPr lang="uk-UA"/>
        </a:p>
      </dgm:t>
    </dgm:pt>
    <dgm:pt modelId="{C8A51713-5204-4368-8EC6-81C20CE0EFA3}" type="pres">
      <dgm:prSet presAssocID="{CE09E6DA-3149-4C51-A199-27E01BDD45CC}" presName="node" presStyleLbl="node1" presStyleIdx="1" presStyleCnt="22" custScaleX="29373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A22B390-4694-4E51-8B14-EA626EB8C2D0}" type="pres">
      <dgm:prSet presAssocID="{DF9F2913-D0E5-40FC-9913-3A53B02AAB16}" presName="sibTrans" presStyleLbl="sibTrans1D1" presStyleIdx="1" presStyleCnt="21"/>
      <dgm:spPr/>
      <dgm:t>
        <a:bodyPr/>
        <a:lstStyle/>
        <a:p>
          <a:endParaRPr lang="uk-UA"/>
        </a:p>
      </dgm:t>
    </dgm:pt>
    <dgm:pt modelId="{E50C0E64-BF24-42E3-86D5-410B17724A06}" type="pres">
      <dgm:prSet presAssocID="{DF9F2913-D0E5-40FC-9913-3A53B02AAB16}" presName="connectorText" presStyleLbl="sibTrans1D1" presStyleIdx="1" presStyleCnt="21"/>
      <dgm:spPr/>
      <dgm:t>
        <a:bodyPr/>
        <a:lstStyle/>
        <a:p>
          <a:endParaRPr lang="uk-UA"/>
        </a:p>
      </dgm:t>
    </dgm:pt>
    <dgm:pt modelId="{91482051-0887-4813-9A27-5D9BC415FF72}" type="pres">
      <dgm:prSet presAssocID="{F4159BDD-810F-4A08-882C-6C36ACF69B3C}" presName="node" presStyleLbl="node1" presStyleIdx="2" presStyleCnt="22" custScaleX="21136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AD385E4-15EF-41D1-BE3A-61DB20B9EC88}" type="pres">
      <dgm:prSet presAssocID="{4AACB474-641E-4E09-8C66-83A460167BC2}" presName="sibTrans" presStyleLbl="sibTrans1D1" presStyleIdx="2" presStyleCnt="21"/>
      <dgm:spPr/>
      <dgm:t>
        <a:bodyPr/>
        <a:lstStyle/>
        <a:p>
          <a:endParaRPr lang="uk-UA"/>
        </a:p>
      </dgm:t>
    </dgm:pt>
    <dgm:pt modelId="{4629BF89-1B73-449A-8FC2-C4C39D395806}" type="pres">
      <dgm:prSet presAssocID="{4AACB474-641E-4E09-8C66-83A460167BC2}" presName="connectorText" presStyleLbl="sibTrans1D1" presStyleIdx="2" presStyleCnt="21"/>
      <dgm:spPr/>
      <dgm:t>
        <a:bodyPr/>
        <a:lstStyle/>
        <a:p>
          <a:endParaRPr lang="uk-UA"/>
        </a:p>
      </dgm:t>
    </dgm:pt>
    <dgm:pt modelId="{BB292A05-6F3C-419C-9BC6-FF42FE09EF09}" type="pres">
      <dgm:prSet presAssocID="{A867DF5B-E72D-4A72-80C1-A8C9EE2A7167}" presName="node" presStyleLbl="node1" presStyleIdx="3" presStyleCnt="22" custScaleX="22380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8165A85-BBC5-4ED1-9F08-28C7CF806458}" type="pres">
      <dgm:prSet presAssocID="{A96F81E8-2343-4D8B-A616-71263F71A429}" presName="sibTrans" presStyleLbl="sibTrans1D1" presStyleIdx="3" presStyleCnt="21"/>
      <dgm:spPr/>
      <dgm:t>
        <a:bodyPr/>
        <a:lstStyle/>
        <a:p>
          <a:endParaRPr lang="uk-UA"/>
        </a:p>
      </dgm:t>
    </dgm:pt>
    <dgm:pt modelId="{7AE40FB3-E61F-41F2-A01F-D73ECD50A446}" type="pres">
      <dgm:prSet presAssocID="{A96F81E8-2343-4D8B-A616-71263F71A429}" presName="connectorText" presStyleLbl="sibTrans1D1" presStyleIdx="3" presStyleCnt="21"/>
      <dgm:spPr/>
      <dgm:t>
        <a:bodyPr/>
        <a:lstStyle/>
        <a:p>
          <a:endParaRPr lang="uk-UA"/>
        </a:p>
      </dgm:t>
    </dgm:pt>
    <dgm:pt modelId="{3935318C-1081-4C58-90E3-E270696E610B}" type="pres">
      <dgm:prSet presAssocID="{31CAFB85-F4DF-4DF2-BE08-658A7446DC86}" presName="node" presStyleLbl="node1" presStyleIdx="4" presStyleCnt="22" custScaleX="67674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B16A42C-EDFE-4006-8423-27779245BD6C}" type="pres">
      <dgm:prSet presAssocID="{E5BFB91E-8576-49C8-B07C-2B5C5D21D356}" presName="sibTrans" presStyleLbl="sibTrans1D1" presStyleIdx="4" presStyleCnt="21"/>
      <dgm:spPr/>
      <dgm:t>
        <a:bodyPr/>
        <a:lstStyle/>
        <a:p>
          <a:endParaRPr lang="uk-UA"/>
        </a:p>
      </dgm:t>
    </dgm:pt>
    <dgm:pt modelId="{F2BA0AFB-9D1F-428B-918E-F6B471C303E5}" type="pres">
      <dgm:prSet presAssocID="{E5BFB91E-8576-49C8-B07C-2B5C5D21D356}" presName="connectorText" presStyleLbl="sibTrans1D1" presStyleIdx="4" presStyleCnt="21"/>
      <dgm:spPr/>
      <dgm:t>
        <a:bodyPr/>
        <a:lstStyle/>
        <a:p>
          <a:endParaRPr lang="uk-UA"/>
        </a:p>
      </dgm:t>
    </dgm:pt>
    <dgm:pt modelId="{130199C5-6878-479B-85B0-C2782C3C6708}" type="pres">
      <dgm:prSet presAssocID="{5888A26B-FAE3-477C-8A34-6B8E25B649A0}" presName="node" presStyleLbl="node1" presStyleIdx="5" presStyleCnt="22" custScaleX="20215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95A48F5-7FE4-4EBD-BC9C-62901338E4A3}" type="pres">
      <dgm:prSet presAssocID="{B427E949-9A9C-49E6-97FC-B6AFBF99BD23}" presName="sibTrans" presStyleLbl="sibTrans1D1" presStyleIdx="5" presStyleCnt="21"/>
      <dgm:spPr/>
      <dgm:t>
        <a:bodyPr/>
        <a:lstStyle/>
        <a:p>
          <a:endParaRPr lang="uk-UA"/>
        </a:p>
      </dgm:t>
    </dgm:pt>
    <dgm:pt modelId="{CFA5C37C-590B-4A8B-B51E-8C6A549FEE3F}" type="pres">
      <dgm:prSet presAssocID="{B427E949-9A9C-49E6-97FC-B6AFBF99BD23}" presName="connectorText" presStyleLbl="sibTrans1D1" presStyleIdx="5" presStyleCnt="21"/>
      <dgm:spPr/>
      <dgm:t>
        <a:bodyPr/>
        <a:lstStyle/>
        <a:p>
          <a:endParaRPr lang="uk-UA"/>
        </a:p>
      </dgm:t>
    </dgm:pt>
    <dgm:pt modelId="{E665B6D7-BEB8-4142-A182-6AFF4B4A62E8}" type="pres">
      <dgm:prSet presAssocID="{DD7CCF7D-741C-4D79-A812-18D75B6F4B65}" presName="node" presStyleLbl="node1" presStyleIdx="6" presStyleCnt="22" custScaleX="23680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D553A42-98B7-4E74-9036-668EB929420D}" type="pres">
      <dgm:prSet presAssocID="{9710DEB5-6172-4307-ACC1-72471B8E61AE}" presName="sibTrans" presStyleLbl="sibTrans1D1" presStyleIdx="6" presStyleCnt="21"/>
      <dgm:spPr/>
      <dgm:t>
        <a:bodyPr/>
        <a:lstStyle/>
        <a:p>
          <a:endParaRPr lang="uk-UA"/>
        </a:p>
      </dgm:t>
    </dgm:pt>
    <dgm:pt modelId="{DB97ACE3-1A92-4823-A816-962399E9CEEC}" type="pres">
      <dgm:prSet presAssocID="{9710DEB5-6172-4307-ACC1-72471B8E61AE}" presName="connectorText" presStyleLbl="sibTrans1D1" presStyleIdx="6" presStyleCnt="21"/>
      <dgm:spPr/>
      <dgm:t>
        <a:bodyPr/>
        <a:lstStyle/>
        <a:p>
          <a:endParaRPr lang="uk-UA"/>
        </a:p>
      </dgm:t>
    </dgm:pt>
    <dgm:pt modelId="{E4F4C9FD-C9BC-49D4-B7AB-D03F4CFA8EF6}" type="pres">
      <dgm:prSet presAssocID="{6009F5A5-0E79-4127-AFB8-8D6919A4D186}" presName="node" presStyleLbl="node1" presStyleIdx="7" presStyleCnt="22" custScaleX="14280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08C65FD-BECD-490A-86A2-82B43397E5EC}" type="pres">
      <dgm:prSet presAssocID="{D69EC1B0-3285-4B5C-85FE-3DF0B7763053}" presName="sibTrans" presStyleLbl="sibTrans1D1" presStyleIdx="7" presStyleCnt="21"/>
      <dgm:spPr/>
      <dgm:t>
        <a:bodyPr/>
        <a:lstStyle/>
        <a:p>
          <a:endParaRPr lang="uk-UA"/>
        </a:p>
      </dgm:t>
    </dgm:pt>
    <dgm:pt modelId="{B130EBDA-B780-4E72-BE51-678008AF57D9}" type="pres">
      <dgm:prSet presAssocID="{D69EC1B0-3285-4B5C-85FE-3DF0B7763053}" presName="connectorText" presStyleLbl="sibTrans1D1" presStyleIdx="7" presStyleCnt="21"/>
      <dgm:spPr/>
      <dgm:t>
        <a:bodyPr/>
        <a:lstStyle/>
        <a:p>
          <a:endParaRPr lang="uk-UA"/>
        </a:p>
      </dgm:t>
    </dgm:pt>
    <dgm:pt modelId="{2EDFEF6C-B00D-44D3-8F90-616CE430F225}" type="pres">
      <dgm:prSet presAssocID="{723B3625-E1D0-4607-8149-9824B20E0F05}" presName="node" presStyleLbl="node1" presStyleIdx="8" presStyleCnt="22" custScaleX="2021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5057570-AE98-41DC-8E8F-7C9E42EF9DB4}" type="pres">
      <dgm:prSet presAssocID="{694A4235-9A53-49E3-936A-DD1371DBF7E0}" presName="sibTrans" presStyleLbl="sibTrans1D1" presStyleIdx="8" presStyleCnt="21"/>
      <dgm:spPr/>
      <dgm:t>
        <a:bodyPr/>
        <a:lstStyle/>
        <a:p>
          <a:endParaRPr lang="uk-UA"/>
        </a:p>
      </dgm:t>
    </dgm:pt>
    <dgm:pt modelId="{E1366918-6CAB-4AA0-AD40-7D7B4FC2E5CF}" type="pres">
      <dgm:prSet presAssocID="{694A4235-9A53-49E3-936A-DD1371DBF7E0}" presName="connectorText" presStyleLbl="sibTrans1D1" presStyleIdx="8" presStyleCnt="21"/>
      <dgm:spPr/>
      <dgm:t>
        <a:bodyPr/>
        <a:lstStyle/>
        <a:p>
          <a:endParaRPr lang="uk-UA"/>
        </a:p>
      </dgm:t>
    </dgm:pt>
    <dgm:pt modelId="{662876A0-B403-415C-BF16-A99B30BF8C3A}" type="pres">
      <dgm:prSet presAssocID="{CEF5782C-8F0A-462E-8903-6CCC25EB1CF9}" presName="node" presStyleLbl="node1" presStyleIdx="9" presStyleCnt="22" custScaleX="25121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9A53119-BB45-469A-973F-A554781859D7}" type="pres">
      <dgm:prSet presAssocID="{C1EDA9A2-76C6-4E28-B024-A9613A6E8C9B}" presName="sibTrans" presStyleLbl="sibTrans1D1" presStyleIdx="9" presStyleCnt="21"/>
      <dgm:spPr/>
      <dgm:t>
        <a:bodyPr/>
        <a:lstStyle/>
        <a:p>
          <a:endParaRPr lang="uk-UA"/>
        </a:p>
      </dgm:t>
    </dgm:pt>
    <dgm:pt modelId="{A2E31B0D-EA6E-4BC6-9139-C4F7C81E8217}" type="pres">
      <dgm:prSet presAssocID="{C1EDA9A2-76C6-4E28-B024-A9613A6E8C9B}" presName="connectorText" presStyleLbl="sibTrans1D1" presStyleIdx="9" presStyleCnt="21"/>
      <dgm:spPr/>
      <dgm:t>
        <a:bodyPr/>
        <a:lstStyle/>
        <a:p>
          <a:endParaRPr lang="uk-UA"/>
        </a:p>
      </dgm:t>
    </dgm:pt>
    <dgm:pt modelId="{D73A1EFA-0E1A-45DE-B098-1D88A2E860C8}" type="pres">
      <dgm:prSet presAssocID="{97371B1E-C538-4209-A068-8AA8599D5EDF}" presName="node" presStyleLbl="node1" presStyleIdx="10" presStyleCnt="22" custScaleX="21433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02EF106-FB9C-4D98-ABCF-871AF047B7C8}" type="pres">
      <dgm:prSet presAssocID="{974888F5-BDE9-4D47-842B-9084AC890A11}" presName="sibTrans" presStyleLbl="sibTrans1D1" presStyleIdx="10" presStyleCnt="21"/>
      <dgm:spPr/>
      <dgm:t>
        <a:bodyPr/>
        <a:lstStyle/>
        <a:p>
          <a:endParaRPr lang="uk-UA"/>
        </a:p>
      </dgm:t>
    </dgm:pt>
    <dgm:pt modelId="{ED3B8208-79C4-45C1-899E-A200C606BE65}" type="pres">
      <dgm:prSet presAssocID="{974888F5-BDE9-4D47-842B-9084AC890A11}" presName="connectorText" presStyleLbl="sibTrans1D1" presStyleIdx="10" presStyleCnt="21"/>
      <dgm:spPr/>
      <dgm:t>
        <a:bodyPr/>
        <a:lstStyle/>
        <a:p>
          <a:endParaRPr lang="uk-UA"/>
        </a:p>
      </dgm:t>
    </dgm:pt>
    <dgm:pt modelId="{7E3A38AC-E16E-4464-9EBF-F2890210E6EB}" type="pres">
      <dgm:prSet presAssocID="{3229704C-ACA5-49D1-A219-1C58B55641AF}" presName="node" presStyleLbl="node1" presStyleIdx="11" presStyleCnt="22" custScaleX="21881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B27055F-7EE7-4AC9-A23B-CF59FD0EB5F8}" type="pres">
      <dgm:prSet presAssocID="{BC62C305-2C6A-4052-A4EC-A85C13EEF035}" presName="sibTrans" presStyleLbl="sibTrans1D1" presStyleIdx="11" presStyleCnt="21"/>
      <dgm:spPr/>
      <dgm:t>
        <a:bodyPr/>
        <a:lstStyle/>
        <a:p>
          <a:endParaRPr lang="uk-UA"/>
        </a:p>
      </dgm:t>
    </dgm:pt>
    <dgm:pt modelId="{E8A7B4B4-871F-48F5-A791-2B6EA15D52F9}" type="pres">
      <dgm:prSet presAssocID="{BC62C305-2C6A-4052-A4EC-A85C13EEF035}" presName="connectorText" presStyleLbl="sibTrans1D1" presStyleIdx="11" presStyleCnt="21"/>
      <dgm:spPr/>
      <dgm:t>
        <a:bodyPr/>
        <a:lstStyle/>
        <a:p>
          <a:endParaRPr lang="uk-UA"/>
        </a:p>
      </dgm:t>
    </dgm:pt>
    <dgm:pt modelId="{852F63DF-98CF-4263-9B65-E2DD4C06D220}" type="pres">
      <dgm:prSet presAssocID="{2B815A8B-A7BB-404D-9CC1-BF352E500ADF}" presName="node" presStyleLbl="node1" presStyleIdx="12" presStyleCnt="22" custScaleX="21867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0BF06B5-69F3-444F-9388-18F123C291C5}" type="pres">
      <dgm:prSet presAssocID="{58A01FC2-E2BF-4FF5-85A6-E94B7AD02488}" presName="sibTrans" presStyleLbl="sibTrans1D1" presStyleIdx="12" presStyleCnt="21"/>
      <dgm:spPr/>
      <dgm:t>
        <a:bodyPr/>
        <a:lstStyle/>
        <a:p>
          <a:endParaRPr lang="uk-UA"/>
        </a:p>
      </dgm:t>
    </dgm:pt>
    <dgm:pt modelId="{F0C2248D-D40B-453B-92C6-B0EFF8C8D96B}" type="pres">
      <dgm:prSet presAssocID="{58A01FC2-E2BF-4FF5-85A6-E94B7AD02488}" presName="connectorText" presStyleLbl="sibTrans1D1" presStyleIdx="12" presStyleCnt="21"/>
      <dgm:spPr/>
      <dgm:t>
        <a:bodyPr/>
        <a:lstStyle/>
        <a:p>
          <a:endParaRPr lang="uk-UA"/>
        </a:p>
      </dgm:t>
    </dgm:pt>
    <dgm:pt modelId="{C8301527-4156-40E6-9336-D7304D7C0F43}" type="pres">
      <dgm:prSet presAssocID="{1C1C0403-967C-4BA3-A54F-298C612DD41A}" presName="node" presStyleLbl="node1" presStyleIdx="13" presStyleCnt="22" custScaleX="18486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A5A1D52-68AD-4751-AD14-037E276CA687}" type="pres">
      <dgm:prSet presAssocID="{9482963E-B278-46F1-BCBE-5323CFBFB57C}" presName="sibTrans" presStyleLbl="sibTrans1D1" presStyleIdx="13" presStyleCnt="21"/>
      <dgm:spPr/>
      <dgm:t>
        <a:bodyPr/>
        <a:lstStyle/>
        <a:p>
          <a:endParaRPr lang="uk-UA"/>
        </a:p>
      </dgm:t>
    </dgm:pt>
    <dgm:pt modelId="{8AE72824-A93D-4422-8F70-1D1E1DB118F4}" type="pres">
      <dgm:prSet presAssocID="{9482963E-B278-46F1-BCBE-5323CFBFB57C}" presName="connectorText" presStyleLbl="sibTrans1D1" presStyleIdx="13" presStyleCnt="21"/>
      <dgm:spPr/>
      <dgm:t>
        <a:bodyPr/>
        <a:lstStyle/>
        <a:p>
          <a:endParaRPr lang="uk-UA"/>
        </a:p>
      </dgm:t>
    </dgm:pt>
    <dgm:pt modelId="{E87ED909-6BB1-409F-A368-8A9EE3BAFD70}" type="pres">
      <dgm:prSet presAssocID="{D3871CE9-6AE1-4B53-8B9B-F3F963986EC0}" presName="node" presStyleLbl="node1" presStyleIdx="14" presStyleCnt="22" custScaleX="22129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ECD9A2F-A03B-405E-938E-3486182A22FF}" type="pres">
      <dgm:prSet presAssocID="{ABA169EF-A712-4C2C-A075-46EF1AB5AC81}" presName="sibTrans" presStyleLbl="sibTrans1D1" presStyleIdx="14" presStyleCnt="21"/>
      <dgm:spPr/>
      <dgm:t>
        <a:bodyPr/>
        <a:lstStyle/>
        <a:p>
          <a:endParaRPr lang="uk-UA"/>
        </a:p>
      </dgm:t>
    </dgm:pt>
    <dgm:pt modelId="{4675AB5B-66AB-4A8D-AD10-23B6D3C93643}" type="pres">
      <dgm:prSet presAssocID="{ABA169EF-A712-4C2C-A075-46EF1AB5AC81}" presName="connectorText" presStyleLbl="sibTrans1D1" presStyleIdx="14" presStyleCnt="21"/>
      <dgm:spPr/>
      <dgm:t>
        <a:bodyPr/>
        <a:lstStyle/>
        <a:p>
          <a:endParaRPr lang="uk-UA"/>
        </a:p>
      </dgm:t>
    </dgm:pt>
    <dgm:pt modelId="{6ADC09D9-330B-460C-A84D-1A067816E631}" type="pres">
      <dgm:prSet presAssocID="{B7D0B26A-A1A8-4544-B5FE-0B4E7745493C}" presName="node" presStyleLbl="node1" presStyleIdx="15" presStyleCnt="22" custScaleX="16894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E02F176-7FED-41B3-B26B-544592DFDD17}" type="pres">
      <dgm:prSet presAssocID="{7F5F74F1-1AB3-46DD-957E-DD4B1DCDCBD4}" presName="sibTrans" presStyleLbl="sibTrans1D1" presStyleIdx="15" presStyleCnt="21"/>
      <dgm:spPr/>
      <dgm:t>
        <a:bodyPr/>
        <a:lstStyle/>
        <a:p>
          <a:endParaRPr lang="uk-UA"/>
        </a:p>
      </dgm:t>
    </dgm:pt>
    <dgm:pt modelId="{AF8088B2-6E77-4B55-A9D2-365B78D8A7B7}" type="pres">
      <dgm:prSet presAssocID="{7F5F74F1-1AB3-46DD-957E-DD4B1DCDCBD4}" presName="connectorText" presStyleLbl="sibTrans1D1" presStyleIdx="15" presStyleCnt="21"/>
      <dgm:spPr/>
      <dgm:t>
        <a:bodyPr/>
        <a:lstStyle/>
        <a:p>
          <a:endParaRPr lang="uk-UA"/>
        </a:p>
      </dgm:t>
    </dgm:pt>
    <dgm:pt modelId="{6E48FE07-B475-4618-8FB5-759F4F910418}" type="pres">
      <dgm:prSet presAssocID="{4CDC65F8-DA5E-478C-861B-1FCE7602FD47}" presName="node" presStyleLbl="node1" presStyleIdx="16" presStyleCnt="22" custScaleX="47495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E5D6136-0047-42D0-A8B4-10FD30995913}" type="pres">
      <dgm:prSet presAssocID="{E3376829-225D-4634-A5B6-14EBAF3E8753}" presName="sibTrans" presStyleLbl="sibTrans1D1" presStyleIdx="16" presStyleCnt="21"/>
      <dgm:spPr/>
      <dgm:t>
        <a:bodyPr/>
        <a:lstStyle/>
        <a:p>
          <a:endParaRPr lang="uk-UA"/>
        </a:p>
      </dgm:t>
    </dgm:pt>
    <dgm:pt modelId="{2C4E6020-C83F-4E52-AC5A-D93958CC5AEC}" type="pres">
      <dgm:prSet presAssocID="{E3376829-225D-4634-A5B6-14EBAF3E8753}" presName="connectorText" presStyleLbl="sibTrans1D1" presStyleIdx="16" presStyleCnt="21"/>
      <dgm:spPr/>
      <dgm:t>
        <a:bodyPr/>
        <a:lstStyle/>
        <a:p>
          <a:endParaRPr lang="uk-UA"/>
        </a:p>
      </dgm:t>
    </dgm:pt>
    <dgm:pt modelId="{FE6A0A93-734E-4B98-BB83-0F27EB91FF7E}" type="pres">
      <dgm:prSet presAssocID="{5B0E97C3-986C-4266-A470-95B5DB3565E5}" presName="node" presStyleLbl="node1" presStyleIdx="17" presStyleCnt="22" custScaleX="35118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D19D113-D153-4633-AE52-8908930E8CD7}" type="pres">
      <dgm:prSet presAssocID="{DB15D673-CF39-4041-BA61-275A3716ADBB}" presName="sibTrans" presStyleLbl="sibTrans1D1" presStyleIdx="17" presStyleCnt="21"/>
      <dgm:spPr/>
      <dgm:t>
        <a:bodyPr/>
        <a:lstStyle/>
        <a:p>
          <a:endParaRPr lang="uk-UA"/>
        </a:p>
      </dgm:t>
    </dgm:pt>
    <dgm:pt modelId="{C8899467-C037-481C-8684-A9D7C3719944}" type="pres">
      <dgm:prSet presAssocID="{DB15D673-CF39-4041-BA61-275A3716ADBB}" presName="connectorText" presStyleLbl="sibTrans1D1" presStyleIdx="17" presStyleCnt="21"/>
      <dgm:spPr/>
      <dgm:t>
        <a:bodyPr/>
        <a:lstStyle/>
        <a:p>
          <a:endParaRPr lang="uk-UA"/>
        </a:p>
      </dgm:t>
    </dgm:pt>
    <dgm:pt modelId="{9B0B2905-12A5-400C-9863-5DA5F81D0DEE}" type="pres">
      <dgm:prSet presAssocID="{5E4FC39A-AF43-48BC-9A0E-2C3E8B57EAB7}" presName="node" presStyleLbl="node1" presStyleIdx="18" presStyleCnt="22" custScaleX="25246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9DB193E-637E-40A4-A293-EF1955470D71}" type="pres">
      <dgm:prSet presAssocID="{D651601A-E03C-46A1-9581-32FB8CE1B3F8}" presName="sibTrans" presStyleLbl="sibTrans1D1" presStyleIdx="18" presStyleCnt="21"/>
      <dgm:spPr/>
      <dgm:t>
        <a:bodyPr/>
        <a:lstStyle/>
        <a:p>
          <a:endParaRPr lang="uk-UA"/>
        </a:p>
      </dgm:t>
    </dgm:pt>
    <dgm:pt modelId="{8234DE18-988A-4FF3-B4A9-E2D68FB8EAB8}" type="pres">
      <dgm:prSet presAssocID="{D651601A-E03C-46A1-9581-32FB8CE1B3F8}" presName="connectorText" presStyleLbl="sibTrans1D1" presStyleIdx="18" presStyleCnt="21"/>
      <dgm:spPr/>
      <dgm:t>
        <a:bodyPr/>
        <a:lstStyle/>
        <a:p>
          <a:endParaRPr lang="uk-UA"/>
        </a:p>
      </dgm:t>
    </dgm:pt>
    <dgm:pt modelId="{0513A64F-0333-4FAA-89ED-BE049816A7CC}" type="pres">
      <dgm:prSet presAssocID="{11BDC345-1015-41F2-84CF-EAAA1E7154F8}" presName="node" presStyleLbl="node1" presStyleIdx="19" presStyleCnt="22" custScaleX="26153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D2672D9-A059-424F-B54E-6E873D9E28ED}" type="pres">
      <dgm:prSet presAssocID="{EB39CF15-AF4A-4734-8030-9757F56EB8E0}" presName="sibTrans" presStyleLbl="sibTrans1D1" presStyleIdx="19" presStyleCnt="21"/>
      <dgm:spPr/>
      <dgm:t>
        <a:bodyPr/>
        <a:lstStyle/>
        <a:p>
          <a:endParaRPr lang="uk-UA"/>
        </a:p>
      </dgm:t>
    </dgm:pt>
    <dgm:pt modelId="{0DE90F35-1C08-4240-A664-A37314E3698D}" type="pres">
      <dgm:prSet presAssocID="{EB39CF15-AF4A-4734-8030-9757F56EB8E0}" presName="connectorText" presStyleLbl="sibTrans1D1" presStyleIdx="19" presStyleCnt="21"/>
      <dgm:spPr/>
      <dgm:t>
        <a:bodyPr/>
        <a:lstStyle/>
        <a:p>
          <a:endParaRPr lang="uk-UA"/>
        </a:p>
      </dgm:t>
    </dgm:pt>
    <dgm:pt modelId="{37E52E2E-0F0E-4A42-845F-BD9F836A3BB5}" type="pres">
      <dgm:prSet presAssocID="{2B26B62C-4BA0-4096-AEE7-E0020A087AE6}" presName="node" presStyleLbl="node1" presStyleIdx="20" presStyleCnt="22" custScaleX="48972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5C6F133-D32B-4E14-A808-501CE81D0445}" type="pres">
      <dgm:prSet presAssocID="{669E2DBF-775F-4198-93F0-196936DCDA5F}" presName="sibTrans" presStyleLbl="sibTrans1D1" presStyleIdx="20" presStyleCnt="21"/>
      <dgm:spPr/>
      <dgm:t>
        <a:bodyPr/>
        <a:lstStyle/>
        <a:p>
          <a:endParaRPr lang="uk-UA"/>
        </a:p>
      </dgm:t>
    </dgm:pt>
    <dgm:pt modelId="{34D3F035-68BB-4E4E-8202-B64846CA4544}" type="pres">
      <dgm:prSet presAssocID="{669E2DBF-775F-4198-93F0-196936DCDA5F}" presName="connectorText" presStyleLbl="sibTrans1D1" presStyleIdx="20" presStyleCnt="21"/>
      <dgm:spPr/>
      <dgm:t>
        <a:bodyPr/>
        <a:lstStyle/>
        <a:p>
          <a:endParaRPr lang="uk-UA"/>
        </a:p>
      </dgm:t>
    </dgm:pt>
    <dgm:pt modelId="{60BE8D46-1082-4527-A49D-D7A689D3A2CC}" type="pres">
      <dgm:prSet presAssocID="{ADFFB0A6-BA3C-46E7-833C-47A392FFB940}" presName="node" presStyleLbl="node1" presStyleIdx="21" presStyleCnt="22" custScaleX="39808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4D4D665-1FDA-4CBB-A31C-74977F58D751}" srcId="{F697F6F3-65E3-4885-B122-21CAF71E3C15}" destId="{D3871CE9-6AE1-4B53-8B9B-F3F963986EC0}" srcOrd="14" destOrd="0" parTransId="{20F84539-CF8D-4AF0-9503-D0EBC2BCCC5E}" sibTransId="{ABA169EF-A712-4C2C-A075-46EF1AB5AC81}"/>
    <dgm:cxn modelId="{A19DFD47-67A7-4CC8-96E7-A24FDEC732F2}" type="presOf" srcId="{3229704C-ACA5-49D1-A219-1C58B55641AF}" destId="{7E3A38AC-E16E-4464-9EBF-F2890210E6EB}" srcOrd="0" destOrd="0" presId="urn:microsoft.com/office/officeart/2005/8/layout/bProcess3"/>
    <dgm:cxn modelId="{3C6EE71D-1B37-41AD-B866-F9963A611A62}" type="presOf" srcId="{97371B1E-C538-4209-A068-8AA8599D5EDF}" destId="{D73A1EFA-0E1A-45DE-B098-1D88A2E860C8}" srcOrd="0" destOrd="0" presId="urn:microsoft.com/office/officeart/2005/8/layout/bProcess3"/>
    <dgm:cxn modelId="{977C28B5-743B-46CD-9858-12594E84FCF0}" type="presOf" srcId="{B427E949-9A9C-49E6-97FC-B6AFBF99BD23}" destId="{CFA5C37C-590B-4A8B-B51E-8C6A549FEE3F}" srcOrd="1" destOrd="0" presId="urn:microsoft.com/office/officeart/2005/8/layout/bProcess3"/>
    <dgm:cxn modelId="{5A87E422-1E6B-4789-A383-1C05E9F39D52}" type="presOf" srcId="{5888A26B-FAE3-477C-8A34-6B8E25B649A0}" destId="{130199C5-6878-479B-85B0-C2782C3C6708}" srcOrd="0" destOrd="0" presId="urn:microsoft.com/office/officeart/2005/8/layout/bProcess3"/>
    <dgm:cxn modelId="{509AE22A-9BDC-4605-8AF3-12105464DFE7}" type="presOf" srcId="{DF9F2913-D0E5-40FC-9913-3A53B02AAB16}" destId="{EA22B390-4694-4E51-8B14-EA626EB8C2D0}" srcOrd="0" destOrd="0" presId="urn:microsoft.com/office/officeart/2005/8/layout/bProcess3"/>
    <dgm:cxn modelId="{B3F2F47A-38E2-4587-AECC-C09F354BC0C0}" type="presOf" srcId="{694A4235-9A53-49E3-936A-DD1371DBF7E0}" destId="{E1366918-6CAB-4AA0-AD40-7D7B4FC2E5CF}" srcOrd="1" destOrd="0" presId="urn:microsoft.com/office/officeart/2005/8/layout/bProcess3"/>
    <dgm:cxn modelId="{553D2901-2ED1-42B1-99D9-A873E2D7E010}" srcId="{F697F6F3-65E3-4885-B122-21CAF71E3C15}" destId="{4CDC65F8-DA5E-478C-861B-1FCE7602FD47}" srcOrd="16" destOrd="0" parTransId="{6E614C69-689F-41B0-899B-A596A1836F8D}" sibTransId="{E3376829-225D-4634-A5B6-14EBAF3E8753}"/>
    <dgm:cxn modelId="{6C1C7C4C-1100-4562-B531-F5F4E5F6ABE6}" type="presOf" srcId="{EB39CF15-AF4A-4734-8030-9757F56EB8E0}" destId="{0DE90F35-1C08-4240-A664-A37314E3698D}" srcOrd="1" destOrd="0" presId="urn:microsoft.com/office/officeart/2005/8/layout/bProcess3"/>
    <dgm:cxn modelId="{9CD464A4-5A57-4847-8AE7-39C5E704CA9A}" type="presOf" srcId="{E5BFB91E-8576-49C8-B07C-2B5C5D21D356}" destId="{DB16A42C-EDFE-4006-8423-27779245BD6C}" srcOrd="0" destOrd="0" presId="urn:microsoft.com/office/officeart/2005/8/layout/bProcess3"/>
    <dgm:cxn modelId="{49DC7ECD-5C23-4653-9DE0-95CB63EC9D03}" type="presOf" srcId="{7F5F74F1-1AB3-46DD-957E-DD4B1DCDCBD4}" destId="{AF8088B2-6E77-4B55-A9D2-365B78D8A7B7}" srcOrd="1" destOrd="0" presId="urn:microsoft.com/office/officeart/2005/8/layout/bProcess3"/>
    <dgm:cxn modelId="{0123A3D5-9A9E-4DDC-B538-8707A1EE52F6}" type="presOf" srcId="{ABA169EF-A712-4C2C-A075-46EF1AB5AC81}" destId="{4675AB5B-66AB-4A8D-AD10-23B6D3C93643}" srcOrd="1" destOrd="0" presId="urn:microsoft.com/office/officeart/2005/8/layout/bProcess3"/>
    <dgm:cxn modelId="{6AAEE50A-5E97-48E2-A2DF-D44BD1B676E8}" type="presOf" srcId="{974888F5-BDE9-4D47-842B-9084AC890A11}" destId="{E02EF106-FB9C-4D98-ABCF-871AF047B7C8}" srcOrd="0" destOrd="0" presId="urn:microsoft.com/office/officeart/2005/8/layout/bProcess3"/>
    <dgm:cxn modelId="{316CD87C-E28E-42DF-BBC7-C99F0F549D49}" srcId="{F697F6F3-65E3-4885-B122-21CAF71E3C15}" destId="{ADFFB0A6-BA3C-46E7-833C-47A392FFB940}" srcOrd="21" destOrd="0" parTransId="{A28D5400-C0A5-4171-A71D-875A5E30135C}" sibTransId="{D0B37C35-869E-41CC-9E16-F1B2B8DC527B}"/>
    <dgm:cxn modelId="{809F9D5D-2526-4486-A07D-D4E8A60DD203}" type="presOf" srcId="{BB7C6B97-E073-473C-AEE9-4CD94F409110}" destId="{8E836D7F-38A3-4A1E-A538-C5AC558AB802}" srcOrd="1" destOrd="0" presId="urn:microsoft.com/office/officeart/2005/8/layout/bProcess3"/>
    <dgm:cxn modelId="{D67B2A77-4F18-4339-8C1B-8DCA536AEA50}" type="presOf" srcId="{B427E949-9A9C-49E6-97FC-B6AFBF99BD23}" destId="{895A48F5-7FE4-4EBD-BC9C-62901338E4A3}" srcOrd="0" destOrd="0" presId="urn:microsoft.com/office/officeart/2005/8/layout/bProcess3"/>
    <dgm:cxn modelId="{614463BF-B594-4FB7-8818-721B565A1AB2}" type="presOf" srcId="{11BDC345-1015-41F2-84CF-EAAA1E7154F8}" destId="{0513A64F-0333-4FAA-89ED-BE049816A7CC}" srcOrd="0" destOrd="0" presId="urn:microsoft.com/office/officeart/2005/8/layout/bProcess3"/>
    <dgm:cxn modelId="{DD9D27F0-3AB7-4B98-A827-70648E6A38CA}" type="presOf" srcId="{1C1C0403-967C-4BA3-A54F-298C612DD41A}" destId="{C8301527-4156-40E6-9336-D7304D7C0F43}" srcOrd="0" destOrd="0" presId="urn:microsoft.com/office/officeart/2005/8/layout/bProcess3"/>
    <dgm:cxn modelId="{B4166C34-C969-4471-9DE5-4F9FC1364C60}" type="presOf" srcId="{58A01FC2-E2BF-4FF5-85A6-E94B7AD02488}" destId="{F0C2248D-D40B-453B-92C6-B0EFF8C8D96B}" srcOrd="1" destOrd="0" presId="urn:microsoft.com/office/officeart/2005/8/layout/bProcess3"/>
    <dgm:cxn modelId="{C9BBECE1-3140-46BC-928D-7DFC2A2B28F7}" type="presOf" srcId="{694A4235-9A53-49E3-936A-DD1371DBF7E0}" destId="{05057570-AE98-41DC-8E8F-7C9E42EF9DB4}" srcOrd="0" destOrd="0" presId="urn:microsoft.com/office/officeart/2005/8/layout/bProcess3"/>
    <dgm:cxn modelId="{6A5B44BD-3AAE-4CE5-B3CE-0D9F5A477F8A}" srcId="{F697F6F3-65E3-4885-B122-21CAF71E3C15}" destId="{3229704C-ACA5-49D1-A219-1C58B55641AF}" srcOrd="11" destOrd="0" parTransId="{556DF4B1-85F6-4AE1-8C86-FBD38D7CB600}" sibTransId="{BC62C305-2C6A-4052-A4EC-A85C13EEF035}"/>
    <dgm:cxn modelId="{C198DC34-2091-4303-A9CD-8A00C191114B}" type="presOf" srcId="{E3376829-225D-4634-A5B6-14EBAF3E8753}" destId="{2C4E6020-C83F-4E52-AC5A-D93958CC5AEC}" srcOrd="1" destOrd="0" presId="urn:microsoft.com/office/officeart/2005/8/layout/bProcess3"/>
    <dgm:cxn modelId="{CEB957A7-5733-40DA-8611-EB81AA06DD81}" type="presOf" srcId="{E5BFB91E-8576-49C8-B07C-2B5C5D21D356}" destId="{F2BA0AFB-9D1F-428B-918E-F6B471C303E5}" srcOrd="1" destOrd="0" presId="urn:microsoft.com/office/officeart/2005/8/layout/bProcess3"/>
    <dgm:cxn modelId="{C00342AE-2F76-4D6E-8431-CCDA0E3A75FA}" srcId="{F697F6F3-65E3-4885-B122-21CAF71E3C15}" destId="{5B0E97C3-986C-4266-A470-95B5DB3565E5}" srcOrd="17" destOrd="0" parTransId="{82DFFB9F-CB6F-4D58-B6CB-4682EE62131B}" sibTransId="{DB15D673-CF39-4041-BA61-275A3716ADBB}"/>
    <dgm:cxn modelId="{EFEFAC9B-881D-44D9-9F2D-AF9225646BF1}" type="presOf" srcId="{CE09E6DA-3149-4C51-A199-27E01BDD45CC}" destId="{C8A51713-5204-4368-8EC6-81C20CE0EFA3}" srcOrd="0" destOrd="0" presId="urn:microsoft.com/office/officeart/2005/8/layout/bProcess3"/>
    <dgm:cxn modelId="{2329E183-69E7-45B9-AF0B-D1DD01CB0002}" type="presOf" srcId="{5B0E97C3-986C-4266-A470-95B5DB3565E5}" destId="{FE6A0A93-734E-4B98-BB83-0F27EB91FF7E}" srcOrd="0" destOrd="0" presId="urn:microsoft.com/office/officeart/2005/8/layout/bProcess3"/>
    <dgm:cxn modelId="{87258DE9-E350-46FD-93E8-7D286313FCDD}" srcId="{F697F6F3-65E3-4885-B122-21CAF71E3C15}" destId="{B7D0B26A-A1A8-4544-B5FE-0B4E7745493C}" srcOrd="15" destOrd="0" parTransId="{1FE2CF27-D14C-40A3-BC4F-A22B3AFF23C0}" sibTransId="{7F5F74F1-1AB3-46DD-957E-DD4B1DCDCBD4}"/>
    <dgm:cxn modelId="{BD77C025-881F-4717-8B7C-3FC452D5910C}" type="presOf" srcId="{BB7C6B97-E073-473C-AEE9-4CD94F409110}" destId="{929A0B8B-5467-4A39-8C0C-F04A070940B9}" srcOrd="0" destOrd="0" presId="urn:microsoft.com/office/officeart/2005/8/layout/bProcess3"/>
    <dgm:cxn modelId="{32E86E19-D9F5-48BC-A50C-F1A9CB85FC98}" type="presOf" srcId="{DD7CCF7D-741C-4D79-A812-18D75B6F4B65}" destId="{E665B6D7-BEB8-4142-A182-6AFF4B4A62E8}" srcOrd="0" destOrd="0" presId="urn:microsoft.com/office/officeart/2005/8/layout/bProcess3"/>
    <dgm:cxn modelId="{4940028B-DD93-468F-86E7-66E307E1DCEB}" type="presOf" srcId="{2B26B62C-4BA0-4096-AEE7-E0020A087AE6}" destId="{37E52E2E-0F0E-4A42-845F-BD9F836A3BB5}" srcOrd="0" destOrd="0" presId="urn:microsoft.com/office/officeart/2005/8/layout/bProcess3"/>
    <dgm:cxn modelId="{F64F42E0-991F-4C72-8088-43BDDFDC82EC}" type="presOf" srcId="{DF9F2913-D0E5-40FC-9913-3A53B02AAB16}" destId="{E50C0E64-BF24-42E3-86D5-410B17724A06}" srcOrd="1" destOrd="0" presId="urn:microsoft.com/office/officeart/2005/8/layout/bProcess3"/>
    <dgm:cxn modelId="{BF9D1AC9-5D23-44EC-A687-990951D7B389}" type="presOf" srcId="{C1EDA9A2-76C6-4E28-B024-A9613A6E8C9B}" destId="{49A53119-BB45-469A-973F-A554781859D7}" srcOrd="0" destOrd="0" presId="urn:microsoft.com/office/officeart/2005/8/layout/bProcess3"/>
    <dgm:cxn modelId="{070D26AB-1644-4A5F-9943-BD39C60276D5}" type="presOf" srcId="{723B3625-E1D0-4607-8149-9824B20E0F05}" destId="{2EDFEF6C-B00D-44D3-8F90-616CE430F225}" srcOrd="0" destOrd="0" presId="urn:microsoft.com/office/officeart/2005/8/layout/bProcess3"/>
    <dgm:cxn modelId="{79E48526-D880-484D-BB41-42F7CD515630}" srcId="{F697F6F3-65E3-4885-B122-21CAF71E3C15}" destId="{31CAFB85-F4DF-4DF2-BE08-658A7446DC86}" srcOrd="4" destOrd="0" parTransId="{E8F6D8A3-1C96-45AC-ABDD-FFFB60CAE0F6}" sibTransId="{E5BFB91E-8576-49C8-B07C-2B5C5D21D356}"/>
    <dgm:cxn modelId="{06CCCF65-3CDB-4899-B4CE-45036E172EBE}" type="presOf" srcId="{A867DF5B-E72D-4A72-80C1-A8C9EE2A7167}" destId="{BB292A05-6F3C-419C-9BC6-FF42FE09EF09}" srcOrd="0" destOrd="0" presId="urn:microsoft.com/office/officeart/2005/8/layout/bProcess3"/>
    <dgm:cxn modelId="{6D02E43D-7CA4-4B23-AF18-B47FCAD8D649}" type="presOf" srcId="{A96F81E8-2343-4D8B-A616-71263F71A429}" destId="{68165A85-BBC5-4ED1-9F08-28C7CF806458}" srcOrd="0" destOrd="0" presId="urn:microsoft.com/office/officeart/2005/8/layout/bProcess3"/>
    <dgm:cxn modelId="{1219EB1C-D5DE-4D4C-9985-985F5C1F2352}" type="presOf" srcId="{ABA169EF-A712-4C2C-A075-46EF1AB5AC81}" destId="{1ECD9A2F-A03B-405E-938E-3486182A22FF}" srcOrd="0" destOrd="0" presId="urn:microsoft.com/office/officeart/2005/8/layout/bProcess3"/>
    <dgm:cxn modelId="{D4F4FF4C-719F-42E0-92D9-795F852A8332}" type="presOf" srcId="{669E2DBF-775F-4198-93F0-196936DCDA5F}" destId="{35C6F133-D32B-4E14-A808-501CE81D0445}" srcOrd="0" destOrd="0" presId="urn:microsoft.com/office/officeart/2005/8/layout/bProcess3"/>
    <dgm:cxn modelId="{88544834-4016-4F85-841D-D2044D277D32}" type="presOf" srcId="{D3871CE9-6AE1-4B53-8B9B-F3F963986EC0}" destId="{E87ED909-6BB1-409F-A368-8A9EE3BAFD70}" srcOrd="0" destOrd="0" presId="urn:microsoft.com/office/officeart/2005/8/layout/bProcess3"/>
    <dgm:cxn modelId="{E7460E28-482F-47A6-BEB3-74C4AD181A08}" type="presOf" srcId="{E3376829-225D-4634-A5B6-14EBAF3E8753}" destId="{CE5D6136-0047-42D0-A8B4-10FD30995913}" srcOrd="0" destOrd="0" presId="urn:microsoft.com/office/officeart/2005/8/layout/bProcess3"/>
    <dgm:cxn modelId="{20140DD6-40E5-4A94-BFD6-94A5A7437F30}" type="presOf" srcId="{9482963E-B278-46F1-BCBE-5323CFBFB57C}" destId="{8AE72824-A93D-4422-8F70-1D1E1DB118F4}" srcOrd="1" destOrd="0" presId="urn:microsoft.com/office/officeart/2005/8/layout/bProcess3"/>
    <dgm:cxn modelId="{45DCF18C-E7F7-4147-97F5-F404ADBE5FBA}" srcId="{F697F6F3-65E3-4885-B122-21CAF71E3C15}" destId="{723B3625-E1D0-4607-8149-9824B20E0F05}" srcOrd="8" destOrd="0" parTransId="{2E45BCF1-6EB1-48FD-8853-7CDD82E828CD}" sibTransId="{694A4235-9A53-49E3-936A-DD1371DBF7E0}"/>
    <dgm:cxn modelId="{9AE33802-FE14-4D5C-8E78-53D6EC1C1922}" type="presOf" srcId="{A96F81E8-2343-4D8B-A616-71263F71A429}" destId="{7AE40FB3-E61F-41F2-A01F-D73ECD50A446}" srcOrd="1" destOrd="0" presId="urn:microsoft.com/office/officeart/2005/8/layout/bProcess3"/>
    <dgm:cxn modelId="{2644DC09-D801-45F5-B97B-EEAB22389F96}" type="presOf" srcId="{31CAFB85-F4DF-4DF2-BE08-658A7446DC86}" destId="{3935318C-1081-4C58-90E3-E270696E610B}" srcOrd="0" destOrd="0" presId="urn:microsoft.com/office/officeart/2005/8/layout/bProcess3"/>
    <dgm:cxn modelId="{8880392A-6D9C-4CB8-909F-DA405B350702}" type="presOf" srcId="{669E2DBF-775F-4198-93F0-196936DCDA5F}" destId="{34D3F035-68BB-4E4E-8202-B64846CA4544}" srcOrd="1" destOrd="0" presId="urn:microsoft.com/office/officeart/2005/8/layout/bProcess3"/>
    <dgm:cxn modelId="{1A7526E6-7926-437E-955F-BF2801140BC4}" type="presOf" srcId="{9482963E-B278-46F1-BCBE-5323CFBFB57C}" destId="{CA5A1D52-68AD-4751-AD14-037E276CA687}" srcOrd="0" destOrd="0" presId="urn:microsoft.com/office/officeart/2005/8/layout/bProcess3"/>
    <dgm:cxn modelId="{91F0CB7E-9B08-4857-A61B-A24CFDB42FB5}" type="presOf" srcId="{F697F6F3-65E3-4885-B122-21CAF71E3C15}" destId="{F1B01531-A244-4957-AA97-44F84072EBCF}" srcOrd="0" destOrd="0" presId="urn:microsoft.com/office/officeart/2005/8/layout/bProcess3"/>
    <dgm:cxn modelId="{EAC0D33C-6998-4A77-B54E-D4266C9FD1AE}" srcId="{F697F6F3-65E3-4885-B122-21CAF71E3C15}" destId="{CE09E6DA-3149-4C51-A199-27E01BDD45CC}" srcOrd="1" destOrd="0" parTransId="{D91FACE1-FB5E-4662-A736-B09EF6A599B4}" sibTransId="{DF9F2913-D0E5-40FC-9913-3A53B02AAB16}"/>
    <dgm:cxn modelId="{83C6A967-9B84-4D37-A89F-F2E9279617A6}" srcId="{F697F6F3-65E3-4885-B122-21CAF71E3C15}" destId="{F4159BDD-810F-4A08-882C-6C36ACF69B3C}" srcOrd="2" destOrd="0" parTransId="{8719CB2D-1CD1-4000-B407-30EED751C062}" sibTransId="{4AACB474-641E-4E09-8C66-83A460167BC2}"/>
    <dgm:cxn modelId="{B2AF1909-FECE-4739-9FCD-E7E74C239645}" type="presOf" srcId="{CEF5782C-8F0A-462E-8903-6CCC25EB1CF9}" destId="{662876A0-B403-415C-BF16-A99B30BF8C3A}" srcOrd="0" destOrd="0" presId="urn:microsoft.com/office/officeart/2005/8/layout/bProcess3"/>
    <dgm:cxn modelId="{BB1E812D-769D-44F8-ACD5-6B327D9B11CD}" type="presOf" srcId="{4AACB474-641E-4E09-8C66-83A460167BC2}" destId="{4AD385E4-15EF-41D1-BE3A-61DB20B9EC88}" srcOrd="0" destOrd="0" presId="urn:microsoft.com/office/officeart/2005/8/layout/bProcess3"/>
    <dgm:cxn modelId="{4E06B644-5377-4EFD-837F-B12C06DF3926}" type="presOf" srcId="{C1EDA9A2-76C6-4E28-B024-A9613A6E8C9B}" destId="{A2E31B0D-EA6E-4BC6-9139-C4F7C81E8217}" srcOrd="1" destOrd="0" presId="urn:microsoft.com/office/officeart/2005/8/layout/bProcess3"/>
    <dgm:cxn modelId="{54E8A091-A052-4691-95A1-74CFCB4A142D}" srcId="{F697F6F3-65E3-4885-B122-21CAF71E3C15}" destId="{A867DF5B-E72D-4A72-80C1-A8C9EE2A7167}" srcOrd="3" destOrd="0" parTransId="{1355F702-D65E-4FAF-89F0-CAD4E23252D5}" sibTransId="{A96F81E8-2343-4D8B-A616-71263F71A429}"/>
    <dgm:cxn modelId="{D887AA01-51A4-4C54-9D12-B4D25345CEAC}" srcId="{F697F6F3-65E3-4885-B122-21CAF71E3C15}" destId="{DD7CCF7D-741C-4D79-A812-18D75B6F4B65}" srcOrd="6" destOrd="0" parTransId="{DD1B4538-8F90-468A-9DF5-D71B5C6A1326}" sibTransId="{9710DEB5-6172-4307-ACC1-72471B8E61AE}"/>
    <dgm:cxn modelId="{9B38CA67-AFC0-4BC2-89B9-81C39EC106BA}" srcId="{F697F6F3-65E3-4885-B122-21CAF71E3C15}" destId="{5E4FC39A-AF43-48BC-9A0E-2C3E8B57EAB7}" srcOrd="18" destOrd="0" parTransId="{93F041CF-9BF4-41D4-A47D-A9647C98ED9F}" sibTransId="{D651601A-E03C-46A1-9581-32FB8CE1B3F8}"/>
    <dgm:cxn modelId="{AC3D6128-F157-4286-B118-91CB30EF289A}" type="presOf" srcId="{D651601A-E03C-46A1-9581-32FB8CE1B3F8}" destId="{09DB193E-637E-40A4-A293-EF1955470D71}" srcOrd="0" destOrd="0" presId="urn:microsoft.com/office/officeart/2005/8/layout/bProcess3"/>
    <dgm:cxn modelId="{E1647CAC-BADC-4ED9-A787-17397FEAD9AC}" srcId="{F697F6F3-65E3-4885-B122-21CAF71E3C15}" destId="{2B815A8B-A7BB-404D-9CC1-BF352E500ADF}" srcOrd="12" destOrd="0" parTransId="{897B8E26-6C4A-4E36-98D9-9BEB91773558}" sibTransId="{58A01FC2-E2BF-4FF5-85A6-E94B7AD02488}"/>
    <dgm:cxn modelId="{C78DC156-A05E-4600-BC30-C21DFD6609E0}" srcId="{F697F6F3-65E3-4885-B122-21CAF71E3C15}" destId="{6009F5A5-0E79-4127-AFB8-8D6919A4D186}" srcOrd="7" destOrd="0" parTransId="{C781E9B0-D7D0-4E0C-8F7D-C145AE936D30}" sibTransId="{D69EC1B0-3285-4B5C-85FE-3DF0B7763053}"/>
    <dgm:cxn modelId="{C2938E81-D7C4-4F40-8133-9D3B1437531D}" type="presOf" srcId="{7F5F74F1-1AB3-46DD-957E-DD4B1DCDCBD4}" destId="{1E02F176-7FED-41B3-B26B-544592DFDD17}" srcOrd="0" destOrd="0" presId="urn:microsoft.com/office/officeart/2005/8/layout/bProcess3"/>
    <dgm:cxn modelId="{2B0EE817-8DFB-48E2-85A5-28208F240E44}" type="presOf" srcId="{9710DEB5-6172-4307-ACC1-72471B8E61AE}" destId="{ED553A42-98B7-4E74-9036-668EB929420D}" srcOrd="0" destOrd="0" presId="urn:microsoft.com/office/officeart/2005/8/layout/bProcess3"/>
    <dgm:cxn modelId="{B36364D7-929F-4A98-81D4-9269ABE8B949}" type="presOf" srcId="{2B815A8B-A7BB-404D-9CC1-BF352E500ADF}" destId="{852F63DF-98CF-4263-9B65-E2DD4C06D220}" srcOrd="0" destOrd="0" presId="urn:microsoft.com/office/officeart/2005/8/layout/bProcess3"/>
    <dgm:cxn modelId="{3FAD6D52-49D1-4877-BE7E-668D866CE6CC}" type="presOf" srcId="{DB15D673-CF39-4041-BA61-275A3716ADBB}" destId="{C8899467-C037-481C-8684-A9D7C3719944}" srcOrd="1" destOrd="0" presId="urn:microsoft.com/office/officeart/2005/8/layout/bProcess3"/>
    <dgm:cxn modelId="{E575F0B0-F6C0-413E-8361-DCD5DDDE5E24}" srcId="{F697F6F3-65E3-4885-B122-21CAF71E3C15}" destId="{2B26B62C-4BA0-4096-AEE7-E0020A087AE6}" srcOrd="20" destOrd="0" parTransId="{324B1EF3-6C51-4DFF-8E40-6D278FD9DE98}" sibTransId="{669E2DBF-775F-4198-93F0-196936DCDA5F}"/>
    <dgm:cxn modelId="{AFEB67B4-385A-416E-959D-C9FD7C6EF516}" type="presOf" srcId="{BC62C305-2C6A-4052-A4EC-A85C13EEF035}" destId="{9B27055F-7EE7-4AC9-A23B-CF59FD0EB5F8}" srcOrd="0" destOrd="0" presId="urn:microsoft.com/office/officeart/2005/8/layout/bProcess3"/>
    <dgm:cxn modelId="{EFE3834E-9507-4AB6-8146-84FC59FD5658}" type="presOf" srcId="{E11AF071-0432-4E57-A505-47D815EF9FB5}" destId="{0C58A22B-497A-4E41-93CB-9674F661A135}" srcOrd="0" destOrd="0" presId="urn:microsoft.com/office/officeart/2005/8/layout/bProcess3"/>
    <dgm:cxn modelId="{501AE13C-D7C2-40F3-A3B8-C1173A36A477}" srcId="{F697F6F3-65E3-4885-B122-21CAF71E3C15}" destId="{11BDC345-1015-41F2-84CF-EAAA1E7154F8}" srcOrd="19" destOrd="0" parTransId="{7605728D-0C5C-43DF-9261-7E848E49FABD}" sibTransId="{EB39CF15-AF4A-4734-8030-9757F56EB8E0}"/>
    <dgm:cxn modelId="{270F0038-12B3-4D92-96A3-F4E4DBADAC13}" type="presOf" srcId="{D69EC1B0-3285-4B5C-85FE-3DF0B7763053}" destId="{108C65FD-BECD-490A-86A2-82B43397E5EC}" srcOrd="0" destOrd="0" presId="urn:microsoft.com/office/officeart/2005/8/layout/bProcess3"/>
    <dgm:cxn modelId="{1F7A25E3-0CE5-41D2-8F4F-3F6975B22D22}" srcId="{F697F6F3-65E3-4885-B122-21CAF71E3C15}" destId="{97371B1E-C538-4209-A068-8AA8599D5EDF}" srcOrd="10" destOrd="0" parTransId="{40A71F26-4990-4869-9D30-7CE4E4687578}" sibTransId="{974888F5-BDE9-4D47-842B-9084AC890A11}"/>
    <dgm:cxn modelId="{A8687F52-A16B-42EB-A5FC-A964E098CC95}" type="presOf" srcId="{D651601A-E03C-46A1-9581-32FB8CE1B3F8}" destId="{8234DE18-988A-4FF3-B4A9-E2D68FB8EAB8}" srcOrd="1" destOrd="0" presId="urn:microsoft.com/office/officeart/2005/8/layout/bProcess3"/>
    <dgm:cxn modelId="{E4D0E604-A47A-4CC7-8AC7-D093FC8CAAEC}" type="presOf" srcId="{DB15D673-CF39-4041-BA61-275A3716ADBB}" destId="{BD19D113-D153-4633-AE52-8908930E8CD7}" srcOrd="0" destOrd="0" presId="urn:microsoft.com/office/officeart/2005/8/layout/bProcess3"/>
    <dgm:cxn modelId="{D4DAF51A-0B7D-4B6A-9A35-851BFC6B7AB6}" type="presOf" srcId="{D69EC1B0-3285-4B5C-85FE-3DF0B7763053}" destId="{B130EBDA-B780-4E72-BE51-678008AF57D9}" srcOrd="1" destOrd="0" presId="urn:microsoft.com/office/officeart/2005/8/layout/bProcess3"/>
    <dgm:cxn modelId="{38094407-4E77-4202-A275-936EE2C92C42}" type="presOf" srcId="{F4159BDD-810F-4A08-882C-6C36ACF69B3C}" destId="{91482051-0887-4813-9A27-5D9BC415FF72}" srcOrd="0" destOrd="0" presId="urn:microsoft.com/office/officeart/2005/8/layout/bProcess3"/>
    <dgm:cxn modelId="{784C25F1-A744-4E8F-85A7-D87911A6479E}" type="presOf" srcId="{BC62C305-2C6A-4052-A4EC-A85C13EEF035}" destId="{E8A7B4B4-871F-48F5-A791-2B6EA15D52F9}" srcOrd="1" destOrd="0" presId="urn:microsoft.com/office/officeart/2005/8/layout/bProcess3"/>
    <dgm:cxn modelId="{D7453063-E2F0-4DB4-9A88-B439D07ABD9A}" type="presOf" srcId="{6009F5A5-0E79-4127-AFB8-8D6919A4D186}" destId="{E4F4C9FD-C9BC-49D4-B7AB-D03F4CFA8EF6}" srcOrd="0" destOrd="0" presId="urn:microsoft.com/office/officeart/2005/8/layout/bProcess3"/>
    <dgm:cxn modelId="{F34FC00F-95BF-4190-BC21-F55BFFD981FB}" type="presOf" srcId="{5E4FC39A-AF43-48BC-9A0E-2C3E8B57EAB7}" destId="{9B0B2905-12A5-400C-9863-5DA5F81D0DEE}" srcOrd="0" destOrd="0" presId="urn:microsoft.com/office/officeart/2005/8/layout/bProcess3"/>
    <dgm:cxn modelId="{8C50D38C-C436-44D6-AC4B-3876B090284A}" type="presOf" srcId="{EB39CF15-AF4A-4734-8030-9757F56EB8E0}" destId="{FD2672D9-A059-424F-B54E-6E873D9E28ED}" srcOrd="0" destOrd="0" presId="urn:microsoft.com/office/officeart/2005/8/layout/bProcess3"/>
    <dgm:cxn modelId="{E09B1CE6-A68D-45B9-933E-AD4A5D0D5ACD}" type="presOf" srcId="{4AACB474-641E-4E09-8C66-83A460167BC2}" destId="{4629BF89-1B73-449A-8FC2-C4C39D395806}" srcOrd="1" destOrd="0" presId="urn:microsoft.com/office/officeart/2005/8/layout/bProcess3"/>
    <dgm:cxn modelId="{0F5F3717-5568-4485-A1BE-60E473A15150}" srcId="{F697F6F3-65E3-4885-B122-21CAF71E3C15}" destId="{E11AF071-0432-4E57-A505-47D815EF9FB5}" srcOrd="0" destOrd="0" parTransId="{1E749E68-17FD-405B-AF03-3E8F9AD5C1BD}" sibTransId="{BB7C6B97-E073-473C-AEE9-4CD94F409110}"/>
    <dgm:cxn modelId="{6677401A-4122-461A-80AC-5DF4989BFA2E}" type="presOf" srcId="{ADFFB0A6-BA3C-46E7-833C-47A392FFB940}" destId="{60BE8D46-1082-4527-A49D-D7A689D3A2CC}" srcOrd="0" destOrd="0" presId="urn:microsoft.com/office/officeart/2005/8/layout/bProcess3"/>
    <dgm:cxn modelId="{3F22D8BE-03CE-4A03-8130-C34C4BD7FC31}" srcId="{F697F6F3-65E3-4885-B122-21CAF71E3C15}" destId="{1C1C0403-967C-4BA3-A54F-298C612DD41A}" srcOrd="13" destOrd="0" parTransId="{EABBADB1-9EA8-4780-95C2-DFF561E67A7F}" sibTransId="{9482963E-B278-46F1-BCBE-5323CFBFB57C}"/>
    <dgm:cxn modelId="{E4D2AD51-4C59-4FAF-9448-5C5C6CBD4559}" srcId="{F697F6F3-65E3-4885-B122-21CAF71E3C15}" destId="{5888A26B-FAE3-477C-8A34-6B8E25B649A0}" srcOrd="5" destOrd="0" parTransId="{52404BAE-EA92-4903-90C3-847B4DD0120B}" sibTransId="{B427E949-9A9C-49E6-97FC-B6AFBF99BD23}"/>
    <dgm:cxn modelId="{0FFA0C1D-E4D0-4973-98CF-ACCEC30E61D5}" type="presOf" srcId="{974888F5-BDE9-4D47-842B-9084AC890A11}" destId="{ED3B8208-79C4-45C1-899E-A200C606BE65}" srcOrd="1" destOrd="0" presId="urn:microsoft.com/office/officeart/2005/8/layout/bProcess3"/>
    <dgm:cxn modelId="{87962871-A697-4036-BEF8-6CB660419715}" type="presOf" srcId="{B7D0B26A-A1A8-4544-B5FE-0B4E7745493C}" destId="{6ADC09D9-330B-460C-A84D-1A067816E631}" srcOrd="0" destOrd="0" presId="urn:microsoft.com/office/officeart/2005/8/layout/bProcess3"/>
    <dgm:cxn modelId="{828CC85A-7A56-46C1-AD87-93ECB60254A7}" type="presOf" srcId="{58A01FC2-E2BF-4FF5-85A6-E94B7AD02488}" destId="{40BF06B5-69F3-444F-9388-18F123C291C5}" srcOrd="0" destOrd="0" presId="urn:microsoft.com/office/officeart/2005/8/layout/bProcess3"/>
    <dgm:cxn modelId="{E2400E64-ED89-455F-BC31-DFC31213FD52}" type="presOf" srcId="{4CDC65F8-DA5E-478C-861B-1FCE7602FD47}" destId="{6E48FE07-B475-4618-8FB5-759F4F910418}" srcOrd="0" destOrd="0" presId="urn:microsoft.com/office/officeart/2005/8/layout/bProcess3"/>
    <dgm:cxn modelId="{B592D9F7-690B-4D3A-A260-BECBFF6076B4}" srcId="{F697F6F3-65E3-4885-B122-21CAF71E3C15}" destId="{CEF5782C-8F0A-462E-8903-6CCC25EB1CF9}" srcOrd="9" destOrd="0" parTransId="{91DE163D-9E52-474B-9EE3-23E36F9B8D86}" sibTransId="{C1EDA9A2-76C6-4E28-B024-A9613A6E8C9B}"/>
    <dgm:cxn modelId="{9940B1B7-D039-4084-B5BF-DBC1EBC1B394}" type="presOf" srcId="{9710DEB5-6172-4307-ACC1-72471B8E61AE}" destId="{DB97ACE3-1A92-4823-A816-962399E9CEEC}" srcOrd="1" destOrd="0" presId="urn:microsoft.com/office/officeart/2005/8/layout/bProcess3"/>
    <dgm:cxn modelId="{25812668-76E0-4BDA-A8C2-2B69346628C9}" type="presParOf" srcId="{F1B01531-A244-4957-AA97-44F84072EBCF}" destId="{0C58A22B-497A-4E41-93CB-9674F661A135}" srcOrd="0" destOrd="0" presId="urn:microsoft.com/office/officeart/2005/8/layout/bProcess3"/>
    <dgm:cxn modelId="{1EE0AE1F-D94F-499B-9EED-A9B936819429}" type="presParOf" srcId="{F1B01531-A244-4957-AA97-44F84072EBCF}" destId="{929A0B8B-5467-4A39-8C0C-F04A070940B9}" srcOrd="1" destOrd="0" presId="urn:microsoft.com/office/officeart/2005/8/layout/bProcess3"/>
    <dgm:cxn modelId="{8C28798D-2F96-4972-9A97-2868F06B7FF3}" type="presParOf" srcId="{929A0B8B-5467-4A39-8C0C-F04A070940B9}" destId="{8E836D7F-38A3-4A1E-A538-C5AC558AB802}" srcOrd="0" destOrd="0" presId="urn:microsoft.com/office/officeart/2005/8/layout/bProcess3"/>
    <dgm:cxn modelId="{9BBDA795-8C12-45D0-85F2-705B51E93275}" type="presParOf" srcId="{F1B01531-A244-4957-AA97-44F84072EBCF}" destId="{C8A51713-5204-4368-8EC6-81C20CE0EFA3}" srcOrd="2" destOrd="0" presId="urn:microsoft.com/office/officeart/2005/8/layout/bProcess3"/>
    <dgm:cxn modelId="{DBCA6EFF-D8E0-497B-BD42-7D2D88D2DAD6}" type="presParOf" srcId="{F1B01531-A244-4957-AA97-44F84072EBCF}" destId="{EA22B390-4694-4E51-8B14-EA626EB8C2D0}" srcOrd="3" destOrd="0" presId="urn:microsoft.com/office/officeart/2005/8/layout/bProcess3"/>
    <dgm:cxn modelId="{928B9EDA-9BF6-4F04-8072-CC8ECF181283}" type="presParOf" srcId="{EA22B390-4694-4E51-8B14-EA626EB8C2D0}" destId="{E50C0E64-BF24-42E3-86D5-410B17724A06}" srcOrd="0" destOrd="0" presId="urn:microsoft.com/office/officeart/2005/8/layout/bProcess3"/>
    <dgm:cxn modelId="{1B4FF817-1BF7-4CDC-B172-DD389E1ABFB7}" type="presParOf" srcId="{F1B01531-A244-4957-AA97-44F84072EBCF}" destId="{91482051-0887-4813-9A27-5D9BC415FF72}" srcOrd="4" destOrd="0" presId="urn:microsoft.com/office/officeart/2005/8/layout/bProcess3"/>
    <dgm:cxn modelId="{C919153E-E332-4F6F-B2B6-320F969CDD6E}" type="presParOf" srcId="{F1B01531-A244-4957-AA97-44F84072EBCF}" destId="{4AD385E4-15EF-41D1-BE3A-61DB20B9EC88}" srcOrd="5" destOrd="0" presId="urn:microsoft.com/office/officeart/2005/8/layout/bProcess3"/>
    <dgm:cxn modelId="{AC32F39F-2817-4C1C-BA2D-C3FBFE1BE9AC}" type="presParOf" srcId="{4AD385E4-15EF-41D1-BE3A-61DB20B9EC88}" destId="{4629BF89-1B73-449A-8FC2-C4C39D395806}" srcOrd="0" destOrd="0" presId="urn:microsoft.com/office/officeart/2005/8/layout/bProcess3"/>
    <dgm:cxn modelId="{B14B7E77-029D-466C-8045-122893966098}" type="presParOf" srcId="{F1B01531-A244-4957-AA97-44F84072EBCF}" destId="{BB292A05-6F3C-419C-9BC6-FF42FE09EF09}" srcOrd="6" destOrd="0" presId="urn:microsoft.com/office/officeart/2005/8/layout/bProcess3"/>
    <dgm:cxn modelId="{A8159BB7-3AD9-42DE-A79C-C413734B6A89}" type="presParOf" srcId="{F1B01531-A244-4957-AA97-44F84072EBCF}" destId="{68165A85-BBC5-4ED1-9F08-28C7CF806458}" srcOrd="7" destOrd="0" presId="urn:microsoft.com/office/officeart/2005/8/layout/bProcess3"/>
    <dgm:cxn modelId="{A5566172-3127-446D-B64E-4779FDAC9A0F}" type="presParOf" srcId="{68165A85-BBC5-4ED1-9F08-28C7CF806458}" destId="{7AE40FB3-E61F-41F2-A01F-D73ECD50A446}" srcOrd="0" destOrd="0" presId="urn:microsoft.com/office/officeart/2005/8/layout/bProcess3"/>
    <dgm:cxn modelId="{4BE1B68E-9D80-4E1B-9CD8-552DA7D61054}" type="presParOf" srcId="{F1B01531-A244-4957-AA97-44F84072EBCF}" destId="{3935318C-1081-4C58-90E3-E270696E610B}" srcOrd="8" destOrd="0" presId="urn:microsoft.com/office/officeart/2005/8/layout/bProcess3"/>
    <dgm:cxn modelId="{A320894B-EA05-4F29-B76F-E123408E9D5B}" type="presParOf" srcId="{F1B01531-A244-4957-AA97-44F84072EBCF}" destId="{DB16A42C-EDFE-4006-8423-27779245BD6C}" srcOrd="9" destOrd="0" presId="urn:microsoft.com/office/officeart/2005/8/layout/bProcess3"/>
    <dgm:cxn modelId="{1C498EC3-F70B-42ED-9C21-998557792137}" type="presParOf" srcId="{DB16A42C-EDFE-4006-8423-27779245BD6C}" destId="{F2BA0AFB-9D1F-428B-918E-F6B471C303E5}" srcOrd="0" destOrd="0" presId="urn:microsoft.com/office/officeart/2005/8/layout/bProcess3"/>
    <dgm:cxn modelId="{8E0E15A5-E272-4C90-BBE8-BAE30C3FD3B5}" type="presParOf" srcId="{F1B01531-A244-4957-AA97-44F84072EBCF}" destId="{130199C5-6878-479B-85B0-C2782C3C6708}" srcOrd="10" destOrd="0" presId="urn:microsoft.com/office/officeart/2005/8/layout/bProcess3"/>
    <dgm:cxn modelId="{12B0D906-95F6-440D-8179-313217DF3D4D}" type="presParOf" srcId="{F1B01531-A244-4957-AA97-44F84072EBCF}" destId="{895A48F5-7FE4-4EBD-BC9C-62901338E4A3}" srcOrd="11" destOrd="0" presId="urn:microsoft.com/office/officeart/2005/8/layout/bProcess3"/>
    <dgm:cxn modelId="{DA94EF9F-A83B-48B1-857E-3650758A94C3}" type="presParOf" srcId="{895A48F5-7FE4-4EBD-BC9C-62901338E4A3}" destId="{CFA5C37C-590B-4A8B-B51E-8C6A549FEE3F}" srcOrd="0" destOrd="0" presId="urn:microsoft.com/office/officeart/2005/8/layout/bProcess3"/>
    <dgm:cxn modelId="{60D61EB1-9309-422F-98F5-3128B678BA49}" type="presParOf" srcId="{F1B01531-A244-4957-AA97-44F84072EBCF}" destId="{E665B6D7-BEB8-4142-A182-6AFF4B4A62E8}" srcOrd="12" destOrd="0" presId="urn:microsoft.com/office/officeart/2005/8/layout/bProcess3"/>
    <dgm:cxn modelId="{5F293123-DDAF-432F-B04B-E4C26D7B85FE}" type="presParOf" srcId="{F1B01531-A244-4957-AA97-44F84072EBCF}" destId="{ED553A42-98B7-4E74-9036-668EB929420D}" srcOrd="13" destOrd="0" presId="urn:microsoft.com/office/officeart/2005/8/layout/bProcess3"/>
    <dgm:cxn modelId="{041C1568-8AC0-41E0-B9BB-3BD5CE13F2F2}" type="presParOf" srcId="{ED553A42-98B7-4E74-9036-668EB929420D}" destId="{DB97ACE3-1A92-4823-A816-962399E9CEEC}" srcOrd="0" destOrd="0" presId="urn:microsoft.com/office/officeart/2005/8/layout/bProcess3"/>
    <dgm:cxn modelId="{00A7C82B-9D29-4CC3-93E7-01F8470244EA}" type="presParOf" srcId="{F1B01531-A244-4957-AA97-44F84072EBCF}" destId="{E4F4C9FD-C9BC-49D4-B7AB-D03F4CFA8EF6}" srcOrd="14" destOrd="0" presId="urn:microsoft.com/office/officeart/2005/8/layout/bProcess3"/>
    <dgm:cxn modelId="{48B78228-32FB-4C20-A83C-AC147427AD2A}" type="presParOf" srcId="{F1B01531-A244-4957-AA97-44F84072EBCF}" destId="{108C65FD-BECD-490A-86A2-82B43397E5EC}" srcOrd="15" destOrd="0" presId="urn:microsoft.com/office/officeart/2005/8/layout/bProcess3"/>
    <dgm:cxn modelId="{2446E405-8324-4DC5-8EAC-C2FB6B649F56}" type="presParOf" srcId="{108C65FD-BECD-490A-86A2-82B43397E5EC}" destId="{B130EBDA-B780-4E72-BE51-678008AF57D9}" srcOrd="0" destOrd="0" presId="urn:microsoft.com/office/officeart/2005/8/layout/bProcess3"/>
    <dgm:cxn modelId="{7344FBD3-FC8B-4C0F-9E87-81B85F622414}" type="presParOf" srcId="{F1B01531-A244-4957-AA97-44F84072EBCF}" destId="{2EDFEF6C-B00D-44D3-8F90-616CE430F225}" srcOrd="16" destOrd="0" presId="urn:microsoft.com/office/officeart/2005/8/layout/bProcess3"/>
    <dgm:cxn modelId="{8EB7C861-1732-492C-913D-ABE7943E251A}" type="presParOf" srcId="{F1B01531-A244-4957-AA97-44F84072EBCF}" destId="{05057570-AE98-41DC-8E8F-7C9E42EF9DB4}" srcOrd="17" destOrd="0" presId="urn:microsoft.com/office/officeart/2005/8/layout/bProcess3"/>
    <dgm:cxn modelId="{59449E28-0094-428B-AEAB-E54F4A1F9658}" type="presParOf" srcId="{05057570-AE98-41DC-8E8F-7C9E42EF9DB4}" destId="{E1366918-6CAB-4AA0-AD40-7D7B4FC2E5CF}" srcOrd="0" destOrd="0" presId="urn:microsoft.com/office/officeart/2005/8/layout/bProcess3"/>
    <dgm:cxn modelId="{77D75B53-C01E-4B3E-A285-B1CF810F9A19}" type="presParOf" srcId="{F1B01531-A244-4957-AA97-44F84072EBCF}" destId="{662876A0-B403-415C-BF16-A99B30BF8C3A}" srcOrd="18" destOrd="0" presId="urn:microsoft.com/office/officeart/2005/8/layout/bProcess3"/>
    <dgm:cxn modelId="{2C081A58-1909-4052-8C61-9534A6B8A4AF}" type="presParOf" srcId="{F1B01531-A244-4957-AA97-44F84072EBCF}" destId="{49A53119-BB45-469A-973F-A554781859D7}" srcOrd="19" destOrd="0" presId="urn:microsoft.com/office/officeart/2005/8/layout/bProcess3"/>
    <dgm:cxn modelId="{2E1423D5-D709-4424-A2DF-C488C119494C}" type="presParOf" srcId="{49A53119-BB45-469A-973F-A554781859D7}" destId="{A2E31B0D-EA6E-4BC6-9139-C4F7C81E8217}" srcOrd="0" destOrd="0" presId="urn:microsoft.com/office/officeart/2005/8/layout/bProcess3"/>
    <dgm:cxn modelId="{ED6CAEAD-E9E6-4866-ACA1-D695FA089E20}" type="presParOf" srcId="{F1B01531-A244-4957-AA97-44F84072EBCF}" destId="{D73A1EFA-0E1A-45DE-B098-1D88A2E860C8}" srcOrd="20" destOrd="0" presId="urn:microsoft.com/office/officeart/2005/8/layout/bProcess3"/>
    <dgm:cxn modelId="{CBC7E441-5F57-4C4F-9075-1CFB14A0C491}" type="presParOf" srcId="{F1B01531-A244-4957-AA97-44F84072EBCF}" destId="{E02EF106-FB9C-4D98-ABCF-871AF047B7C8}" srcOrd="21" destOrd="0" presId="urn:microsoft.com/office/officeart/2005/8/layout/bProcess3"/>
    <dgm:cxn modelId="{B63642F4-A6D1-4760-BADD-061E45EE97C5}" type="presParOf" srcId="{E02EF106-FB9C-4D98-ABCF-871AF047B7C8}" destId="{ED3B8208-79C4-45C1-899E-A200C606BE65}" srcOrd="0" destOrd="0" presId="urn:microsoft.com/office/officeart/2005/8/layout/bProcess3"/>
    <dgm:cxn modelId="{7555E279-927E-440A-AE67-5135C32AFA4C}" type="presParOf" srcId="{F1B01531-A244-4957-AA97-44F84072EBCF}" destId="{7E3A38AC-E16E-4464-9EBF-F2890210E6EB}" srcOrd="22" destOrd="0" presId="urn:microsoft.com/office/officeart/2005/8/layout/bProcess3"/>
    <dgm:cxn modelId="{D3976B59-F154-492F-95E2-2488FF2266C8}" type="presParOf" srcId="{F1B01531-A244-4957-AA97-44F84072EBCF}" destId="{9B27055F-7EE7-4AC9-A23B-CF59FD0EB5F8}" srcOrd="23" destOrd="0" presId="urn:microsoft.com/office/officeart/2005/8/layout/bProcess3"/>
    <dgm:cxn modelId="{E1216B29-A91F-4DC5-8963-A226885CADED}" type="presParOf" srcId="{9B27055F-7EE7-4AC9-A23B-CF59FD0EB5F8}" destId="{E8A7B4B4-871F-48F5-A791-2B6EA15D52F9}" srcOrd="0" destOrd="0" presId="urn:microsoft.com/office/officeart/2005/8/layout/bProcess3"/>
    <dgm:cxn modelId="{78ED9BA2-927F-42E9-BC5E-4173CB465A25}" type="presParOf" srcId="{F1B01531-A244-4957-AA97-44F84072EBCF}" destId="{852F63DF-98CF-4263-9B65-E2DD4C06D220}" srcOrd="24" destOrd="0" presId="urn:microsoft.com/office/officeart/2005/8/layout/bProcess3"/>
    <dgm:cxn modelId="{59E9D4F5-1B02-40BD-8091-B88D654A1038}" type="presParOf" srcId="{F1B01531-A244-4957-AA97-44F84072EBCF}" destId="{40BF06B5-69F3-444F-9388-18F123C291C5}" srcOrd="25" destOrd="0" presId="urn:microsoft.com/office/officeart/2005/8/layout/bProcess3"/>
    <dgm:cxn modelId="{8694E48C-CA18-465A-88C0-60E479DD1CE5}" type="presParOf" srcId="{40BF06B5-69F3-444F-9388-18F123C291C5}" destId="{F0C2248D-D40B-453B-92C6-B0EFF8C8D96B}" srcOrd="0" destOrd="0" presId="urn:microsoft.com/office/officeart/2005/8/layout/bProcess3"/>
    <dgm:cxn modelId="{2D793D42-9C7E-4145-8B7B-F50E51AC6770}" type="presParOf" srcId="{F1B01531-A244-4957-AA97-44F84072EBCF}" destId="{C8301527-4156-40E6-9336-D7304D7C0F43}" srcOrd="26" destOrd="0" presId="urn:microsoft.com/office/officeart/2005/8/layout/bProcess3"/>
    <dgm:cxn modelId="{DC196113-19C6-4DC1-8130-47452D778419}" type="presParOf" srcId="{F1B01531-A244-4957-AA97-44F84072EBCF}" destId="{CA5A1D52-68AD-4751-AD14-037E276CA687}" srcOrd="27" destOrd="0" presId="urn:microsoft.com/office/officeart/2005/8/layout/bProcess3"/>
    <dgm:cxn modelId="{0633F896-E787-4C24-B043-2827EA705887}" type="presParOf" srcId="{CA5A1D52-68AD-4751-AD14-037E276CA687}" destId="{8AE72824-A93D-4422-8F70-1D1E1DB118F4}" srcOrd="0" destOrd="0" presId="urn:microsoft.com/office/officeart/2005/8/layout/bProcess3"/>
    <dgm:cxn modelId="{A6129239-2428-4E41-A9D9-1D21D0F05298}" type="presParOf" srcId="{F1B01531-A244-4957-AA97-44F84072EBCF}" destId="{E87ED909-6BB1-409F-A368-8A9EE3BAFD70}" srcOrd="28" destOrd="0" presId="urn:microsoft.com/office/officeart/2005/8/layout/bProcess3"/>
    <dgm:cxn modelId="{245DC188-9769-44E7-8ACA-219483002D7A}" type="presParOf" srcId="{F1B01531-A244-4957-AA97-44F84072EBCF}" destId="{1ECD9A2F-A03B-405E-938E-3486182A22FF}" srcOrd="29" destOrd="0" presId="urn:microsoft.com/office/officeart/2005/8/layout/bProcess3"/>
    <dgm:cxn modelId="{AAC2C066-8025-47BC-AAF6-27E7E5EADD3B}" type="presParOf" srcId="{1ECD9A2F-A03B-405E-938E-3486182A22FF}" destId="{4675AB5B-66AB-4A8D-AD10-23B6D3C93643}" srcOrd="0" destOrd="0" presId="urn:microsoft.com/office/officeart/2005/8/layout/bProcess3"/>
    <dgm:cxn modelId="{EE600A9B-07D0-4BAE-AF9D-7AF8C92BE99F}" type="presParOf" srcId="{F1B01531-A244-4957-AA97-44F84072EBCF}" destId="{6ADC09D9-330B-460C-A84D-1A067816E631}" srcOrd="30" destOrd="0" presId="urn:microsoft.com/office/officeart/2005/8/layout/bProcess3"/>
    <dgm:cxn modelId="{F21A5CCF-C9B8-4A6F-8277-29EBAD77B96F}" type="presParOf" srcId="{F1B01531-A244-4957-AA97-44F84072EBCF}" destId="{1E02F176-7FED-41B3-B26B-544592DFDD17}" srcOrd="31" destOrd="0" presId="urn:microsoft.com/office/officeart/2005/8/layout/bProcess3"/>
    <dgm:cxn modelId="{2019FC4C-D984-4D5F-9984-F3F85851343B}" type="presParOf" srcId="{1E02F176-7FED-41B3-B26B-544592DFDD17}" destId="{AF8088B2-6E77-4B55-A9D2-365B78D8A7B7}" srcOrd="0" destOrd="0" presId="urn:microsoft.com/office/officeart/2005/8/layout/bProcess3"/>
    <dgm:cxn modelId="{AE22A32D-A56D-46B5-B8CD-6FA62471CED7}" type="presParOf" srcId="{F1B01531-A244-4957-AA97-44F84072EBCF}" destId="{6E48FE07-B475-4618-8FB5-759F4F910418}" srcOrd="32" destOrd="0" presId="urn:microsoft.com/office/officeart/2005/8/layout/bProcess3"/>
    <dgm:cxn modelId="{B0C797A3-293C-45C0-870F-147D4CCE943B}" type="presParOf" srcId="{F1B01531-A244-4957-AA97-44F84072EBCF}" destId="{CE5D6136-0047-42D0-A8B4-10FD30995913}" srcOrd="33" destOrd="0" presId="urn:microsoft.com/office/officeart/2005/8/layout/bProcess3"/>
    <dgm:cxn modelId="{85937724-6615-4F7D-93F7-063489D9ED59}" type="presParOf" srcId="{CE5D6136-0047-42D0-A8B4-10FD30995913}" destId="{2C4E6020-C83F-4E52-AC5A-D93958CC5AEC}" srcOrd="0" destOrd="0" presId="urn:microsoft.com/office/officeart/2005/8/layout/bProcess3"/>
    <dgm:cxn modelId="{524F6E9E-E9C9-49A2-9B08-3F0B84A8FD10}" type="presParOf" srcId="{F1B01531-A244-4957-AA97-44F84072EBCF}" destId="{FE6A0A93-734E-4B98-BB83-0F27EB91FF7E}" srcOrd="34" destOrd="0" presId="urn:microsoft.com/office/officeart/2005/8/layout/bProcess3"/>
    <dgm:cxn modelId="{0B32360B-C81A-412B-8AF6-59B7BD50FBA0}" type="presParOf" srcId="{F1B01531-A244-4957-AA97-44F84072EBCF}" destId="{BD19D113-D153-4633-AE52-8908930E8CD7}" srcOrd="35" destOrd="0" presId="urn:microsoft.com/office/officeart/2005/8/layout/bProcess3"/>
    <dgm:cxn modelId="{A4B66AC4-AB88-4EE9-A4BC-296593B931EA}" type="presParOf" srcId="{BD19D113-D153-4633-AE52-8908930E8CD7}" destId="{C8899467-C037-481C-8684-A9D7C3719944}" srcOrd="0" destOrd="0" presId="urn:microsoft.com/office/officeart/2005/8/layout/bProcess3"/>
    <dgm:cxn modelId="{8252E89B-8B2A-4A4E-A6CE-DE8A5BAB450D}" type="presParOf" srcId="{F1B01531-A244-4957-AA97-44F84072EBCF}" destId="{9B0B2905-12A5-400C-9863-5DA5F81D0DEE}" srcOrd="36" destOrd="0" presId="urn:microsoft.com/office/officeart/2005/8/layout/bProcess3"/>
    <dgm:cxn modelId="{E120A835-9C1C-48EE-9FAE-B0BE10E6F244}" type="presParOf" srcId="{F1B01531-A244-4957-AA97-44F84072EBCF}" destId="{09DB193E-637E-40A4-A293-EF1955470D71}" srcOrd="37" destOrd="0" presId="urn:microsoft.com/office/officeart/2005/8/layout/bProcess3"/>
    <dgm:cxn modelId="{3677D6BB-EE0C-4282-AD87-678235262B9A}" type="presParOf" srcId="{09DB193E-637E-40A4-A293-EF1955470D71}" destId="{8234DE18-988A-4FF3-B4A9-E2D68FB8EAB8}" srcOrd="0" destOrd="0" presId="urn:microsoft.com/office/officeart/2005/8/layout/bProcess3"/>
    <dgm:cxn modelId="{2DC2D386-7BA3-454A-8FF6-F943272BDB5D}" type="presParOf" srcId="{F1B01531-A244-4957-AA97-44F84072EBCF}" destId="{0513A64F-0333-4FAA-89ED-BE049816A7CC}" srcOrd="38" destOrd="0" presId="urn:microsoft.com/office/officeart/2005/8/layout/bProcess3"/>
    <dgm:cxn modelId="{AF68BC64-D33C-4195-839C-7DF402749906}" type="presParOf" srcId="{F1B01531-A244-4957-AA97-44F84072EBCF}" destId="{FD2672D9-A059-424F-B54E-6E873D9E28ED}" srcOrd="39" destOrd="0" presId="urn:microsoft.com/office/officeart/2005/8/layout/bProcess3"/>
    <dgm:cxn modelId="{A674C338-A62F-4964-BAF3-7A1E7F9642ED}" type="presParOf" srcId="{FD2672D9-A059-424F-B54E-6E873D9E28ED}" destId="{0DE90F35-1C08-4240-A664-A37314E3698D}" srcOrd="0" destOrd="0" presId="urn:microsoft.com/office/officeart/2005/8/layout/bProcess3"/>
    <dgm:cxn modelId="{1025892B-51A9-47C9-AFE1-A754905E09F8}" type="presParOf" srcId="{F1B01531-A244-4957-AA97-44F84072EBCF}" destId="{37E52E2E-0F0E-4A42-845F-BD9F836A3BB5}" srcOrd="40" destOrd="0" presId="urn:microsoft.com/office/officeart/2005/8/layout/bProcess3"/>
    <dgm:cxn modelId="{C524BCB8-16E2-4FB7-88CD-076D683227C1}" type="presParOf" srcId="{F1B01531-A244-4957-AA97-44F84072EBCF}" destId="{35C6F133-D32B-4E14-A808-501CE81D0445}" srcOrd="41" destOrd="0" presId="urn:microsoft.com/office/officeart/2005/8/layout/bProcess3"/>
    <dgm:cxn modelId="{5D377A16-5F6A-4994-AB14-AE41B0E03697}" type="presParOf" srcId="{35C6F133-D32B-4E14-A808-501CE81D0445}" destId="{34D3F035-68BB-4E4E-8202-B64846CA4544}" srcOrd="0" destOrd="0" presId="urn:microsoft.com/office/officeart/2005/8/layout/bProcess3"/>
    <dgm:cxn modelId="{F8ADA957-0309-4811-8B68-578458F873F5}" type="presParOf" srcId="{F1B01531-A244-4957-AA97-44F84072EBCF}" destId="{60BE8D46-1082-4527-A49D-D7A689D3A2CC}" srcOrd="42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9A0B8B-5467-4A39-8C0C-F04A070940B9}">
      <dsp:nvSpPr>
        <dsp:cNvPr id="0" name=""/>
        <dsp:cNvSpPr/>
      </dsp:nvSpPr>
      <dsp:spPr>
        <a:xfrm>
          <a:off x="1125286" y="25063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1216440" y="295233"/>
        <a:ext cx="11205" cy="2243"/>
      </dsp:txXfrm>
    </dsp:sp>
    <dsp:sp modelId="{0C58A22B-497A-4E41-93CB-9674F661A135}">
      <dsp:nvSpPr>
        <dsp:cNvPr id="0" name=""/>
        <dsp:cNvSpPr/>
      </dsp:nvSpPr>
      <dsp:spPr>
        <a:xfrm>
          <a:off x="152686" y="4035"/>
          <a:ext cx="974400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Ідея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4035"/>
        <a:ext cx="974400" cy="584640"/>
      </dsp:txXfrm>
    </dsp:sp>
    <dsp:sp modelId="{EA22B390-4694-4E51-8B14-EA626EB8C2D0}">
      <dsp:nvSpPr>
        <dsp:cNvPr id="0" name=""/>
        <dsp:cNvSpPr/>
      </dsp:nvSpPr>
      <dsp:spPr>
        <a:xfrm>
          <a:off x="4211514" y="25063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302667" y="295233"/>
        <a:ext cx="11205" cy="2243"/>
      </dsp:txXfrm>
    </dsp:sp>
    <dsp:sp modelId="{C8A51713-5204-4368-8EC6-81C20CE0EFA3}">
      <dsp:nvSpPr>
        <dsp:cNvPr id="0" name=""/>
        <dsp:cNvSpPr/>
      </dsp:nvSpPr>
      <dsp:spPr>
        <a:xfrm>
          <a:off x="1351198" y="4035"/>
          <a:ext cx="2862115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Гіпотеза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351198" y="4035"/>
        <a:ext cx="2862115" cy="584640"/>
      </dsp:txXfrm>
    </dsp:sp>
    <dsp:sp modelId="{4AD385E4-15EF-41D1-BE3A-61DB20B9EC88}">
      <dsp:nvSpPr>
        <dsp:cNvPr id="0" name=""/>
        <dsp:cNvSpPr/>
      </dsp:nvSpPr>
      <dsp:spPr>
        <a:xfrm>
          <a:off x="6495167" y="25063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6586320" y="295233"/>
        <a:ext cx="11205" cy="2243"/>
      </dsp:txXfrm>
    </dsp:sp>
    <dsp:sp modelId="{91482051-0887-4813-9A27-5D9BC415FF72}">
      <dsp:nvSpPr>
        <dsp:cNvPr id="0" name=""/>
        <dsp:cNvSpPr/>
      </dsp:nvSpPr>
      <dsp:spPr>
        <a:xfrm>
          <a:off x="4437426" y="4035"/>
          <a:ext cx="2059540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Напрям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4437426" y="4035"/>
        <a:ext cx="2059540" cy="584640"/>
      </dsp:txXfrm>
    </dsp:sp>
    <dsp:sp modelId="{68165A85-BBC5-4ED1-9F08-28C7CF806458}">
      <dsp:nvSpPr>
        <dsp:cNvPr id="0" name=""/>
        <dsp:cNvSpPr/>
      </dsp:nvSpPr>
      <dsp:spPr>
        <a:xfrm>
          <a:off x="3449803" y="586875"/>
          <a:ext cx="4361629" cy="193512"/>
        </a:xfrm>
        <a:custGeom>
          <a:avLst/>
          <a:gdLst/>
          <a:ahLst/>
          <a:cxnLst/>
          <a:rect l="0" t="0" r="0" b="0"/>
          <a:pathLst>
            <a:path>
              <a:moveTo>
                <a:pt x="4361629" y="0"/>
              </a:moveTo>
              <a:lnTo>
                <a:pt x="4361629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5521433" y="682509"/>
        <a:ext cx="218369" cy="2243"/>
      </dsp:txXfrm>
    </dsp:sp>
    <dsp:sp modelId="{BB292A05-6F3C-419C-9BC6-FF42FE09EF09}">
      <dsp:nvSpPr>
        <dsp:cNvPr id="0" name=""/>
        <dsp:cNvSpPr/>
      </dsp:nvSpPr>
      <dsp:spPr>
        <a:xfrm>
          <a:off x="6721079" y="4035"/>
          <a:ext cx="2180707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Проблема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6721079" y="4035"/>
        <a:ext cx="2180707" cy="584640"/>
      </dsp:txXfrm>
    </dsp:sp>
    <dsp:sp modelId="{DB16A42C-EDFE-4006-8423-27779245BD6C}">
      <dsp:nvSpPr>
        <dsp:cNvPr id="0" name=""/>
        <dsp:cNvSpPr/>
      </dsp:nvSpPr>
      <dsp:spPr>
        <a:xfrm>
          <a:off x="6745120" y="1059387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6836273" y="1103985"/>
        <a:ext cx="11205" cy="2243"/>
      </dsp:txXfrm>
    </dsp:sp>
    <dsp:sp modelId="{3935318C-1081-4C58-90E3-E270696E610B}">
      <dsp:nvSpPr>
        <dsp:cNvPr id="0" name=""/>
        <dsp:cNvSpPr/>
      </dsp:nvSpPr>
      <dsp:spPr>
        <a:xfrm>
          <a:off x="152686" y="812787"/>
          <a:ext cx="6594233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Ознайомлення з обраною для дослідження проблемою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812787"/>
        <a:ext cx="6594233" cy="584640"/>
      </dsp:txXfrm>
    </dsp:sp>
    <dsp:sp modelId="{895A48F5-7FE4-4EBD-BC9C-62901338E4A3}">
      <dsp:nvSpPr>
        <dsp:cNvPr id="0" name=""/>
        <dsp:cNvSpPr/>
      </dsp:nvSpPr>
      <dsp:spPr>
        <a:xfrm>
          <a:off x="1306386" y="1395627"/>
          <a:ext cx="6649545" cy="193512"/>
        </a:xfrm>
        <a:custGeom>
          <a:avLst/>
          <a:gdLst/>
          <a:ahLst/>
          <a:cxnLst/>
          <a:rect l="0" t="0" r="0" b="0"/>
          <a:pathLst>
            <a:path>
              <a:moveTo>
                <a:pt x="6649545" y="0"/>
              </a:moveTo>
              <a:lnTo>
                <a:pt x="6649545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464825" y="1491261"/>
        <a:ext cx="332666" cy="2243"/>
      </dsp:txXfrm>
    </dsp:sp>
    <dsp:sp modelId="{130199C5-6878-479B-85B0-C2782C3C6708}">
      <dsp:nvSpPr>
        <dsp:cNvPr id="0" name=""/>
        <dsp:cNvSpPr/>
      </dsp:nvSpPr>
      <dsp:spPr>
        <a:xfrm>
          <a:off x="6971032" y="812787"/>
          <a:ext cx="1969798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Наукові факти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6971032" y="812787"/>
        <a:ext cx="1969798" cy="584640"/>
      </dsp:txXfrm>
    </dsp:sp>
    <dsp:sp modelId="{ED553A42-98B7-4E74-9036-668EB929420D}">
      <dsp:nvSpPr>
        <dsp:cNvPr id="0" name=""/>
        <dsp:cNvSpPr/>
      </dsp:nvSpPr>
      <dsp:spPr>
        <a:xfrm>
          <a:off x="2458285" y="1868139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2549438" y="1912737"/>
        <a:ext cx="11205" cy="2243"/>
      </dsp:txXfrm>
    </dsp:sp>
    <dsp:sp modelId="{E665B6D7-BEB8-4142-A182-6AFF4B4A62E8}">
      <dsp:nvSpPr>
        <dsp:cNvPr id="0" name=""/>
        <dsp:cNvSpPr/>
      </dsp:nvSpPr>
      <dsp:spPr>
        <a:xfrm>
          <a:off x="152686" y="1621539"/>
          <a:ext cx="2307398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Вибір теми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1621539"/>
        <a:ext cx="2307398" cy="584640"/>
      </dsp:txXfrm>
    </dsp:sp>
    <dsp:sp modelId="{108C65FD-BECD-490A-86A2-82B43397E5EC}">
      <dsp:nvSpPr>
        <dsp:cNvPr id="0" name=""/>
        <dsp:cNvSpPr/>
      </dsp:nvSpPr>
      <dsp:spPr>
        <a:xfrm>
          <a:off x="4073860" y="1868139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165013" y="1912737"/>
        <a:ext cx="11205" cy="2243"/>
      </dsp:txXfrm>
    </dsp:sp>
    <dsp:sp modelId="{E4F4C9FD-C9BC-49D4-B7AB-D03F4CFA8EF6}">
      <dsp:nvSpPr>
        <dsp:cNvPr id="0" name=""/>
        <dsp:cNvSpPr/>
      </dsp:nvSpPr>
      <dsp:spPr>
        <a:xfrm>
          <a:off x="2684197" y="1621539"/>
          <a:ext cx="1391462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Об’єкти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2684197" y="1621539"/>
        <a:ext cx="1391462" cy="584640"/>
      </dsp:txXfrm>
    </dsp:sp>
    <dsp:sp modelId="{05057570-AE98-41DC-8E8F-7C9E42EF9DB4}">
      <dsp:nvSpPr>
        <dsp:cNvPr id="0" name=""/>
        <dsp:cNvSpPr/>
      </dsp:nvSpPr>
      <dsp:spPr>
        <a:xfrm>
          <a:off x="6267361" y="1868139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6358515" y="1912737"/>
        <a:ext cx="11205" cy="2243"/>
      </dsp:txXfrm>
    </dsp:sp>
    <dsp:sp modelId="{2EDFEF6C-B00D-44D3-8F90-616CE430F225}">
      <dsp:nvSpPr>
        <dsp:cNvPr id="0" name=""/>
        <dsp:cNvSpPr/>
      </dsp:nvSpPr>
      <dsp:spPr>
        <a:xfrm>
          <a:off x="4299772" y="1621539"/>
          <a:ext cx="196938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Предмет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4299772" y="1621539"/>
        <a:ext cx="1969389" cy="584640"/>
      </dsp:txXfrm>
    </dsp:sp>
    <dsp:sp modelId="{49A53119-BB45-469A-973F-A554781859D7}">
      <dsp:nvSpPr>
        <dsp:cNvPr id="0" name=""/>
        <dsp:cNvSpPr/>
      </dsp:nvSpPr>
      <dsp:spPr>
        <a:xfrm>
          <a:off x="1196912" y="2204379"/>
          <a:ext cx="6520281" cy="193512"/>
        </a:xfrm>
        <a:custGeom>
          <a:avLst/>
          <a:gdLst/>
          <a:ahLst/>
          <a:cxnLst/>
          <a:rect l="0" t="0" r="0" b="0"/>
          <a:pathLst>
            <a:path>
              <a:moveTo>
                <a:pt x="6520281" y="0"/>
              </a:moveTo>
              <a:lnTo>
                <a:pt x="6520281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293949" y="2300013"/>
        <a:ext cx="326206" cy="2243"/>
      </dsp:txXfrm>
    </dsp:sp>
    <dsp:sp modelId="{662876A0-B403-415C-BF16-A99B30BF8C3A}">
      <dsp:nvSpPr>
        <dsp:cNvPr id="0" name=""/>
        <dsp:cNvSpPr/>
      </dsp:nvSpPr>
      <dsp:spPr>
        <a:xfrm>
          <a:off x="6493274" y="1621539"/>
          <a:ext cx="244783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Актуальність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6493274" y="1621539"/>
        <a:ext cx="2447839" cy="584640"/>
      </dsp:txXfrm>
    </dsp:sp>
    <dsp:sp modelId="{E02EF106-FB9C-4D98-ABCF-871AF047B7C8}">
      <dsp:nvSpPr>
        <dsp:cNvPr id="0" name=""/>
        <dsp:cNvSpPr/>
      </dsp:nvSpPr>
      <dsp:spPr>
        <a:xfrm>
          <a:off x="2239338" y="2676891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2330491" y="2721489"/>
        <a:ext cx="11205" cy="2243"/>
      </dsp:txXfrm>
    </dsp:sp>
    <dsp:sp modelId="{D73A1EFA-0E1A-45DE-B098-1D88A2E860C8}">
      <dsp:nvSpPr>
        <dsp:cNvPr id="0" name=""/>
        <dsp:cNvSpPr/>
      </dsp:nvSpPr>
      <dsp:spPr>
        <a:xfrm>
          <a:off x="152686" y="2430291"/>
          <a:ext cx="2088451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Визначення мети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2430291"/>
        <a:ext cx="2088451" cy="584640"/>
      </dsp:txXfrm>
    </dsp:sp>
    <dsp:sp modelId="{9B27055F-7EE7-4AC9-A23B-CF59FD0EB5F8}">
      <dsp:nvSpPr>
        <dsp:cNvPr id="0" name=""/>
        <dsp:cNvSpPr/>
      </dsp:nvSpPr>
      <dsp:spPr>
        <a:xfrm>
          <a:off x="4595612" y="2676891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686766" y="2721489"/>
        <a:ext cx="11205" cy="2243"/>
      </dsp:txXfrm>
    </dsp:sp>
    <dsp:sp modelId="{7E3A38AC-E16E-4464-9EBF-F2890210E6EB}">
      <dsp:nvSpPr>
        <dsp:cNvPr id="0" name=""/>
        <dsp:cNvSpPr/>
      </dsp:nvSpPr>
      <dsp:spPr>
        <a:xfrm>
          <a:off x="2465250" y="2430291"/>
          <a:ext cx="2132162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Визначення завдання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2465250" y="2430291"/>
        <a:ext cx="2132162" cy="584640"/>
      </dsp:txXfrm>
    </dsp:sp>
    <dsp:sp modelId="{40BF06B5-69F3-444F-9388-18F123C291C5}">
      <dsp:nvSpPr>
        <dsp:cNvPr id="0" name=""/>
        <dsp:cNvSpPr/>
      </dsp:nvSpPr>
      <dsp:spPr>
        <a:xfrm>
          <a:off x="6950455" y="2676891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7041608" y="2721489"/>
        <a:ext cx="11205" cy="2243"/>
      </dsp:txXfrm>
    </dsp:sp>
    <dsp:sp modelId="{852F63DF-98CF-4263-9B65-E2DD4C06D220}">
      <dsp:nvSpPr>
        <dsp:cNvPr id="0" name=""/>
        <dsp:cNvSpPr/>
      </dsp:nvSpPr>
      <dsp:spPr>
        <a:xfrm>
          <a:off x="4821524" y="2430291"/>
          <a:ext cx="2130730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Попередній план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4821524" y="2430291"/>
        <a:ext cx="2130730" cy="584640"/>
      </dsp:txXfrm>
    </dsp:sp>
    <dsp:sp modelId="{CA5A1D52-68AD-4751-AD14-037E276CA687}">
      <dsp:nvSpPr>
        <dsp:cNvPr id="0" name=""/>
        <dsp:cNvSpPr/>
      </dsp:nvSpPr>
      <dsp:spPr>
        <a:xfrm>
          <a:off x="1230811" y="3013131"/>
          <a:ext cx="6846208" cy="193512"/>
        </a:xfrm>
        <a:custGeom>
          <a:avLst/>
          <a:gdLst/>
          <a:ahLst/>
          <a:cxnLst/>
          <a:rect l="0" t="0" r="0" b="0"/>
          <a:pathLst>
            <a:path>
              <a:moveTo>
                <a:pt x="6846208" y="0"/>
              </a:moveTo>
              <a:lnTo>
                <a:pt x="6846208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482669" y="3108765"/>
        <a:ext cx="342493" cy="2243"/>
      </dsp:txXfrm>
    </dsp:sp>
    <dsp:sp modelId="{C8301527-4156-40E6-9336-D7304D7C0F43}">
      <dsp:nvSpPr>
        <dsp:cNvPr id="0" name=""/>
        <dsp:cNvSpPr/>
      </dsp:nvSpPr>
      <dsp:spPr>
        <a:xfrm>
          <a:off x="7176367" y="2430291"/>
          <a:ext cx="1801305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Пошук інформації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7176367" y="2430291"/>
        <a:ext cx="1801305" cy="584640"/>
      </dsp:txXfrm>
    </dsp:sp>
    <dsp:sp modelId="{1ECD9A2F-A03B-405E-938E-3486182A22FF}">
      <dsp:nvSpPr>
        <dsp:cNvPr id="0" name=""/>
        <dsp:cNvSpPr/>
      </dsp:nvSpPr>
      <dsp:spPr>
        <a:xfrm>
          <a:off x="2307136" y="3485643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2398289" y="3530241"/>
        <a:ext cx="11205" cy="2243"/>
      </dsp:txXfrm>
    </dsp:sp>
    <dsp:sp modelId="{E87ED909-6BB1-409F-A368-8A9EE3BAFD70}">
      <dsp:nvSpPr>
        <dsp:cNvPr id="0" name=""/>
        <dsp:cNvSpPr/>
      </dsp:nvSpPr>
      <dsp:spPr>
        <a:xfrm>
          <a:off x="152686" y="3239043"/>
          <a:ext cx="2156250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Аналіз інформації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3239043"/>
        <a:ext cx="2156250" cy="584640"/>
      </dsp:txXfrm>
    </dsp:sp>
    <dsp:sp modelId="{1E02F176-7FED-41B3-B26B-544592DFDD17}">
      <dsp:nvSpPr>
        <dsp:cNvPr id="0" name=""/>
        <dsp:cNvSpPr/>
      </dsp:nvSpPr>
      <dsp:spPr>
        <a:xfrm>
          <a:off x="4177468" y="3485643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268621" y="3530241"/>
        <a:ext cx="11205" cy="2243"/>
      </dsp:txXfrm>
    </dsp:sp>
    <dsp:sp modelId="{6ADC09D9-330B-460C-A84D-1A067816E631}">
      <dsp:nvSpPr>
        <dsp:cNvPr id="0" name=""/>
        <dsp:cNvSpPr/>
      </dsp:nvSpPr>
      <dsp:spPr>
        <a:xfrm>
          <a:off x="2533048" y="3239043"/>
          <a:ext cx="164621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Вибір методів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2533048" y="3239043"/>
        <a:ext cx="1646219" cy="584640"/>
      </dsp:txXfrm>
    </dsp:sp>
    <dsp:sp modelId="{CE5D6136-0047-42D0-A8B4-10FD30995913}">
      <dsp:nvSpPr>
        <dsp:cNvPr id="0" name=""/>
        <dsp:cNvSpPr/>
      </dsp:nvSpPr>
      <dsp:spPr>
        <a:xfrm>
          <a:off x="1863674" y="3821883"/>
          <a:ext cx="4853677" cy="193512"/>
        </a:xfrm>
        <a:custGeom>
          <a:avLst/>
          <a:gdLst/>
          <a:ahLst/>
          <a:cxnLst/>
          <a:rect l="0" t="0" r="0" b="0"/>
          <a:pathLst>
            <a:path>
              <a:moveTo>
                <a:pt x="4853677" y="0"/>
              </a:moveTo>
              <a:lnTo>
                <a:pt x="4853677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169042" y="3917518"/>
        <a:ext cx="242942" cy="2243"/>
      </dsp:txXfrm>
    </dsp:sp>
    <dsp:sp modelId="{6E48FE07-B475-4618-8FB5-759F4F910418}">
      <dsp:nvSpPr>
        <dsp:cNvPr id="0" name=""/>
        <dsp:cNvSpPr/>
      </dsp:nvSpPr>
      <dsp:spPr>
        <a:xfrm>
          <a:off x="4403380" y="3239043"/>
          <a:ext cx="4627942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Групування та систематизація інформації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4403380" y="3239043"/>
        <a:ext cx="4627942" cy="584640"/>
      </dsp:txXfrm>
    </dsp:sp>
    <dsp:sp modelId="{BD19D113-D153-4633-AE52-8908930E8CD7}">
      <dsp:nvSpPr>
        <dsp:cNvPr id="0" name=""/>
        <dsp:cNvSpPr/>
      </dsp:nvSpPr>
      <dsp:spPr>
        <a:xfrm>
          <a:off x="3572863" y="429439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3664016" y="4338994"/>
        <a:ext cx="11205" cy="2243"/>
      </dsp:txXfrm>
    </dsp:sp>
    <dsp:sp modelId="{FE6A0A93-734E-4B98-BB83-0F27EB91FF7E}">
      <dsp:nvSpPr>
        <dsp:cNvPr id="0" name=""/>
        <dsp:cNvSpPr/>
      </dsp:nvSpPr>
      <dsp:spPr>
        <a:xfrm>
          <a:off x="152686" y="4047795"/>
          <a:ext cx="3421976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Попередній варіант наукової роботи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4047795"/>
        <a:ext cx="3421976" cy="584640"/>
      </dsp:txXfrm>
    </dsp:sp>
    <dsp:sp modelId="{09DB193E-637E-40A4-A293-EF1955470D71}">
      <dsp:nvSpPr>
        <dsp:cNvPr id="0" name=""/>
        <dsp:cNvSpPr/>
      </dsp:nvSpPr>
      <dsp:spPr>
        <a:xfrm>
          <a:off x="6256994" y="429439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6348147" y="4338994"/>
        <a:ext cx="11205" cy="2243"/>
      </dsp:txXfrm>
    </dsp:sp>
    <dsp:sp modelId="{9B0B2905-12A5-400C-9863-5DA5F81D0DEE}">
      <dsp:nvSpPr>
        <dsp:cNvPr id="0" name=""/>
        <dsp:cNvSpPr/>
      </dsp:nvSpPr>
      <dsp:spPr>
        <a:xfrm>
          <a:off x="3798775" y="4047795"/>
          <a:ext cx="246001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Попередні висновки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3798775" y="4047795"/>
        <a:ext cx="2460019" cy="584640"/>
      </dsp:txXfrm>
    </dsp:sp>
    <dsp:sp modelId="{FD2672D9-A059-424F-B54E-6E873D9E28ED}">
      <dsp:nvSpPr>
        <dsp:cNvPr id="0" name=""/>
        <dsp:cNvSpPr/>
      </dsp:nvSpPr>
      <dsp:spPr>
        <a:xfrm>
          <a:off x="2538612" y="4630635"/>
          <a:ext cx="5218502" cy="193512"/>
        </a:xfrm>
        <a:custGeom>
          <a:avLst/>
          <a:gdLst/>
          <a:ahLst/>
          <a:cxnLst/>
          <a:rect l="0" t="0" r="0" b="0"/>
          <a:pathLst>
            <a:path>
              <a:moveTo>
                <a:pt x="5218502" y="0"/>
              </a:moveTo>
              <a:lnTo>
                <a:pt x="5218502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5017280" y="4726270"/>
        <a:ext cx="261165" cy="2243"/>
      </dsp:txXfrm>
    </dsp:sp>
    <dsp:sp modelId="{0513A64F-0333-4FAA-89ED-BE049816A7CC}">
      <dsp:nvSpPr>
        <dsp:cNvPr id="0" name=""/>
        <dsp:cNvSpPr/>
      </dsp:nvSpPr>
      <dsp:spPr>
        <a:xfrm>
          <a:off x="6482906" y="4047795"/>
          <a:ext cx="2548416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Остаточний план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6482906" y="4047795"/>
        <a:ext cx="2548416" cy="584640"/>
      </dsp:txXfrm>
    </dsp:sp>
    <dsp:sp modelId="{35C6F133-D32B-4E14-A808-501CE81D0445}">
      <dsp:nvSpPr>
        <dsp:cNvPr id="0" name=""/>
        <dsp:cNvSpPr/>
      </dsp:nvSpPr>
      <dsp:spPr>
        <a:xfrm>
          <a:off x="4922738" y="5103147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5013891" y="5147746"/>
        <a:ext cx="11205" cy="2243"/>
      </dsp:txXfrm>
    </dsp:sp>
    <dsp:sp modelId="{37E52E2E-0F0E-4A42-845F-BD9F836A3BB5}">
      <dsp:nvSpPr>
        <dsp:cNvPr id="0" name=""/>
        <dsp:cNvSpPr/>
      </dsp:nvSpPr>
      <dsp:spPr>
        <a:xfrm>
          <a:off x="152686" y="4856547"/>
          <a:ext cx="4771851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Остаточний варіант наукової роботи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4856547"/>
        <a:ext cx="4771851" cy="584640"/>
      </dsp:txXfrm>
    </dsp:sp>
    <dsp:sp modelId="{60BE8D46-1082-4527-A49D-D7A689D3A2CC}">
      <dsp:nvSpPr>
        <dsp:cNvPr id="0" name=""/>
        <dsp:cNvSpPr/>
      </dsp:nvSpPr>
      <dsp:spPr>
        <a:xfrm>
          <a:off x="5148650" y="4856547"/>
          <a:ext cx="387896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Впровадження результатів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5148650" y="4856547"/>
        <a:ext cx="3878969" cy="584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6D5D5E-4555-4EF0-8AEE-7A76AEF5CAEB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9" tIns="45389" rIns="90779" bIns="4538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0779" tIns="45389" rIns="90779" bIns="4538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5300"/>
          </a:xfrm>
          <a:prstGeom prst="rect">
            <a:avLst/>
          </a:prstGeom>
        </p:spPr>
        <p:txBody>
          <a:bodyPr vert="horz" wrap="square" lIns="90779" tIns="45389" rIns="90779" bIns="453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B4526-B03E-4040-B591-F581FA3225D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9520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</a:t>
            </a:fld>
            <a:endParaRPr lang="ru-RU" altLang="uk-UA" smtClean="0"/>
          </a:p>
        </p:txBody>
      </p:sp>
    </p:spTree>
    <p:extLst>
      <p:ext uri="{BB962C8B-B14F-4D97-AF65-F5344CB8AC3E}">
        <p14:creationId xmlns:p14="http://schemas.microsoft.com/office/powerpoint/2010/main" val="3457117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4B7-1AF8-422D-9ECD-83655AD77063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E69EE-5AEE-4D61-BEB5-FFBA04B6B9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488198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6A1B-F1FC-4F9D-8735-539F3387C86B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4234D-8F3B-4B36-88F3-FF6DA08768B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0398685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7B96-2133-482B-9A49-FB33CA307888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8EAAE-AAF7-4598-9176-0E6337A1B09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814735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189F-810A-42BE-A600-29357F47429B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26E3-ADF1-4069-9592-3BBB5420D5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942812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748A7-4F09-4AD6-96DC-558999BC23B1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F2022-9459-4DBC-9158-8503C78619C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92335475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E7F4-FAEE-413D-A6F2-5D6E657EA765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1591-235F-4382-8E52-81C71355E20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52994240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33B-C7C1-4090-A704-DAC5E94A6E6E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FE-B45A-4EDD-9D51-7705D656E2C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35095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45D7-FA28-4CC1-B37C-FEB8251F7273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A99C-F9F3-454D-B324-30F05E80CAA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6136659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D4F03-9FAF-45E7-91E4-F69D2ED9C5E2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1FA4-F55E-4F74-A03E-CEAB45C5171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6887713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F2DC2-AFC0-4FE3-BD3F-2815475F871F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F389-3B31-48CB-83E6-A38D2F71DEF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17415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7D7-ACD6-4895-A554-A98199A5CD1A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FC59C-E7A5-41ED-A33D-5E7C81EBCB6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842649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35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6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7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8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2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0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1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3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4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5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6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7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8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9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0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1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2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3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4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65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111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2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3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4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5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6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7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8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9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0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1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2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66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7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8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9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0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1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2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3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4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5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6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7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78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9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0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1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2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3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4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5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6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7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8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9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0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7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9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9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текста</a:t>
            </a:r>
          </a:p>
          <a:p>
            <a:pPr lvl="1"/>
            <a:r>
              <a:rPr lang="en-US" altLang="uk-UA" smtClean="0"/>
              <a:t>Второй уровень</a:t>
            </a:r>
          </a:p>
          <a:p>
            <a:pPr lvl="2"/>
            <a:r>
              <a:rPr lang="en-US" altLang="uk-UA" smtClean="0"/>
              <a:t>Третий уровень</a:t>
            </a:r>
          </a:p>
          <a:p>
            <a:pPr lvl="3"/>
            <a:r>
              <a:rPr lang="en-US" altLang="uk-UA" smtClean="0"/>
              <a:t>Четвертый уровень</a:t>
            </a:r>
          </a:p>
          <a:p>
            <a:pPr lvl="4"/>
            <a:r>
              <a:rPr lang="en-US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A95AFC7E-0181-4ED6-9046-95DD480F976B}" type="datetimeFigureOut">
              <a:rPr lang="ru-RU"/>
              <a:pPr>
                <a:defRPr/>
              </a:pPr>
              <a:t>28.03.2025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EE5AEF-E962-4A57-8304-8F18007BB3C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276" r:id="rId2"/>
    <p:sldLayoutId id="2147485277" r:id="rId3"/>
    <p:sldLayoutId id="2147485278" r:id="rId4"/>
    <p:sldLayoutId id="2147485279" r:id="rId5"/>
    <p:sldLayoutId id="2147485280" r:id="rId6"/>
    <p:sldLayoutId id="2147485281" r:id="rId7"/>
    <p:sldLayoutId id="2147485282" r:id="rId8"/>
    <p:sldLayoutId id="2147485283" r:id="rId9"/>
    <p:sldLayoutId id="2147485284" r:id="rId10"/>
    <p:sldLayoutId id="2147485285" r:id="rId11"/>
  </p:sldLayoutIdLst>
  <p:transition>
    <p:strips dir="ld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Тема </a:t>
            </a: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7.</a:t>
            </a: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r>
              <a:rPr lang="uk-UA" sz="4400" i="0" dirty="0" smtClean="0">
                <a:latin typeface="Bookman Old Style" pitchFamily="18" charset="0"/>
              </a:rPr>
              <a:t>Наукові дослідження у галузі бухгалтерського обліку</a:t>
            </a:r>
            <a:endParaRPr lang="ru-RU" sz="5400" i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167134"/>
              </p:ext>
            </p:extLst>
          </p:nvPr>
        </p:nvGraphicFramePr>
        <p:xfrm>
          <a:off x="0" y="3478"/>
          <a:ext cx="9144000" cy="691301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917291">
                  <a:extLst>
                    <a:ext uri="{9D8B030D-6E8A-4147-A177-3AD203B41FA5}">
                      <a16:colId xmlns="" xmlns:a16="http://schemas.microsoft.com/office/drawing/2014/main" val="375107889"/>
                    </a:ext>
                  </a:extLst>
                </a:gridCol>
                <a:gridCol w="7226709">
                  <a:extLst>
                    <a:ext uri="{9D8B030D-6E8A-4147-A177-3AD203B41FA5}">
                      <a16:colId xmlns="" xmlns:a16="http://schemas.microsoft.com/office/drawing/2014/main" val="3832454391"/>
                    </a:ext>
                  </a:extLst>
                </a:gridCol>
              </a:tblGrid>
              <a:tr h="8665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</a:rPr>
                        <a:t>Об’єкт аналізу</a:t>
                      </a:r>
                      <a:endParaRPr lang="uk-UA" sz="16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</a:rPr>
                        <a:t>Рукопис книги, стаття в журналі, кандидатська дисертація, автореферат, дипломний проект  і т. ін. (праця автора, рецензована робота...)</a:t>
                      </a:r>
                      <a:endParaRPr lang="uk-UA" sz="16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3177300"/>
                  </a:ext>
                </a:extLst>
              </a:tr>
              <a:tr h="59879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Загальна оцінка: позитивна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Робота вирізняється ... значним фактичним матеріалом,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оригінальним підходом до аналізу та вирішення поставлених завдань, ... високою інформативністю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 доводить (підтверджує) свою думку значним ілюстративним (статистичним, експериментальним) матеріалом...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 справедливо (слушно) зазначає,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аргументовано обґрунтовує,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чітко визначає, детально аналізує,  ретельно розглядає, уважно простежує,  доказово критикує...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Як переконливо свідчить автор, не всі попередні ідеї витримали випробування часом...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 уважно аналізує погляди опонентів...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Ідея автора ... досить продуктивна (плідна, оригінальна, новаторська)...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Праця важлива нестандартними підходами до вирішення...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Думка автора ... (про що?) видається перспективною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Важко не погодитися з...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Думки (положення) автора про ... сформульовані чітко (доказово, переконливо)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Висновки автора достовірні й результативні. Вони ґрунтуються на аналізі значного фактичного матеріалу...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Безперечною заслугою автора варто вважати новий підхід до вирішення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запропоновану класифікацію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способи узагальнення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певні уточнення існуючих понять...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74417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371341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319441"/>
              </p:ext>
            </p:extLst>
          </p:nvPr>
        </p:nvGraphicFramePr>
        <p:xfrm>
          <a:off x="0" y="11585"/>
          <a:ext cx="9144000" cy="699287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691680">
                  <a:extLst>
                    <a:ext uri="{9D8B030D-6E8A-4147-A177-3AD203B41FA5}">
                      <a16:colId xmlns="" xmlns:a16="http://schemas.microsoft.com/office/drawing/2014/main" val="375107889"/>
                    </a:ext>
                  </a:extLst>
                </a:gridCol>
                <a:gridCol w="7452320">
                  <a:extLst>
                    <a:ext uri="{9D8B030D-6E8A-4147-A177-3AD203B41FA5}">
                      <a16:colId xmlns="" xmlns:a16="http://schemas.microsoft.com/office/drawing/2014/main" val="3832454391"/>
                    </a:ext>
                  </a:extLst>
                </a:gridCol>
              </a:tblGrid>
              <a:tr h="397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2"/>
                          </a:solidFill>
                          <a:effectLst/>
                        </a:rPr>
                        <a:t>Об’єкт аналізу</a:t>
                      </a:r>
                      <a:endParaRPr lang="uk-UA" sz="14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2"/>
                          </a:solidFill>
                          <a:effectLst/>
                        </a:rPr>
                        <a:t>Рукопис книги, стаття в журналі, кандидатська дисертація, автореферат, дипломний проект  і т. ін. (праця автора, рецензована робота...)</a:t>
                      </a:r>
                      <a:endParaRPr lang="uk-UA" sz="14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3177300"/>
                  </a:ext>
                </a:extLst>
              </a:tr>
              <a:tr h="26243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Неоднозначна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Варто відзначити певні дискусійні моменти...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Така постановка питання не є однозначною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Одначе цікаві думки не підкріплені фактами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роздуми автора здаються декларативними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все ж робота заслуговує позитивної оцінки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 досить цікаво проаналізував сучасний стан проблеми</a:t>
                      </a: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Водночас, на нашу думку, аналіз міг бути  глибшим і змістовнішим Справедливо вказуючи на... автор помилково вважає, що...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Деякі положення автора залишаються бездоказовими, зокрема й такі...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 роботі (статті, дослідженні, монографії і </a:t>
                      </a:r>
                      <a:r>
                        <a:rPr lang="uk-UA" sz="1200" dirty="0" err="1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т.д</a:t>
                      </a: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.) відчутно не вистачає ілюстративного та фактичного матеріалу. Тому висновки автора здаються дещо некоректними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підтвердження цієї тези автор наводить кілька аргументів (прикладів, даних), які не завжди переконливі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Незважаючи на </a:t>
                      </a:r>
                      <a:r>
                        <a:rPr lang="uk-UA" sz="1200" dirty="0" err="1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дискусійність</a:t>
                      </a: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(неоднозначність) основної концепції (положень, висновків, рекомендацій)  цієї праці, варто відзначити її значення та актуальність для...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74417078"/>
                  </a:ext>
                </a:extLst>
              </a:tr>
              <a:tr h="19205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Недоліки, прорахунки                             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Сумнів викликає доцільність (коректність, продуктивність) такого підходу...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Серед недоліків дослідження – надмірна (невиправдана) категоричність висновків автора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Суттєвий (серйозний) недолік роботи полягає у... непереконливості доказів, спрощеному підході до... відсутності чіткої характеристики... відсутності критичної оцінки...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 прорахунків роботи належать...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Методично</a:t>
                      </a: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робота побудована нераціонально, варто б скоротити...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Поза розглядом дослідження залишилися питання...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 не розглянув питання, що безпосередньо стосуються теми дослідження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Зазначені недоліки мають суто локальний (рекомендаційний) характер і не впливають на остаточні результати дослідження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Вказані зауваження не впливають суттєво на загальну позитивну оцінку роботи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57546090"/>
                  </a:ext>
                </a:extLst>
              </a:tr>
              <a:tr h="851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Висновки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Загалом це цікава й корисна робота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Таким чином, розглянуте дослідження заслуговує позитивної (високої) оцінки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Робота відповідає всім вимогам, може бути оцінена позитивно, а її автор заслуговує на присудження ... (наукового ступеня...)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54446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12982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539552" y="-99392"/>
            <a:ext cx="78488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000" b="1" dirty="0" smtClean="0"/>
              <a:t>Види ефективності наукових досліджень</a:t>
            </a:r>
            <a:endParaRPr lang="uk-UA" sz="3000" b="1" dirty="0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79512" y="837168"/>
            <a:ext cx="8784976" cy="5904200"/>
            <a:chOff x="1881" y="7240"/>
            <a:chExt cx="9180" cy="3983"/>
          </a:xfrm>
        </p:grpSpPr>
        <p:grpSp>
          <p:nvGrpSpPr>
            <p:cNvPr id="5" name="Group 15"/>
            <p:cNvGrpSpPr>
              <a:grpSpLocks/>
            </p:cNvGrpSpPr>
            <p:nvPr/>
          </p:nvGrpSpPr>
          <p:grpSpPr bwMode="auto">
            <a:xfrm>
              <a:off x="1881" y="8239"/>
              <a:ext cx="9180" cy="1032"/>
              <a:chOff x="1701" y="7159"/>
              <a:chExt cx="9180" cy="1032"/>
            </a:xfrm>
          </p:grpSpPr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1701" y="7159"/>
                <a:ext cx="2880" cy="10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Економічна ефективність</a:t>
                </a:r>
                <a:endParaRPr kumimoji="0" lang="uk-UA" altLang="uk-UA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" name="Rectangle 17"/>
              <p:cNvSpPr>
                <a:spLocks noChangeArrowheads="1"/>
              </p:cNvSpPr>
              <p:nvPr/>
            </p:nvSpPr>
            <p:spPr bwMode="auto">
              <a:xfrm>
                <a:off x="4711" y="7159"/>
                <a:ext cx="3110" cy="10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Соціально-економічна ефективність</a:t>
                </a:r>
                <a:endParaRPr kumimoji="0" lang="uk-UA" altLang="uk-UA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1" name="Rectangle 16"/>
              <p:cNvSpPr>
                <a:spLocks noChangeArrowheads="1"/>
              </p:cNvSpPr>
              <p:nvPr/>
            </p:nvSpPr>
            <p:spPr bwMode="auto">
              <a:xfrm>
                <a:off x="8001" y="7159"/>
                <a:ext cx="2880" cy="10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Престиж вітчизняної науки</a:t>
                </a:r>
                <a:endParaRPr kumimoji="0" lang="uk-UA" altLang="uk-UA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6" name="Group 11"/>
            <p:cNvGrpSpPr>
              <a:grpSpLocks/>
            </p:cNvGrpSpPr>
            <p:nvPr/>
          </p:nvGrpSpPr>
          <p:grpSpPr bwMode="auto">
            <a:xfrm>
              <a:off x="1881" y="9423"/>
              <a:ext cx="9180" cy="1800"/>
              <a:chOff x="1701" y="7434"/>
              <a:chExt cx="9180" cy="720"/>
            </a:xfrm>
          </p:grpSpPr>
          <p:sp>
            <p:nvSpPr>
              <p:cNvPr id="16" name="Rectangle 14"/>
              <p:cNvSpPr>
                <a:spLocks noChangeArrowheads="1"/>
              </p:cNvSpPr>
              <p:nvPr/>
            </p:nvSpPr>
            <p:spPr bwMode="auto">
              <a:xfrm>
                <a:off x="1701" y="7434"/>
                <a:ext cx="2880" cy="7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зростання національного доходу, підвищення продуктивності праці, якості продукції, зниження витрат на наукові дослідження</a:t>
                </a:r>
                <a:endPara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17" name="Rectangle 13"/>
              <p:cNvSpPr>
                <a:spLocks noChangeArrowheads="1"/>
              </p:cNvSpPr>
              <p:nvPr/>
            </p:nvSpPr>
            <p:spPr bwMode="auto">
              <a:xfrm>
                <a:off x="4861" y="7434"/>
                <a:ext cx="2880" cy="7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ліквідація важкої праці, поліпшення санітарно-гігієнічних умов праці, очищення навколишнього середовища і т. д</a:t>
                </a:r>
                <a:endPara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18" name="Rectangle 12"/>
              <p:cNvSpPr>
                <a:spLocks noChangeArrowheads="1"/>
              </p:cNvSpPr>
              <p:nvPr/>
            </p:nvSpPr>
            <p:spPr bwMode="auto">
              <a:xfrm>
                <a:off x="8001" y="7434"/>
                <a:ext cx="2880" cy="7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визнання суспільної значущості української науки у світі</a:t>
                </a:r>
                <a:endPara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</p:grpSp>
        <p:sp>
          <p:nvSpPr>
            <p:cNvPr id="7" name="Line 10"/>
            <p:cNvSpPr>
              <a:spLocks noChangeShapeType="1"/>
            </p:cNvSpPr>
            <p:nvPr/>
          </p:nvSpPr>
          <p:spPr bwMode="auto">
            <a:xfrm flipH="1">
              <a:off x="3332" y="9271"/>
              <a:ext cx="0" cy="152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>
              <a:off x="6472" y="9271"/>
              <a:ext cx="9" cy="152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9621" y="9271"/>
              <a:ext cx="0" cy="143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1881" y="7240"/>
              <a:ext cx="9180" cy="73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ВИДИ ЕФЕКТИВНОСТІ НАУКОВИХ ДОСЛІДЖЕНЬ</a:t>
              </a:r>
              <a:endParaRPr kumimoji="0" lang="uk-UA" altLang="uk-UA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2" name="Line 5"/>
            <p:cNvSpPr>
              <a:spLocks noChangeShapeType="1"/>
            </p:cNvSpPr>
            <p:nvPr/>
          </p:nvSpPr>
          <p:spPr bwMode="auto">
            <a:xfrm>
              <a:off x="2061" y="8066"/>
              <a:ext cx="864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" name="Line 4"/>
            <p:cNvSpPr>
              <a:spLocks noChangeShapeType="1"/>
            </p:cNvSpPr>
            <p:nvPr/>
          </p:nvSpPr>
          <p:spPr bwMode="auto">
            <a:xfrm>
              <a:off x="2061" y="8075"/>
              <a:ext cx="0" cy="164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" name="Line 3"/>
            <p:cNvSpPr>
              <a:spLocks noChangeShapeType="1"/>
            </p:cNvSpPr>
            <p:nvPr/>
          </p:nvSpPr>
          <p:spPr bwMode="auto">
            <a:xfrm>
              <a:off x="10701" y="8075"/>
              <a:ext cx="0" cy="164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" name="Line 2"/>
            <p:cNvSpPr>
              <a:spLocks noChangeShapeType="1"/>
            </p:cNvSpPr>
            <p:nvPr/>
          </p:nvSpPr>
          <p:spPr bwMode="auto">
            <a:xfrm>
              <a:off x="6471" y="7974"/>
              <a:ext cx="10" cy="265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sp>
        <p:nvSpPr>
          <p:cNvPr id="22" name="Rectangle 2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610073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Дякую 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за увагу! </a:t>
            </a:r>
            <a:endParaRPr lang="uk-UA" sz="8000" b="1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ctr">
              <a:defRPr/>
            </a:pPr>
            <a:r>
              <a:rPr lang="uk-UA" sz="5000" i="0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</a:rPr>
              <a:t>ЗМІСТ</a:t>
            </a:r>
            <a:endParaRPr lang="uk-UA" sz="5000" i="0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4114" y="1556792"/>
            <a:ext cx="8964488" cy="432048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7.1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 Загальний порядок та програма проведення наукового дослідження у галузі бухгалтерського обліку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endParaRPr lang="uk-UA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7.2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 Основні види наукових робіт у галузі бухгалтерського обліку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endParaRPr lang="uk-UA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7.3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 Підходи до успішного проведення наукового дослідження. Ефективність наукових досліджень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endParaRPr lang="uk-UA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14687297"/>
              </p:ext>
            </p:extLst>
          </p:nvPr>
        </p:nvGraphicFramePr>
        <p:xfrm>
          <a:off x="-40010" y="1268760"/>
          <a:ext cx="9184010" cy="5445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кутник 4"/>
          <p:cNvSpPr/>
          <p:nvPr/>
        </p:nvSpPr>
        <p:spPr>
          <a:xfrm>
            <a:off x="0" y="-987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+mn-lt"/>
              </a:rPr>
              <a:t>Етапи</a:t>
            </a:r>
            <a:r>
              <a:rPr lang="ru-RU" sz="2800" b="1" dirty="0">
                <a:latin typeface="+mn-lt"/>
              </a:rPr>
              <a:t> типового </a:t>
            </a:r>
            <a:r>
              <a:rPr lang="ru-RU" sz="2800" b="1" dirty="0" err="1">
                <a:latin typeface="+mn-lt"/>
              </a:rPr>
              <a:t>наукового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дослідження</a:t>
            </a:r>
            <a:r>
              <a:rPr lang="ru-RU" sz="2800" b="1" dirty="0">
                <a:latin typeface="+mn-lt"/>
              </a:rPr>
              <a:t> у </a:t>
            </a:r>
            <a:r>
              <a:rPr lang="ru-RU" sz="2800" b="1" dirty="0" smtClean="0">
                <a:latin typeface="+mn-lt"/>
              </a:rPr>
              <a:t>галузі</a:t>
            </a:r>
            <a:r>
              <a:rPr lang="en-US" sz="2800" b="1" dirty="0" smtClean="0">
                <a:latin typeface="+mn-lt"/>
              </a:rPr>
              <a:t> </a:t>
            </a:r>
            <a:r>
              <a:rPr lang="ru-RU" sz="2800" b="1" dirty="0" err="1" smtClean="0">
                <a:latin typeface="+mn-lt"/>
              </a:rPr>
              <a:t>бухгалтерського</a:t>
            </a:r>
            <a:r>
              <a:rPr lang="ru-RU" sz="2800" b="1" dirty="0" smtClean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обліку</a:t>
            </a:r>
            <a:endParaRPr lang="ru-RU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59948323"/>
      </p:ext>
    </p:extLst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348804" y="-79160"/>
            <a:ext cx="80283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000" b="1" dirty="0">
                <a:latin typeface="+mn-lt"/>
              </a:rPr>
              <a:t>Функції програми наукового дослідження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323528" y="1484784"/>
            <a:ext cx="8640960" cy="50405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ФУНКЦІЇ ПРОГРАМИ НАУКОВОГО ДОСЛІДЖЕННЯ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3203848" y="2324100"/>
            <a:ext cx="5760640" cy="924322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дає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змогу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визначити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наукову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проблему та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підготувати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базу для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її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вирішення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3203848" y="3753036"/>
            <a:ext cx="5760640" cy="93610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000" b="1">
                <a:solidFill>
                  <a:schemeClr val="tx1"/>
                </a:solidFill>
                <a:latin typeface="Bookman Old Style" panose="02050604050505020204" pitchFamily="18" charset="0"/>
              </a:rPr>
              <a:t>дає змогу обрати способи збору даних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3203848" y="5373216"/>
            <a:ext cx="5764088" cy="93610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дає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змогу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спланувати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діяльність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дослідника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на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всіх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етапах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роботи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9" name="Округлений прямокутник 8"/>
          <p:cNvSpPr/>
          <p:nvPr/>
        </p:nvSpPr>
        <p:spPr bwMode="auto">
          <a:xfrm>
            <a:off x="323528" y="2312318"/>
            <a:ext cx="2376264" cy="93610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т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еоретико-методологічна</a:t>
            </a:r>
          </a:p>
        </p:txBody>
      </p:sp>
      <p:sp>
        <p:nvSpPr>
          <p:cNvPr id="10" name="Округлений прямокутник 9"/>
          <p:cNvSpPr/>
          <p:nvPr/>
        </p:nvSpPr>
        <p:spPr bwMode="auto">
          <a:xfrm>
            <a:off x="323528" y="5373216"/>
            <a:ext cx="2376263" cy="93610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організаційна</a:t>
            </a:r>
          </a:p>
        </p:txBody>
      </p:sp>
      <p:sp>
        <p:nvSpPr>
          <p:cNvPr id="11" name="Округлений прямокутник 10"/>
          <p:cNvSpPr/>
          <p:nvPr/>
        </p:nvSpPr>
        <p:spPr bwMode="auto">
          <a:xfrm>
            <a:off x="307900" y="3753036"/>
            <a:ext cx="2391891" cy="93610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методична</a:t>
            </a:r>
          </a:p>
        </p:txBody>
      </p:sp>
      <p:cxnSp>
        <p:nvCxnSpPr>
          <p:cNvPr id="14" name="Сполучна лінія уступом 13"/>
          <p:cNvCxnSpPr>
            <a:stCxn id="5" idx="1"/>
            <a:endCxn id="9" idx="1"/>
          </p:cNvCxnSpPr>
          <p:nvPr/>
        </p:nvCxnSpPr>
        <p:spPr bwMode="auto">
          <a:xfrm rot="10800000" flipV="1">
            <a:off x="323528" y="1736812"/>
            <a:ext cx="12700" cy="1043558"/>
          </a:xfrm>
          <a:prstGeom prst="bentConnector3">
            <a:avLst>
              <a:gd name="adj1" fmla="val 2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5" idx="1"/>
            <a:endCxn id="11" idx="1"/>
          </p:cNvCxnSpPr>
          <p:nvPr/>
        </p:nvCxnSpPr>
        <p:spPr bwMode="auto">
          <a:xfrm rot="10800000" flipV="1">
            <a:off x="307900" y="1736812"/>
            <a:ext cx="15628" cy="2484276"/>
          </a:xfrm>
          <a:prstGeom prst="bentConnector3">
            <a:avLst>
              <a:gd name="adj1" fmla="val 1562759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Сполучна лінія уступом 20"/>
          <p:cNvCxnSpPr>
            <a:stCxn id="5" idx="1"/>
            <a:endCxn id="10" idx="1"/>
          </p:cNvCxnSpPr>
          <p:nvPr/>
        </p:nvCxnSpPr>
        <p:spPr bwMode="auto">
          <a:xfrm rot="10800000" flipV="1">
            <a:off x="323528" y="1736812"/>
            <a:ext cx="12700" cy="4104456"/>
          </a:xfrm>
          <a:prstGeom prst="bentConnector3">
            <a:avLst>
              <a:gd name="adj1" fmla="val 2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 зі стрілкою 23"/>
          <p:cNvCxnSpPr>
            <a:stCxn id="9" idx="3"/>
            <a:endCxn id="6" idx="1"/>
          </p:cNvCxnSpPr>
          <p:nvPr/>
        </p:nvCxnSpPr>
        <p:spPr bwMode="auto">
          <a:xfrm>
            <a:off x="2699792" y="2780370"/>
            <a:ext cx="504056" cy="589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 зі стрілкою 25"/>
          <p:cNvCxnSpPr>
            <a:stCxn id="11" idx="3"/>
            <a:endCxn id="7" idx="1"/>
          </p:cNvCxnSpPr>
          <p:nvPr/>
        </p:nvCxnSpPr>
        <p:spPr bwMode="auto">
          <a:xfrm>
            <a:off x="2699791" y="4221088"/>
            <a:ext cx="504057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Пряма зі стрілкою 27"/>
          <p:cNvCxnSpPr>
            <a:stCxn id="10" idx="3"/>
            <a:endCxn id="8" idx="1"/>
          </p:cNvCxnSpPr>
          <p:nvPr/>
        </p:nvCxnSpPr>
        <p:spPr bwMode="auto">
          <a:xfrm>
            <a:off x="2699791" y="5841268"/>
            <a:ext cx="504057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06872"/>
      </p:ext>
    </p:extLst>
  </p:cSld>
  <p:clrMapOvr>
    <a:masterClrMapping/>
  </p:clrMapOvr>
  <p:transition>
    <p:strips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33114" y="-57150"/>
            <a:ext cx="91108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+mn-lt"/>
              </a:rPr>
              <a:t>Приклад </a:t>
            </a:r>
            <a:r>
              <a:rPr lang="ru-RU" sz="2800" b="1" dirty="0" err="1">
                <a:latin typeface="+mn-lt"/>
              </a:rPr>
              <a:t>програми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наукового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дослідження</a:t>
            </a:r>
            <a:r>
              <a:rPr lang="ru-RU" sz="2800" b="1" dirty="0">
                <a:latin typeface="+mn-lt"/>
              </a:rPr>
              <a:t> (</a:t>
            </a:r>
            <a:r>
              <a:rPr lang="ru-RU" sz="2800" b="1" dirty="0" err="1">
                <a:latin typeface="+mn-lt"/>
              </a:rPr>
              <a:t>написання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наукової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статті</a:t>
            </a:r>
            <a:r>
              <a:rPr lang="ru-RU" sz="2800" b="1" dirty="0">
                <a:latin typeface="+mn-lt"/>
              </a:rPr>
              <a:t>)</a:t>
            </a:r>
            <a:endParaRPr lang="uk-UA" sz="2800" b="1" dirty="0">
              <a:latin typeface="+mn-lt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720213"/>
              </p:ext>
            </p:extLst>
          </p:nvPr>
        </p:nvGraphicFramePr>
        <p:xfrm>
          <a:off x="-24011" y="1196752"/>
          <a:ext cx="9192022" cy="58887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{22838BEF-8BB2-4498-84A7-C5851F593DF1}</a:tableStyleId>
              </a:tblPr>
              <a:tblGrid>
                <a:gridCol w="413015">
                  <a:extLst>
                    <a:ext uri="{9D8B030D-6E8A-4147-A177-3AD203B41FA5}">
                      <a16:colId xmlns="" xmlns:a16="http://schemas.microsoft.com/office/drawing/2014/main" val="444215546"/>
                    </a:ext>
                  </a:extLst>
                </a:gridCol>
                <a:gridCol w="5371144">
                  <a:extLst>
                    <a:ext uri="{9D8B030D-6E8A-4147-A177-3AD203B41FA5}">
                      <a16:colId xmlns="" xmlns:a16="http://schemas.microsoft.com/office/drawing/2014/main" val="1045648717"/>
                    </a:ext>
                  </a:extLst>
                </a:gridCol>
                <a:gridCol w="2017571">
                  <a:extLst>
                    <a:ext uri="{9D8B030D-6E8A-4147-A177-3AD203B41FA5}">
                      <a16:colId xmlns="" xmlns:a16="http://schemas.microsoft.com/office/drawing/2014/main" val="24206796"/>
                    </a:ext>
                  </a:extLst>
                </a:gridCol>
                <a:gridCol w="1390292">
                  <a:extLst>
                    <a:ext uri="{9D8B030D-6E8A-4147-A177-3AD203B41FA5}">
                      <a16:colId xmlns="" xmlns:a16="http://schemas.microsoft.com/office/drawing/2014/main" val="124740669"/>
                    </a:ext>
                  </a:extLst>
                </a:gridCol>
              </a:tblGrid>
              <a:tr h="4962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Bookman Old Style" panose="02050604050505020204" pitchFamily="18" charset="0"/>
                        </a:rPr>
                        <a:t>№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Питання дослідження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Термін виконання, днів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90" baseline="0" dirty="0">
                          <a:effectLst/>
                          <a:latin typeface="Bookman Old Style" panose="02050604050505020204" pitchFamily="18" charset="0"/>
                        </a:rPr>
                        <a:t>Виконавець</a:t>
                      </a:r>
                      <a:endParaRPr lang="uk-UA" sz="1600" spc="-90" baseline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 anchor="ctr"/>
                </a:tc>
                <a:extLst>
                  <a:ext uri="{0D108BD9-81ED-4DB2-BD59-A6C34878D82A}">
                    <a16:rowId xmlns="" xmlns:a16="http://schemas.microsoft.com/office/drawing/2014/main" val="2102954520"/>
                  </a:ext>
                </a:extLst>
              </a:tr>
              <a:tr h="237958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Діагностичний етап 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71741868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Формулювання провідних ідей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="" xmlns:a16="http://schemas.microsoft.com/office/drawing/2014/main" val="2811232923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Формулювання гіпотези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="" xmlns:a16="http://schemas.microsoft.com/office/drawing/2014/main" val="3942662348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Визначення напряму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="" xmlns:a16="http://schemas.microsoft.com/office/drawing/2014/main" val="934541043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4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Визначення проблеми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="" xmlns:a16="http://schemas.microsoft.com/office/drawing/2014/main" val="2288813604"/>
                  </a:ext>
                </a:extLst>
              </a:tr>
              <a:tr h="498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5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Ознайомлення зі станом обраної для дослідження проблеми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3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="" xmlns:a16="http://schemas.microsoft.com/office/drawing/2014/main" val="3657862951"/>
                  </a:ext>
                </a:extLst>
              </a:tr>
              <a:tr h="498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6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Накопичення наукових фактів у процесі дослідження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3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="" xmlns:a16="http://schemas.microsoft.com/office/drawing/2014/main" val="1491681550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7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Формулювання об’єктів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="" xmlns:a16="http://schemas.microsoft.com/office/drawing/2014/main" val="274543185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8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Визначення предмета дослідження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="" xmlns:a16="http://schemas.microsoft.com/office/drawing/2014/main" val="2335721419"/>
                  </a:ext>
                </a:extLst>
              </a:tr>
              <a:tr h="237958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Практичний етап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799347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Вибір теми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="" xmlns:a16="http://schemas.microsoft.com/office/drawing/2014/main" val="1297634325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Формулювання актуальності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="" xmlns:a16="http://schemas.microsoft.com/office/drawing/2014/main" val="2391486775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Визначення мети і завдання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="" xmlns:a16="http://schemas.microsoft.com/office/drawing/2014/main" val="1297174984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4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Розробка попереднього плану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="" xmlns:a16="http://schemas.microsoft.com/office/drawing/2014/main" val="1108218213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5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Пошук і збір інформації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7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="" xmlns:a16="http://schemas.microsoft.com/office/drawing/2014/main" val="223245039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6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Аналіз та інтерпретація інформації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21945" algn="l"/>
                          <a:tab pos="591820" algn="ctr"/>
                        </a:tabLs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5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="" xmlns:a16="http://schemas.microsoft.com/office/drawing/2014/main" val="1251026939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7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Вибір методів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="" xmlns:a16="http://schemas.microsoft.com/office/drawing/2014/main" val="3748564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9961"/>
      </p:ext>
    </p:extLst>
  </p:cSld>
  <p:clrMapOvr>
    <a:masterClrMapping/>
  </p:clrMapOvr>
  <p:transition>
    <p:strips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33114" y="-57150"/>
            <a:ext cx="91108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+mn-lt"/>
              </a:rPr>
              <a:t>Приклад </a:t>
            </a:r>
            <a:r>
              <a:rPr lang="ru-RU" sz="2800" b="1" dirty="0" err="1">
                <a:latin typeface="+mn-lt"/>
              </a:rPr>
              <a:t>програми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наукового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дослідження</a:t>
            </a:r>
            <a:r>
              <a:rPr lang="ru-RU" sz="2800" b="1" dirty="0">
                <a:latin typeface="+mn-lt"/>
              </a:rPr>
              <a:t> (</a:t>
            </a:r>
            <a:r>
              <a:rPr lang="ru-RU" sz="2800" b="1" dirty="0" err="1">
                <a:latin typeface="+mn-lt"/>
              </a:rPr>
              <a:t>написання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наукової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статті</a:t>
            </a:r>
            <a:r>
              <a:rPr lang="ru-RU" sz="2800" b="1" dirty="0">
                <a:latin typeface="+mn-lt"/>
              </a:rPr>
              <a:t>)</a:t>
            </a:r>
            <a:endParaRPr lang="uk-UA" sz="2800" b="1" dirty="0">
              <a:latin typeface="+mn-lt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366987"/>
              </p:ext>
            </p:extLst>
          </p:nvPr>
        </p:nvGraphicFramePr>
        <p:xfrm>
          <a:off x="0" y="1412776"/>
          <a:ext cx="9144000" cy="506652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{22838BEF-8BB2-4498-84A7-C5851F593DF1}</a:tableStyleId>
              </a:tblPr>
              <a:tblGrid>
                <a:gridCol w="410857">
                  <a:extLst>
                    <a:ext uri="{9D8B030D-6E8A-4147-A177-3AD203B41FA5}">
                      <a16:colId xmlns="" xmlns:a16="http://schemas.microsoft.com/office/drawing/2014/main" val="444215546"/>
                    </a:ext>
                  </a:extLst>
                </a:gridCol>
                <a:gridCol w="5343083">
                  <a:extLst>
                    <a:ext uri="{9D8B030D-6E8A-4147-A177-3AD203B41FA5}">
                      <a16:colId xmlns="" xmlns:a16="http://schemas.microsoft.com/office/drawing/2014/main" val="1045648717"/>
                    </a:ext>
                  </a:extLst>
                </a:gridCol>
                <a:gridCol w="2007031">
                  <a:extLst>
                    <a:ext uri="{9D8B030D-6E8A-4147-A177-3AD203B41FA5}">
                      <a16:colId xmlns="" xmlns:a16="http://schemas.microsoft.com/office/drawing/2014/main" val="24206796"/>
                    </a:ext>
                  </a:extLst>
                </a:gridCol>
                <a:gridCol w="1383029">
                  <a:extLst>
                    <a:ext uri="{9D8B030D-6E8A-4147-A177-3AD203B41FA5}">
                      <a16:colId xmlns="" xmlns:a16="http://schemas.microsoft.com/office/drawing/2014/main" val="124740669"/>
                    </a:ext>
                  </a:extLst>
                </a:gridCol>
              </a:tblGrid>
              <a:tr h="229775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</a:rPr>
                        <a:t>Узагальнюючий етап </a:t>
                      </a:r>
                      <a:endParaRPr lang="uk-UA" sz="160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13477706"/>
                  </a:ext>
                </a:extLst>
              </a:tr>
              <a:tr h="480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uk-UA" sz="1600" i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</a:rPr>
                        <a:t>Групування та систематизація зібраної інформації</a:t>
                      </a:r>
                      <a:endParaRPr lang="uk-UA" sz="160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</a:rPr>
                        <a:t>5 </a:t>
                      </a:r>
                      <a:endParaRPr lang="uk-UA" sz="1600" i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i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="" xmlns:a16="http://schemas.microsoft.com/office/drawing/2014/main" val="1218931957"/>
                  </a:ext>
                </a:extLst>
              </a:tr>
              <a:tr h="7302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 i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</a:rPr>
                        <a:t>Наукове опрацювання зібраної інформації та формування попереднього варіанти наукової роботи</a:t>
                      </a:r>
                      <a:endParaRPr lang="uk-UA" sz="160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</a:rPr>
                        <a:t>5 </a:t>
                      </a:r>
                      <a:endParaRPr lang="uk-UA" sz="1600" i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="" xmlns:a16="http://schemas.microsoft.com/office/drawing/2014/main" val="1911630889"/>
                  </a:ext>
                </a:extLst>
              </a:tr>
              <a:tr h="7302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  <a:endParaRPr lang="uk-UA" sz="160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</a:rPr>
                        <a:t>Формулювання попередніх висновків, їх апробація та уточнення, внесення коригувань до наукової роботи</a:t>
                      </a:r>
                      <a:endParaRPr lang="uk-UA" sz="160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21945" algn="l"/>
                          <a:tab pos="591820" algn="ctr"/>
                        </a:tabLs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</a:rPr>
                        <a:t>5 </a:t>
                      </a:r>
                      <a:endParaRPr lang="uk-UA" sz="160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="" xmlns:a16="http://schemas.microsoft.com/office/drawing/2014/main" val="389334382"/>
                  </a:ext>
                </a:extLst>
              </a:tr>
              <a:tr h="480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Складання остаточного плану наукового дослідження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Чиж М.М.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195661040"/>
                  </a:ext>
                </a:extLst>
              </a:tr>
              <a:tr h="480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Оформлення остаточного варіанта наукової роботи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Чиж М.М.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510761727"/>
                  </a:ext>
                </a:extLst>
              </a:tr>
              <a:tr h="299455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Етап впровадження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39798969"/>
                  </a:ext>
                </a:extLst>
              </a:tr>
              <a:tr h="480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Впровадження результатів наукових досліджень в теорію і практику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Протягом 3 місяців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Чиж М.М.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43970493"/>
                  </a:ext>
                </a:extLst>
              </a:tr>
              <a:tr h="4791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Оцінка ефективності результатів наукових досліджень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21945" algn="l"/>
                          <a:tab pos="591820" algn="ctr"/>
                        </a:tabLst>
                      </a:pPr>
                      <a:r>
                        <a:rPr lang="uk-UA" sz="1600" b="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Протягом 1 місяця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Чиж М.М.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742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8578245"/>
      </p:ext>
    </p:extLst>
  </p:cSld>
  <p:clrMapOvr>
    <a:masterClrMapping/>
  </p:clrMapOvr>
  <p:transition>
    <p:strips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Округлений прямокутник 19"/>
          <p:cNvSpPr/>
          <p:nvPr/>
        </p:nvSpPr>
        <p:spPr bwMode="auto">
          <a:xfrm>
            <a:off x="6734717" y="1732856"/>
            <a:ext cx="2031538" cy="1048333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У межах загально-наукової діяльності</a:t>
            </a:r>
          </a:p>
        </p:txBody>
      </p:sp>
      <p:sp>
        <p:nvSpPr>
          <p:cNvPr id="2" name="Прямокутник 1"/>
          <p:cNvSpPr/>
          <p:nvPr/>
        </p:nvSpPr>
        <p:spPr>
          <a:xfrm>
            <a:off x="3820" y="-9939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100" b="1" dirty="0" err="1">
                <a:latin typeface="+mn-lt"/>
              </a:rPr>
              <a:t>Форми</a:t>
            </a:r>
            <a:r>
              <a:rPr lang="ru-RU" sz="3100" b="1" dirty="0">
                <a:latin typeface="+mn-lt"/>
              </a:rPr>
              <a:t> </a:t>
            </a:r>
            <a:r>
              <a:rPr lang="ru-RU" sz="3100" b="1" dirty="0" err="1">
                <a:latin typeface="+mn-lt"/>
              </a:rPr>
              <a:t>втілення</a:t>
            </a:r>
            <a:r>
              <a:rPr lang="ru-RU" sz="3100" b="1" dirty="0">
                <a:latin typeface="+mn-lt"/>
              </a:rPr>
              <a:t> </a:t>
            </a:r>
            <a:r>
              <a:rPr lang="ru-RU" sz="3100" b="1" dirty="0" err="1">
                <a:latin typeface="+mn-lt"/>
              </a:rPr>
              <a:t>результатів</a:t>
            </a:r>
            <a:r>
              <a:rPr lang="ru-RU" sz="3100" b="1" dirty="0">
                <a:latin typeface="+mn-lt"/>
              </a:rPr>
              <a:t> </a:t>
            </a:r>
            <a:r>
              <a:rPr lang="ru-RU" sz="3100" b="1" dirty="0" err="1">
                <a:latin typeface="+mn-lt"/>
              </a:rPr>
              <a:t>наукових</a:t>
            </a:r>
            <a:r>
              <a:rPr lang="ru-RU" sz="3100" b="1" dirty="0">
                <a:latin typeface="+mn-lt"/>
              </a:rPr>
              <a:t> </a:t>
            </a:r>
            <a:r>
              <a:rPr lang="ru-RU" sz="3100" b="1" dirty="0" err="1">
                <a:latin typeface="+mn-lt"/>
              </a:rPr>
              <a:t>досліджень</a:t>
            </a:r>
            <a:endParaRPr lang="uk-UA" sz="3100" b="1" dirty="0">
              <a:latin typeface="+mn-lt"/>
            </a:endParaRPr>
          </a:p>
        </p:txBody>
      </p:sp>
      <p:sp>
        <p:nvSpPr>
          <p:cNvPr id="3" name="Округлений прямокутник 2"/>
          <p:cNvSpPr/>
          <p:nvPr/>
        </p:nvSpPr>
        <p:spPr bwMode="auto">
          <a:xfrm>
            <a:off x="0" y="1109789"/>
            <a:ext cx="9144000" cy="504056"/>
          </a:xfrm>
          <a:prstGeom prst="round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Форми втілення результатів наукових досліджень</a:t>
            </a:r>
          </a:p>
        </p:txBody>
      </p:sp>
      <p:sp>
        <p:nvSpPr>
          <p:cNvPr id="4" name="Округлений прямокутник 3"/>
          <p:cNvSpPr/>
          <p:nvPr/>
        </p:nvSpPr>
        <p:spPr bwMode="auto">
          <a:xfrm>
            <a:off x="365820" y="1714741"/>
            <a:ext cx="2841383" cy="750212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У межах студентської наукової діяльності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365819" y="2649044"/>
            <a:ext cx="2749061" cy="357928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конспект</a:t>
            </a: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365814" y="3961575"/>
            <a:ext cx="2749061" cy="372233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к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урсова робота</a:t>
            </a: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365816" y="3074448"/>
            <a:ext cx="2749061" cy="372105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анотування</a:t>
            </a: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365815" y="3521994"/>
            <a:ext cx="2749061" cy="391623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реферат</a:t>
            </a:r>
          </a:p>
        </p:txBody>
      </p:sp>
      <p:sp>
        <p:nvSpPr>
          <p:cNvPr id="9" name="Округлений прямокутник 8"/>
          <p:cNvSpPr/>
          <p:nvPr/>
        </p:nvSpPr>
        <p:spPr bwMode="auto">
          <a:xfrm>
            <a:off x="365813" y="4381766"/>
            <a:ext cx="2749061" cy="565615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з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віт про виробничу практику</a:t>
            </a:r>
          </a:p>
        </p:txBody>
      </p:sp>
      <p:sp>
        <p:nvSpPr>
          <p:cNvPr id="10" name="Округлений прямокутник 9"/>
          <p:cNvSpPr/>
          <p:nvPr/>
        </p:nvSpPr>
        <p:spPr bwMode="auto">
          <a:xfrm>
            <a:off x="363581" y="5009043"/>
            <a:ext cx="2749061" cy="608760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з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віт про педагогічну практику</a:t>
            </a:r>
          </a:p>
        </p:txBody>
      </p:sp>
      <p:sp>
        <p:nvSpPr>
          <p:cNvPr id="11" name="Округлений прямокутник 10"/>
          <p:cNvSpPr/>
          <p:nvPr/>
        </p:nvSpPr>
        <p:spPr bwMode="auto">
          <a:xfrm>
            <a:off x="363581" y="5674251"/>
            <a:ext cx="2749061" cy="608761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кваліфікаційна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робота бакалавра</a:t>
            </a:r>
          </a:p>
        </p:txBody>
      </p:sp>
      <p:sp>
        <p:nvSpPr>
          <p:cNvPr id="12" name="Округлений прямокутник 11"/>
          <p:cNvSpPr/>
          <p:nvPr/>
        </p:nvSpPr>
        <p:spPr bwMode="auto">
          <a:xfrm>
            <a:off x="372016" y="6347460"/>
            <a:ext cx="2749060" cy="465916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кваліфікаційна 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робота магістра</a:t>
            </a: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13" name="Округлений прямокутник 12"/>
          <p:cNvSpPr/>
          <p:nvPr/>
        </p:nvSpPr>
        <p:spPr bwMode="auto">
          <a:xfrm>
            <a:off x="6727816" y="6188402"/>
            <a:ext cx="2038433" cy="279409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відгук</a:t>
            </a:r>
          </a:p>
        </p:txBody>
      </p:sp>
      <p:sp>
        <p:nvSpPr>
          <p:cNvPr id="14" name="Округлений прямокутник 13"/>
          <p:cNvSpPr/>
          <p:nvPr/>
        </p:nvSpPr>
        <p:spPr bwMode="auto">
          <a:xfrm>
            <a:off x="6734715" y="6546350"/>
            <a:ext cx="2038433" cy="249461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монографія</a:t>
            </a:r>
          </a:p>
        </p:txBody>
      </p:sp>
      <p:sp>
        <p:nvSpPr>
          <p:cNvPr id="15" name="Округлений прямокутник 14"/>
          <p:cNvSpPr/>
          <p:nvPr/>
        </p:nvSpPr>
        <p:spPr bwMode="auto">
          <a:xfrm>
            <a:off x="6734717" y="2880650"/>
            <a:ext cx="2031538" cy="411589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повідомлення</a:t>
            </a: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16" name="Округлений прямокутник 15"/>
          <p:cNvSpPr/>
          <p:nvPr/>
        </p:nvSpPr>
        <p:spPr bwMode="auto">
          <a:xfrm>
            <a:off x="3709771" y="4985544"/>
            <a:ext cx="2509843" cy="655757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д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исертація доктора наук</a:t>
            </a:r>
          </a:p>
        </p:txBody>
      </p:sp>
      <p:sp>
        <p:nvSpPr>
          <p:cNvPr id="17" name="Округлений прямокутник 16"/>
          <p:cNvSpPr/>
          <p:nvPr/>
        </p:nvSpPr>
        <p:spPr bwMode="auto">
          <a:xfrm>
            <a:off x="3718341" y="4145360"/>
            <a:ext cx="2509843" cy="602597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д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исертація </a:t>
            </a:r>
            <a:r>
              <a:rPr lang="uk-UA" sz="16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здобувача </a:t>
            </a:r>
            <a:r>
              <a:rPr lang="en-US" sz="16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PhD</a:t>
            </a: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18" name="Округлений прямокутник 17"/>
          <p:cNvSpPr/>
          <p:nvPr/>
        </p:nvSpPr>
        <p:spPr bwMode="auto">
          <a:xfrm>
            <a:off x="3695657" y="3357563"/>
            <a:ext cx="2538069" cy="55605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а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втореферат дисертації</a:t>
            </a:r>
          </a:p>
        </p:txBody>
      </p:sp>
      <p:sp>
        <p:nvSpPr>
          <p:cNvPr id="19" name="Округлений прямокутник 18"/>
          <p:cNvSpPr/>
          <p:nvPr/>
        </p:nvSpPr>
        <p:spPr bwMode="auto">
          <a:xfrm>
            <a:off x="3718341" y="1725367"/>
            <a:ext cx="2538071" cy="1402180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У межах</a:t>
            </a:r>
            <a:r>
              <a:rPr kumimoji="0" lang="uk-UA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наукової діяльності з метою здобуття наукових ступенів</a:t>
            </a: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21" name="Округлений прямокутник 20"/>
          <p:cNvSpPr/>
          <p:nvPr/>
        </p:nvSpPr>
        <p:spPr bwMode="auto">
          <a:xfrm>
            <a:off x="6727816" y="5599269"/>
            <a:ext cx="2038433" cy="51059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з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віти про НДР</a:t>
            </a:r>
            <a:r>
              <a:rPr kumimoji="0" lang="uk-UA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і ДКР</a:t>
            </a: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22" name="Округлений прямокутник 21"/>
          <p:cNvSpPr/>
          <p:nvPr/>
        </p:nvSpPr>
        <p:spPr bwMode="auto">
          <a:xfrm>
            <a:off x="6734715" y="5056728"/>
            <a:ext cx="2031537" cy="464002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р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езюме-висновки</a:t>
            </a:r>
          </a:p>
        </p:txBody>
      </p:sp>
      <p:sp>
        <p:nvSpPr>
          <p:cNvPr id="23" name="Округлений прямокутник 22"/>
          <p:cNvSpPr/>
          <p:nvPr/>
        </p:nvSpPr>
        <p:spPr bwMode="auto">
          <a:xfrm>
            <a:off x="6734715" y="4644518"/>
            <a:ext cx="2031537" cy="323510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н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аукова стаття</a:t>
            </a:r>
          </a:p>
        </p:txBody>
      </p:sp>
      <p:sp>
        <p:nvSpPr>
          <p:cNvPr id="24" name="Округлений прямокутник 23"/>
          <p:cNvSpPr/>
          <p:nvPr/>
        </p:nvSpPr>
        <p:spPr bwMode="auto">
          <a:xfrm>
            <a:off x="6734716" y="4250991"/>
            <a:ext cx="2031537" cy="321468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рецензія</a:t>
            </a:r>
          </a:p>
        </p:txBody>
      </p:sp>
      <p:sp>
        <p:nvSpPr>
          <p:cNvPr id="25" name="Округлений прямокутник 24"/>
          <p:cNvSpPr/>
          <p:nvPr/>
        </p:nvSpPr>
        <p:spPr bwMode="auto">
          <a:xfrm>
            <a:off x="6734717" y="3837689"/>
            <a:ext cx="2031537" cy="322560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тези</a:t>
            </a:r>
          </a:p>
        </p:txBody>
      </p:sp>
      <p:sp>
        <p:nvSpPr>
          <p:cNvPr id="26" name="Округлений прямокутник 25"/>
          <p:cNvSpPr/>
          <p:nvPr/>
        </p:nvSpPr>
        <p:spPr bwMode="auto">
          <a:xfrm>
            <a:off x="6738491" y="3391700"/>
            <a:ext cx="2027763" cy="350521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доповіді</a:t>
            </a:r>
          </a:p>
        </p:txBody>
      </p:sp>
      <p:cxnSp>
        <p:nvCxnSpPr>
          <p:cNvPr id="28" name="Пряма зі стрілкою 27"/>
          <p:cNvCxnSpPr>
            <a:stCxn id="4" idx="0"/>
          </p:cNvCxnSpPr>
          <p:nvPr/>
        </p:nvCxnSpPr>
        <p:spPr bwMode="auto">
          <a:xfrm flipH="1" flipV="1">
            <a:off x="1763688" y="1613845"/>
            <a:ext cx="22824" cy="10089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Пряма зі стрілкою 29"/>
          <p:cNvCxnSpPr>
            <a:endCxn id="19" idx="0"/>
          </p:cNvCxnSpPr>
          <p:nvPr/>
        </p:nvCxnSpPr>
        <p:spPr bwMode="auto">
          <a:xfrm flipH="1">
            <a:off x="4987377" y="1613845"/>
            <a:ext cx="16671" cy="1115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Пряма зі стрілкою 31"/>
          <p:cNvCxnSpPr>
            <a:endCxn id="20" idx="0"/>
          </p:cNvCxnSpPr>
          <p:nvPr/>
        </p:nvCxnSpPr>
        <p:spPr bwMode="auto">
          <a:xfrm>
            <a:off x="7740352" y="1613845"/>
            <a:ext cx="10134" cy="11901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Сполучна лінія уступом 33"/>
          <p:cNvCxnSpPr>
            <a:stCxn id="4" idx="1"/>
            <a:endCxn id="5" idx="1"/>
          </p:cNvCxnSpPr>
          <p:nvPr/>
        </p:nvCxnSpPr>
        <p:spPr bwMode="auto">
          <a:xfrm rot="10800000" flipV="1">
            <a:off x="365820" y="2089846"/>
            <a:ext cx="1" cy="738161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Сполучна лінія уступом 41"/>
          <p:cNvCxnSpPr>
            <a:stCxn id="5" idx="1"/>
            <a:endCxn id="7" idx="1"/>
          </p:cNvCxnSpPr>
          <p:nvPr/>
        </p:nvCxnSpPr>
        <p:spPr bwMode="auto">
          <a:xfrm rot="10800000" flipV="1">
            <a:off x="365817" y="2828007"/>
            <a:ext cx="3" cy="432493"/>
          </a:xfrm>
          <a:prstGeom prst="bentConnector3">
            <a:avLst>
              <a:gd name="adj1" fmla="val 762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Сполучна лінія уступом 43"/>
          <p:cNvCxnSpPr>
            <a:stCxn id="7" idx="1"/>
            <a:endCxn id="8" idx="1"/>
          </p:cNvCxnSpPr>
          <p:nvPr/>
        </p:nvCxnSpPr>
        <p:spPr bwMode="auto">
          <a:xfrm rot="10800000" flipV="1">
            <a:off x="365816" y="3260500"/>
            <a:ext cx="1" cy="457305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Сполучна лінія уступом 45"/>
          <p:cNvCxnSpPr>
            <a:stCxn id="8" idx="1"/>
            <a:endCxn id="6" idx="1"/>
          </p:cNvCxnSpPr>
          <p:nvPr/>
        </p:nvCxnSpPr>
        <p:spPr bwMode="auto">
          <a:xfrm rot="10800000" flipV="1">
            <a:off x="365815" y="3717806"/>
            <a:ext cx="1" cy="429886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Сполучна лінія уступом 47"/>
          <p:cNvCxnSpPr>
            <a:stCxn id="6" idx="1"/>
            <a:endCxn id="9" idx="1"/>
          </p:cNvCxnSpPr>
          <p:nvPr/>
        </p:nvCxnSpPr>
        <p:spPr bwMode="auto">
          <a:xfrm rot="10800000" flipV="1">
            <a:off x="365814" y="4147692"/>
            <a:ext cx="1" cy="516882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Сполучна лінія уступом 49"/>
          <p:cNvCxnSpPr>
            <a:stCxn id="9" idx="1"/>
            <a:endCxn id="10" idx="1"/>
          </p:cNvCxnSpPr>
          <p:nvPr/>
        </p:nvCxnSpPr>
        <p:spPr bwMode="auto">
          <a:xfrm rot="10800000" flipV="1">
            <a:off x="363581" y="4664573"/>
            <a:ext cx="2232" cy="648849"/>
          </a:xfrm>
          <a:prstGeom prst="bentConnector3">
            <a:avLst>
              <a:gd name="adj1" fmla="val 10341935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Сполучна лінія уступом 51"/>
          <p:cNvCxnSpPr>
            <a:stCxn id="10" idx="1"/>
            <a:endCxn id="11" idx="1"/>
          </p:cNvCxnSpPr>
          <p:nvPr/>
        </p:nvCxnSpPr>
        <p:spPr bwMode="auto">
          <a:xfrm rot="10800000" flipV="1">
            <a:off x="363581" y="5313422"/>
            <a:ext cx="12700" cy="665209"/>
          </a:xfrm>
          <a:prstGeom prst="bentConnector3">
            <a:avLst>
              <a:gd name="adj1" fmla="val 1887811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Сполучна лінія уступом 57"/>
          <p:cNvCxnSpPr>
            <a:stCxn id="11" idx="1"/>
            <a:endCxn id="12" idx="1"/>
          </p:cNvCxnSpPr>
          <p:nvPr/>
        </p:nvCxnSpPr>
        <p:spPr bwMode="auto">
          <a:xfrm rot="10800000" flipH="1" flipV="1">
            <a:off x="363580" y="5978632"/>
            <a:ext cx="8435" cy="601786"/>
          </a:xfrm>
          <a:prstGeom prst="bentConnector3">
            <a:avLst>
              <a:gd name="adj1" fmla="val -2710136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Сполучна лінія уступом 60"/>
          <p:cNvCxnSpPr>
            <a:stCxn id="19" idx="1"/>
            <a:endCxn id="18" idx="1"/>
          </p:cNvCxnSpPr>
          <p:nvPr/>
        </p:nvCxnSpPr>
        <p:spPr bwMode="auto">
          <a:xfrm rot="10800000" flipV="1">
            <a:off x="3695657" y="2426456"/>
            <a:ext cx="22684" cy="1209133"/>
          </a:xfrm>
          <a:prstGeom prst="bentConnector3">
            <a:avLst>
              <a:gd name="adj1" fmla="val 1107759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Сполучна лінія уступом 62"/>
          <p:cNvCxnSpPr>
            <a:stCxn id="18" idx="1"/>
            <a:endCxn id="17" idx="1"/>
          </p:cNvCxnSpPr>
          <p:nvPr/>
        </p:nvCxnSpPr>
        <p:spPr bwMode="auto">
          <a:xfrm rot="10800000" flipH="1" flipV="1">
            <a:off x="3695657" y="3635589"/>
            <a:ext cx="22684" cy="811069"/>
          </a:xfrm>
          <a:prstGeom prst="bentConnector3">
            <a:avLst>
              <a:gd name="adj1" fmla="val -1007759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Сполучна лінія уступом 64"/>
          <p:cNvCxnSpPr>
            <a:stCxn id="17" idx="1"/>
            <a:endCxn id="16" idx="1"/>
          </p:cNvCxnSpPr>
          <p:nvPr/>
        </p:nvCxnSpPr>
        <p:spPr bwMode="auto">
          <a:xfrm rot="10800000" flipV="1">
            <a:off x="3709771" y="4446659"/>
            <a:ext cx="8570" cy="866764"/>
          </a:xfrm>
          <a:prstGeom prst="bentConnector3">
            <a:avLst>
              <a:gd name="adj1" fmla="val 2883431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Сполучна лінія уступом 69"/>
          <p:cNvCxnSpPr>
            <a:stCxn id="20" idx="1"/>
            <a:endCxn id="15" idx="1"/>
          </p:cNvCxnSpPr>
          <p:nvPr/>
        </p:nvCxnSpPr>
        <p:spPr bwMode="auto">
          <a:xfrm rot="10800000" flipV="1">
            <a:off x="6734717" y="2257023"/>
            <a:ext cx="12700" cy="829422"/>
          </a:xfrm>
          <a:prstGeom prst="bent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Сполучна лінія уступом 71"/>
          <p:cNvCxnSpPr>
            <a:stCxn id="15" idx="1"/>
            <a:endCxn id="26" idx="1"/>
          </p:cNvCxnSpPr>
          <p:nvPr/>
        </p:nvCxnSpPr>
        <p:spPr bwMode="auto">
          <a:xfrm rot="10800000" flipH="1" flipV="1">
            <a:off x="6734717" y="3086445"/>
            <a:ext cx="3774" cy="480516"/>
          </a:xfrm>
          <a:prstGeom prst="bentConnector3">
            <a:avLst>
              <a:gd name="adj1" fmla="val -6057234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Сполучна лінія уступом 73"/>
          <p:cNvCxnSpPr>
            <a:stCxn id="26" idx="1"/>
            <a:endCxn id="25" idx="1"/>
          </p:cNvCxnSpPr>
          <p:nvPr/>
        </p:nvCxnSpPr>
        <p:spPr bwMode="auto">
          <a:xfrm rot="10800000" flipV="1">
            <a:off x="6734717" y="3566961"/>
            <a:ext cx="3774" cy="432008"/>
          </a:xfrm>
          <a:prstGeom prst="bentConnector3">
            <a:avLst>
              <a:gd name="adj1" fmla="val 6157234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6" name="Сполучна лінія уступом 75"/>
          <p:cNvCxnSpPr>
            <a:stCxn id="25" idx="1"/>
            <a:endCxn id="24" idx="1"/>
          </p:cNvCxnSpPr>
          <p:nvPr/>
        </p:nvCxnSpPr>
        <p:spPr bwMode="auto">
          <a:xfrm rot="10800000" flipV="1">
            <a:off x="6734717" y="3998969"/>
            <a:ext cx="1" cy="412756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Сполучна лінія уступом 77"/>
          <p:cNvCxnSpPr>
            <a:stCxn id="24" idx="1"/>
            <a:endCxn id="23" idx="1"/>
          </p:cNvCxnSpPr>
          <p:nvPr/>
        </p:nvCxnSpPr>
        <p:spPr bwMode="auto">
          <a:xfrm rot="10800000" flipV="1">
            <a:off x="6734716" y="4411725"/>
            <a:ext cx="1" cy="394548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2" name="Сполучна лінія уступом 81"/>
          <p:cNvCxnSpPr>
            <a:stCxn id="23" idx="1"/>
            <a:endCxn id="22" idx="1"/>
          </p:cNvCxnSpPr>
          <p:nvPr/>
        </p:nvCxnSpPr>
        <p:spPr bwMode="auto">
          <a:xfrm rot="10800000" flipV="1">
            <a:off x="6734715" y="4806273"/>
            <a:ext cx="12700" cy="482456"/>
          </a:xfrm>
          <a:prstGeom prst="bentConnector3">
            <a:avLst>
              <a:gd name="adj1" fmla="val 1934575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4" name="Сполучна лінія уступом 83"/>
          <p:cNvCxnSpPr>
            <a:stCxn id="22" idx="1"/>
            <a:endCxn id="21" idx="1"/>
          </p:cNvCxnSpPr>
          <p:nvPr/>
        </p:nvCxnSpPr>
        <p:spPr bwMode="auto">
          <a:xfrm rot="10800000" flipV="1">
            <a:off x="6727817" y="5288728"/>
            <a:ext cx="6899" cy="565837"/>
          </a:xfrm>
          <a:prstGeom prst="bentConnector3">
            <a:avLst>
              <a:gd name="adj1" fmla="val 3289651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0" name="Сполучна лінія уступом 89"/>
          <p:cNvCxnSpPr>
            <a:stCxn id="21" idx="1"/>
            <a:endCxn id="13" idx="1"/>
          </p:cNvCxnSpPr>
          <p:nvPr/>
        </p:nvCxnSpPr>
        <p:spPr bwMode="auto">
          <a:xfrm rot="10800000" flipV="1">
            <a:off x="6727816" y="5854565"/>
            <a:ext cx="12700" cy="473541"/>
          </a:xfrm>
          <a:prstGeom prst="bent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Сполучна лінія уступом 91"/>
          <p:cNvCxnSpPr>
            <a:stCxn id="13" idx="1"/>
            <a:endCxn id="14" idx="1"/>
          </p:cNvCxnSpPr>
          <p:nvPr/>
        </p:nvCxnSpPr>
        <p:spPr bwMode="auto">
          <a:xfrm rot="10800000" flipH="1" flipV="1">
            <a:off x="6727815" y="6328107"/>
            <a:ext cx="6899" cy="342974"/>
          </a:xfrm>
          <a:prstGeom prst="bentConnector3">
            <a:avLst>
              <a:gd name="adj1" fmla="val -3065792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071891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5400" b="1" dirty="0">
                <a:latin typeface="+mn-lt"/>
              </a:rPr>
              <a:t>Функції анотації</a:t>
            </a:r>
          </a:p>
        </p:txBody>
      </p:sp>
      <p:sp>
        <p:nvSpPr>
          <p:cNvPr id="3" name="Округлений прямокутник 2"/>
          <p:cNvSpPr/>
          <p:nvPr/>
        </p:nvSpPr>
        <p:spPr bwMode="auto">
          <a:xfrm>
            <a:off x="2987824" y="1412776"/>
            <a:ext cx="3168352" cy="72008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Функції анотації</a:t>
            </a:r>
          </a:p>
        </p:txBody>
      </p:sp>
      <p:sp>
        <p:nvSpPr>
          <p:cNvPr id="4" name="Багетна рамка 3"/>
          <p:cNvSpPr/>
          <p:nvPr/>
        </p:nvSpPr>
        <p:spPr bwMode="auto">
          <a:xfrm>
            <a:off x="395536" y="2276872"/>
            <a:ext cx="3240360" cy="1152128"/>
          </a:xfrm>
          <a:prstGeom prst="bevel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сигнальна</a:t>
            </a:r>
          </a:p>
        </p:txBody>
      </p:sp>
      <p:sp>
        <p:nvSpPr>
          <p:cNvPr id="5" name="Багетна рамка 4"/>
          <p:cNvSpPr/>
          <p:nvPr/>
        </p:nvSpPr>
        <p:spPr bwMode="auto">
          <a:xfrm>
            <a:off x="5148064" y="2323237"/>
            <a:ext cx="3240360" cy="1152128"/>
          </a:xfrm>
          <a:prstGeom prst="bevel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пошукова</a:t>
            </a: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107504" y="3763397"/>
            <a:ext cx="4464496" cy="2905963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подається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важлива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інформація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про документ,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що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дає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можливість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встановити</a:t>
            </a:r>
            <a:r>
              <a:rPr lang="ru-RU" sz="2200" b="1">
                <a:solidFill>
                  <a:schemeClr val="tx1"/>
                </a:solidFill>
                <a:latin typeface="Bookman Old Style" panose="02050604050505020204" pitchFamily="18" charset="0"/>
              </a:rPr>
              <a:t> основний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його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зміст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і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призначення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,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вирішити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,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чи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варто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звертатися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до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повного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тексту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праці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5077358" y="3763397"/>
            <a:ext cx="3960440" cy="2905963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200" b="1">
                <a:solidFill>
                  <a:schemeClr val="tx1"/>
                </a:solidFill>
                <a:latin typeface="Bookman Old Style" panose="02050604050505020204" pitchFamily="18" charset="0"/>
              </a:rPr>
              <a:t>анотація використовується в інформаційно-пошукових, зокрема, автоматизованих системах, для пошуку конкретних документів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cxnSp>
        <p:nvCxnSpPr>
          <p:cNvPr id="11" name="Пряма зі стрілкою 10"/>
          <p:cNvCxnSpPr/>
          <p:nvPr/>
        </p:nvCxnSpPr>
        <p:spPr bwMode="auto">
          <a:xfrm flipH="1">
            <a:off x="2411760" y="2095018"/>
            <a:ext cx="620807" cy="181854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 зі стрілкою 14"/>
          <p:cNvCxnSpPr>
            <a:endCxn id="5" idx="6"/>
          </p:cNvCxnSpPr>
          <p:nvPr/>
        </p:nvCxnSpPr>
        <p:spPr bwMode="auto">
          <a:xfrm>
            <a:off x="6156176" y="2095018"/>
            <a:ext cx="612068" cy="228219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Пряма сполучна лінія 27"/>
          <p:cNvCxnSpPr/>
          <p:nvPr/>
        </p:nvCxnSpPr>
        <p:spPr bwMode="auto">
          <a:xfrm>
            <a:off x="1979712" y="3429000"/>
            <a:ext cx="0" cy="33439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Пряма сполучна лінія 29"/>
          <p:cNvCxnSpPr/>
          <p:nvPr/>
        </p:nvCxnSpPr>
        <p:spPr bwMode="auto">
          <a:xfrm>
            <a:off x="6876256" y="3475365"/>
            <a:ext cx="0" cy="28803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0341706"/>
      </p:ext>
    </p:extLst>
  </p:cSld>
  <p:clrMapOvr>
    <a:masterClrMapping/>
  </p:clrMapOvr>
  <p:transition>
    <p:strips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51520" y="188640"/>
            <a:ext cx="7920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/>
              <a:t>Мовні</a:t>
            </a:r>
            <a:r>
              <a:rPr lang="ru-RU" sz="3200" b="1" dirty="0"/>
              <a:t> </a:t>
            </a:r>
            <a:r>
              <a:rPr lang="ru-RU" sz="3200" b="1" dirty="0" err="1"/>
              <a:t>кліше</a:t>
            </a:r>
            <a:r>
              <a:rPr lang="ru-RU" sz="3200" b="1" dirty="0"/>
              <a:t> для </a:t>
            </a:r>
            <a:r>
              <a:rPr lang="ru-RU" sz="3200" b="1" dirty="0" err="1"/>
              <a:t>написання</a:t>
            </a:r>
            <a:r>
              <a:rPr lang="ru-RU" sz="3200" b="1" dirty="0"/>
              <a:t> </a:t>
            </a:r>
            <a:r>
              <a:rPr lang="ru-RU" sz="3200" b="1" dirty="0" err="1"/>
              <a:t>рецензії</a:t>
            </a:r>
            <a:endParaRPr lang="uk-UA" sz="3200" b="1" dirty="0"/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13797"/>
              </p:ext>
            </p:extLst>
          </p:nvPr>
        </p:nvGraphicFramePr>
        <p:xfrm>
          <a:off x="107504" y="773416"/>
          <a:ext cx="8928992" cy="614963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872208">
                  <a:extLst>
                    <a:ext uri="{9D8B030D-6E8A-4147-A177-3AD203B41FA5}">
                      <a16:colId xmlns="" xmlns:a16="http://schemas.microsoft.com/office/drawing/2014/main" val="375107889"/>
                    </a:ext>
                  </a:extLst>
                </a:gridCol>
                <a:gridCol w="7056784">
                  <a:extLst>
                    <a:ext uri="{9D8B030D-6E8A-4147-A177-3AD203B41FA5}">
                      <a16:colId xmlns="" xmlns:a16="http://schemas.microsoft.com/office/drawing/2014/main" val="3832454391"/>
                    </a:ext>
                  </a:extLst>
                </a:gridCol>
              </a:tblGrid>
              <a:tr h="8525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</a:rPr>
                        <a:t>Об’єкт аналізу</a:t>
                      </a:r>
                      <a:endParaRPr lang="uk-UA" sz="16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</a:rPr>
                        <a:t>Рукопис книги, стаття в журналі, кандидатська дисертація, автореферат, дипломний проект  і т. ін. (праця автора, рецензована робота...)</a:t>
                      </a:r>
                      <a:endParaRPr lang="uk-UA" sz="16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3177300"/>
                  </a:ext>
                </a:extLst>
              </a:tr>
              <a:tr h="10961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Актуальність теми</a:t>
                      </a:r>
                      <a:endParaRPr lang="uk-UA" sz="18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Актуальність теми зумовлена...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Дослідження присвячене актуальній темі...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Автор розглядає важливі питання сучасності...</a:t>
                      </a:r>
                      <a:endParaRPr lang="uk-UA" sz="1800" b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74417078"/>
                  </a:ext>
                </a:extLst>
              </a:tr>
              <a:tr h="32884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Короткий зміст</a:t>
                      </a:r>
                      <a:endParaRPr lang="uk-UA" sz="18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Дослідження складається зі вступу,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... розділів, висновків,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... додатків тощо (вказується загальна кількість сторінок, позицій у списку використаних джерел, наявність ілюстрацій, таблиць, графіків)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На початку дослідження (статті, монографії, дисертації) автор указує на...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Автор аналізує наявні джерела з цієї проблеми...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Дослідник розглядає питання...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Автор (учений, науковець) доводить, що...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Аргументовано стверджується думка, що...</a:t>
                      </a:r>
                      <a:endParaRPr lang="uk-UA" sz="1800" b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/>
                </a:tc>
                <a:extLst>
                  <a:ext uri="{0D108BD9-81ED-4DB2-BD59-A6C34878D82A}">
                    <a16:rowId xmlns="" xmlns:a16="http://schemas.microsoft.com/office/drawing/2014/main" val="3911254368"/>
                  </a:ext>
                </a:extLst>
              </a:tr>
              <a:tr h="7307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Формулювання основної тези</a:t>
                      </a:r>
                      <a:endParaRPr lang="uk-UA" sz="18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Основна проблема дослідження полягає у...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У статті на перше місце висувається питання про...</a:t>
                      </a:r>
                      <a:endParaRPr lang="uk-UA" sz="1800" b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966359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036563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00l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11654</TotalTime>
  <Words>1211</Words>
  <Application>Microsoft Office PowerPoint</Application>
  <PresentationFormat>Экран (4:3)</PresentationFormat>
  <Paragraphs>268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cdb2004100l</vt:lpstr>
      <vt:lpstr>Тема 7. Наукові дослідження у галузі бухгалтерського обліку</vt:lpstr>
      <vt:lpstr>ЗМІСТ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Інститути та їх функції в економіці. Базисні інститути національної економіки</dc:title>
  <dc:creator>Baggio</dc:creator>
  <cp:lastModifiedBy>Хоменко Ганна Юріївна</cp:lastModifiedBy>
  <cp:revision>967</cp:revision>
  <dcterms:modified xsi:type="dcterms:W3CDTF">2025-03-28T11:55:17Z</dcterms:modified>
</cp:coreProperties>
</file>