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60" r:id="rId4"/>
    <p:sldId id="261" r:id="rId5"/>
    <p:sldId id="262" r:id="rId6"/>
    <p:sldId id="259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5121FF-C8A1-408D-A5B0-5E3171858A95}" type="doc">
      <dgm:prSet loTypeId="urn:microsoft.com/office/officeart/2005/8/layout/vList5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DB21D2E-43A0-4437-806B-0B1F32F80003}">
      <dgm:prSet phldrT="[Текст]" custT="1"/>
      <dgm:spPr/>
      <dgm:t>
        <a:bodyPr/>
        <a:lstStyle/>
        <a:p>
          <a:r>
            <a:rPr lang="en-US" sz="2000" b="0" i="0" dirty="0" smtClean="0">
              <a:latin typeface="+mj-lt"/>
            </a:rPr>
            <a:t>Linguistics structuralism</a:t>
          </a:r>
          <a:endParaRPr lang="ru-RU" sz="2000" dirty="0">
            <a:latin typeface="+mj-lt"/>
          </a:endParaRPr>
        </a:p>
      </dgm:t>
    </dgm:pt>
    <dgm:pt modelId="{4E986C2D-F891-466C-8CF5-1E0D5AA414A0}" type="parTrans" cxnId="{E972530A-C033-43AC-809D-005AC78411F1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80B9F41E-CAD0-4AB4-A304-4792EAA569CD}" type="sibTrans" cxnId="{E972530A-C033-43AC-809D-005AC78411F1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208041F3-FE1A-419E-BF7C-30CDA02333D1}">
      <dgm:prSet phldrT="[Текст]" custT="1"/>
      <dgm:spPr/>
      <dgm:t>
        <a:bodyPr/>
        <a:lstStyle/>
        <a:p>
          <a:r>
            <a:rPr lang="en-US" sz="2000" b="0" i="0" dirty="0" smtClean="0">
              <a:latin typeface="+mj-lt"/>
            </a:rPr>
            <a:t>The traditional meaning of language consists of symbols. </a:t>
          </a:r>
          <a:r>
            <a:rPr lang="en-CA" sz="2000" b="0" dirty="0" smtClean="0">
              <a:latin typeface="+mj-lt"/>
            </a:rPr>
            <a:t>The words are symbols to convey some meaning. </a:t>
          </a:r>
          <a:endParaRPr lang="ru-RU" sz="2000" b="0" dirty="0">
            <a:latin typeface="+mj-lt"/>
          </a:endParaRPr>
        </a:p>
      </dgm:t>
    </dgm:pt>
    <dgm:pt modelId="{D24F4F0A-E6C9-462F-9CF7-B0B347322D6A}" type="parTrans" cxnId="{6D65A632-9C4F-4957-BDB4-D5ABE36D78A4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F2420F7A-BDBC-43A4-A477-6C0433A45116}" type="sibTrans" cxnId="{6D65A632-9C4F-4957-BDB4-D5ABE36D78A4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2FDEEA7C-4FCF-4CFE-A67F-2A67318B90F2}">
      <dgm:prSet phldrT="[Текст]" custT="1"/>
      <dgm:spPr/>
      <dgm:t>
        <a:bodyPr/>
        <a:lstStyle/>
        <a:p>
          <a:r>
            <a:rPr lang="en-US" sz="2000" b="0" i="0" dirty="0" smtClean="0">
              <a:latin typeface="+mj-lt"/>
            </a:rPr>
            <a:t>Anthropological structuralism</a:t>
          </a:r>
          <a:endParaRPr lang="ru-RU" sz="2000" dirty="0">
            <a:latin typeface="+mj-lt"/>
          </a:endParaRPr>
        </a:p>
      </dgm:t>
    </dgm:pt>
    <dgm:pt modelId="{A781B652-6566-478D-A2F6-8D56D7D321F2}" type="parTrans" cxnId="{CD91FF27-D671-4BEE-82D6-E12205A08378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6A57F65B-B12C-46CD-94B7-4A6A4158FAC3}" type="sibTrans" cxnId="{CD91FF27-D671-4BEE-82D6-E12205A08378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1721F407-B781-4126-A1F7-2A9795A64458}">
      <dgm:prSet phldrT="[Текст]" custT="1"/>
      <dgm:spPr/>
      <dgm:t>
        <a:bodyPr/>
        <a:lstStyle/>
        <a:p>
          <a:r>
            <a:rPr lang="en-US" sz="2000" b="0" i="0" dirty="0" smtClean="0">
              <a:latin typeface="+mj-lt"/>
            </a:rPr>
            <a:t>The underlying structure comparatively remains constant. There are varying relationships between the underlying elements.</a:t>
          </a:r>
          <a:endParaRPr lang="ru-RU" sz="2000" dirty="0">
            <a:latin typeface="+mj-lt"/>
          </a:endParaRPr>
        </a:p>
      </dgm:t>
    </dgm:pt>
    <dgm:pt modelId="{E1FE2404-F7DC-4D6C-B549-4E207B16A2F0}" type="parTrans" cxnId="{301DFC92-C6F7-482C-B665-2D4EC4D284F3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F0C9CC0E-6AC3-4FA8-A978-14C0738CC9B4}" type="sibTrans" cxnId="{301DFC92-C6F7-482C-B665-2D4EC4D284F3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3EF6945A-B349-44D0-9B18-628572CF1F76}">
      <dgm:prSet phldrT="[Текст]" custT="1"/>
      <dgm:spPr/>
      <dgm:t>
        <a:bodyPr/>
        <a:lstStyle/>
        <a:p>
          <a:r>
            <a:rPr lang="en-US" sz="2000" b="0" i="0" dirty="0" smtClean="0">
              <a:latin typeface="+mj-lt"/>
            </a:rPr>
            <a:t>Structural Marxism</a:t>
          </a:r>
          <a:endParaRPr lang="ru-RU" sz="2000" dirty="0">
            <a:latin typeface="+mj-lt"/>
          </a:endParaRPr>
        </a:p>
      </dgm:t>
    </dgm:pt>
    <dgm:pt modelId="{35057056-FD2C-4CC2-99D1-BEBAC72FD48A}" type="parTrans" cxnId="{AD10342A-A3EB-44FA-A36A-D8861000D210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3DB09D0B-7325-4669-B585-D4D77199F7D8}" type="sibTrans" cxnId="{AD10342A-A3EB-44FA-A36A-D8861000D210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CE8236FE-2D4B-4FC2-B37C-A99E80C84292}">
      <dgm:prSet phldrT="[Текст]" custT="1"/>
      <dgm:spPr/>
      <dgm:t>
        <a:bodyPr/>
        <a:lstStyle/>
        <a:p>
          <a:r>
            <a:rPr lang="en-US" sz="2000" b="0" i="0" dirty="0" smtClean="0">
              <a:latin typeface="+mj-lt"/>
            </a:rPr>
            <a:t>Structuralism is the method or approach to study social reality.</a:t>
          </a:r>
          <a:endParaRPr lang="ru-RU" sz="2000" dirty="0">
            <a:latin typeface="+mj-lt"/>
          </a:endParaRPr>
        </a:p>
      </dgm:t>
    </dgm:pt>
    <dgm:pt modelId="{A10E5142-178E-4387-A8F6-44DB1F8147C9}" type="parTrans" cxnId="{90C3D216-E3A0-4885-A124-C94F37582DF5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B6CE4D33-1BAE-4DA9-AD60-553D1DF552EB}" type="sibTrans" cxnId="{90C3D216-E3A0-4885-A124-C94F37582DF5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57F7768B-DF37-48EF-8A43-28DA0841DD32}">
      <dgm:prSet phldrT="[Текст]" custT="1"/>
      <dgm:spPr/>
      <dgm:t>
        <a:bodyPr/>
        <a:lstStyle/>
        <a:p>
          <a:r>
            <a:rPr lang="en-US" sz="2000" b="0" i="0" dirty="0" smtClean="0">
              <a:latin typeface="+mj-lt"/>
            </a:rPr>
            <a:t>Post-structuralism</a:t>
          </a:r>
          <a:endParaRPr lang="ru-RU" sz="2000" dirty="0">
            <a:latin typeface="+mj-lt"/>
          </a:endParaRPr>
        </a:p>
      </dgm:t>
    </dgm:pt>
    <dgm:pt modelId="{EC229C65-4495-4260-9EEC-94108B838F38}" type="parTrans" cxnId="{C4F85FAA-7E4C-40E0-9A11-2B40965A9D0F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FB74D977-861D-46F9-AE94-00EF0E3B2D0D}" type="sibTrans" cxnId="{C4F85FAA-7E4C-40E0-9A11-2B40965A9D0F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97B8D763-E65F-46C5-A278-49254CD6119D}">
      <dgm:prSet phldrT="[Текст]" custT="1"/>
      <dgm:spPr/>
      <dgm:t>
        <a:bodyPr/>
        <a:lstStyle/>
        <a:p>
          <a:r>
            <a:rPr lang="en-US" sz="2000" b="0" i="0" dirty="0" smtClean="0">
              <a:latin typeface="+mj-lt"/>
            </a:rPr>
            <a:t>Language cannot point outside of itself. Language produces meaning. Language does not express individuality.</a:t>
          </a:r>
          <a:endParaRPr lang="ru-RU" sz="2000" dirty="0">
            <a:latin typeface="+mj-lt"/>
          </a:endParaRPr>
        </a:p>
      </dgm:t>
    </dgm:pt>
    <dgm:pt modelId="{ED2355EA-E48D-426B-8E85-72BA6A0DC584}" type="parTrans" cxnId="{7F292677-F7E3-4A9C-8530-36F9581D777D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4D333ECD-2CF6-489B-9D33-CCA004E8B5EC}" type="sibTrans" cxnId="{7F292677-F7E3-4A9C-8530-36F9581D777D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BD07E10A-6FB5-454D-BDD1-0A20C92E974C}" type="pres">
      <dgm:prSet presAssocID="{F75121FF-C8A1-408D-A5B0-5E3171858A95}" presName="Name0" presStyleCnt="0">
        <dgm:presLayoutVars>
          <dgm:dir/>
          <dgm:animLvl val="lvl"/>
          <dgm:resizeHandles val="exact"/>
        </dgm:presLayoutVars>
      </dgm:prSet>
      <dgm:spPr/>
    </dgm:pt>
    <dgm:pt modelId="{168DB1C4-F978-407E-A322-C9D8E9A34E6A}" type="pres">
      <dgm:prSet presAssocID="{EDB21D2E-43A0-4437-806B-0B1F32F80003}" presName="linNode" presStyleCnt="0"/>
      <dgm:spPr/>
    </dgm:pt>
    <dgm:pt modelId="{41723CDB-116E-4038-A777-939FAA46E764}" type="pres">
      <dgm:prSet presAssocID="{EDB21D2E-43A0-4437-806B-0B1F32F80003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267899AD-0BEF-4E0C-9969-71C9C5EEFE8D}" type="pres">
      <dgm:prSet presAssocID="{EDB21D2E-43A0-4437-806B-0B1F32F80003}" presName="descendantText" presStyleLbl="alignAccFollowNode1" presStyleIdx="0" presStyleCnt="4">
        <dgm:presLayoutVars>
          <dgm:bulletEnabled val="1"/>
        </dgm:presLayoutVars>
      </dgm:prSet>
      <dgm:spPr/>
    </dgm:pt>
    <dgm:pt modelId="{0B8782AB-F732-467B-8A94-21D70297AD41}" type="pres">
      <dgm:prSet presAssocID="{80B9F41E-CAD0-4AB4-A304-4792EAA569CD}" presName="sp" presStyleCnt="0"/>
      <dgm:spPr/>
    </dgm:pt>
    <dgm:pt modelId="{D077BC6B-03A5-4676-AEA0-A3C69F75D62D}" type="pres">
      <dgm:prSet presAssocID="{2FDEEA7C-4FCF-4CFE-A67F-2A67318B90F2}" presName="linNode" presStyleCnt="0"/>
      <dgm:spPr/>
    </dgm:pt>
    <dgm:pt modelId="{DB30F644-69BA-4720-BF09-C0657D410355}" type="pres">
      <dgm:prSet presAssocID="{2FDEEA7C-4FCF-4CFE-A67F-2A67318B90F2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6E09CD7C-25FA-4154-A21C-30F89FC27755}" type="pres">
      <dgm:prSet presAssocID="{2FDEEA7C-4FCF-4CFE-A67F-2A67318B90F2}" presName="descendantText" presStyleLbl="alignAccFollowNode1" presStyleIdx="1" presStyleCnt="4">
        <dgm:presLayoutVars>
          <dgm:bulletEnabled val="1"/>
        </dgm:presLayoutVars>
      </dgm:prSet>
      <dgm:spPr/>
    </dgm:pt>
    <dgm:pt modelId="{68289FF7-9D5B-4C19-B851-DE0BA994D46D}" type="pres">
      <dgm:prSet presAssocID="{6A57F65B-B12C-46CD-94B7-4A6A4158FAC3}" presName="sp" presStyleCnt="0"/>
      <dgm:spPr/>
    </dgm:pt>
    <dgm:pt modelId="{294F99CB-902C-4238-B2E0-7DD02B6327D2}" type="pres">
      <dgm:prSet presAssocID="{3EF6945A-B349-44D0-9B18-628572CF1F76}" presName="linNode" presStyleCnt="0"/>
      <dgm:spPr/>
    </dgm:pt>
    <dgm:pt modelId="{331BC434-288F-41F5-B298-72156E4D0F10}" type="pres">
      <dgm:prSet presAssocID="{3EF6945A-B349-44D0-9B18-628572CF1F76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6DAFB520-4967-4BD1-B80D-6A4D66BDD25B}" type="pres">
      <dgm:prSet presAssocID="{3EF6945A-B349-44D0-9B18-628572CF1F76}" presName="descendantText" presStyleLbl="alignAccFollowNode1" presStyleIdx="2" presStyleCnt="4">
        <dgm:presLayoutVars>
          <dgm:bulletEnabled val="1"/>
        </dgm:presLayoutVars>
      </dgm:prSet>
      <dgm:spPr/>
    </dgm:pt>
    <dgm:pt modelId="{F0ECC61E-301A-4C0A-A8DF-B7AC71F83500}" type="pres">
      <dgm:prSet presAssocID="{3DB09D0B-7325-4669-B585-D4D77199F7D8}" presName="sp" presStyleCnt="0"/>
      <dgm:spPr/>
    </dgm:pt>
    <dgm:pt modelId="{AFBE413C-0E8D-438B-9C8F-5C2D0EB5682F}" type="pres">
      <dgm:prSet presAssocID="{57F7768B-DF37-48EF-8A43-28DA0841DD32}" presName="linNode" presStyleCnt="0"/>
      <dgm:spPr/>
    </dgm:pt>
    <dgm:pt modelId="{579637A2-1EE0-44AC-B289-8403B0B9C6FA}" type="pres">
      <dgm:prSet presAssocID="{57F7768B-DF37-48EF-8A43-28DA0841DD32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0C6AEA43-B2A7-44E3-ABCF-6D03C77391BB}" type="pres">
      <dgm:prSet presAssocID="{57F7768B-DF37-48EF-8A43-28DA0841DD32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E972530A-C033-43AC-809D-005AC78411F1}" srcId="{F75121FF-C8A1-408D-A5B0-5E3171858A95}" destId="{EDB21D2E-43A0-4437-806B-0B1F32F80003}" srcOrd="0" destOrd="0" parTransId="{4E986C2D-F891-466C-8CF5-1E0D5AA414A0}" sibTransId="{80B9F41E-CAD0-4AB4-A304-4792EAA569CD}"/>
    <dgm:cxn modelId="{0D8DA75F-2328-4332-AE0E-85929A260DD1}" type="presOf" srcId="{57F7768B-DF37-48EF-8A43-28DA0841DD32}" destId="{579637A2-1EE0-44AC-B289-8403B0B9C6FA}" srcOrd="0" destOrd="0" presId="urn:microsoft.com/office/officeart/2005/8/layout/vList5"/>
    <dgm:cxn modelId="{28AFE542-89E5-49F5-95C0-D52DBEDC9939}" type="presOf" srcId="{1721F407-B781-4126-A1F7-2A9795A64458}" destId="{6E09CD7C-25FA-4154-A21C-30F89FC27755}" srcOrd="0" destOrd="0" presId="urn:microsoft.com/office/officeart/2005/8/layout/vList5"/>
    <dgm:cxn modelId="{6D65A632-9C4F-4957-BDB4-D5ABE36D78A4}" srcId="{EDB21D2E-43A0-4437-806B-0B1F32F80003}" destId="{208041F3-FE1A-419E-BF7C-30CDA02333D1}" srcOrd="0" destOrd="0" parTransId="{D24F4F0A-E6C9-462F-9CF7-B0B347322D6A}" sibTransId="{F2420F7A-BDBC-43A4-A477-6C0433A45116}"/>
    <dgm:cxn modelId="{52033CBE-D5A7-488F-B158-735A125CBDE8}" type="presOf" srcId="{3EF6945A-B349-44D0-9B18-628572CF1F76}" destId="{331BC434-288F-41F5-B298-72156E4D0F10}" srcOrd="0" destOrd="0" presId="urn:microsoft.com/office/officeart/2005/8/layout/vList5"/>
    <dgm:cxn modelId="{4AEF2F2A-59B8-4984-B8BC-C22451F78029}" type="presOf" srcId="{F75121FF-C8A1-408D-A5B0-5E3171858A95}" destId="{BD07E10A-6FB5-454D-BDD1-0A20C92E974C}" srcOrd="0" destOrd="0" presId="urn:microsoft.com/office/officeart/2005/8/layout/vList5"/>
    <dgm:cxn modelId="{C4F85FAA-7E4C-40E0-9A11-2B40965A9D0F}" srcId="{F75121FF-C8A1-408D-A5B0-5E3171858A95}" destId="{57F7768B-DF37-48EF-8A43-28DA0841DD32}" srcOrd="3" destOrd="0" parTransId="{EC229C65-4495-4260-9EEC-94108B838F38}" sibTransId="{FB74D977-861D-46F9-AE94-00EF0E3B2D0D}"/>
    <dgm:cxn modelId="{7F292677-F7E3-4A9C-8530-36F9581D777D}" srcId="{57F7768B-DF37-48EF-8A43-28DA0841DD32}" destId="{97B8D763-E65F-46C5-A278-49254CD6119D}" srcOrd="0" destOrd="0" parTransId="{ED2355EA-E48D-426B-8E85-72BA6A0DC584}" sibTransId="{4D333ECD-2CF6-489B-9D33-CCA004E8B5EC}"/>
    <dgm:cxn modelId="{AD10342A-A3EB-44FA-A36A-D8861000D210}" srcId="{F75121FF-C8A1-408D-A5B0-5E3171858A95}" destId="{3EF6945A-B349-44D0-9B18-628572CF1F76}" srcOrd="2" destOrd="0" parTransId="{35057056-FD2C-4CC2-99D1-BEBAC72FD48A}" sibTransId="{3DB09D0B-7325-4669-B585-D4D77199F7D8}"/>
    <dgm:cxn modelId="{301DFC92-C6F7-482C-B665-2D4EC4D284F3}" srcId="{2FDEEA7C-4FCF-4CFE-A67F-2A67318B90F2}" destId="{1721F407-B781-4126-A1F7-2A9795A64458}" srcOrd="0" destOrd="0" parTransId="{E1FE2404-F7DC-4D6C-B549-4E207B16A2F0}" sibTransId="{F0C9CC0E-6AC3-4FA8-A978-14C0738CC9B4}"/>
    <dgm:cxn modelId="{C7A275CB-1B97-41B6-88E5-BD3D45CA1650}" type="presOf" srcId="{CE8236FE-2D4B-4FC2-B37C-A99E80C84292}" destId="{6DAFB520-4967-4BD1-B80D-6A4D66BDD25B}" srcOrd="0" destOrd="0" presId="urn:microsoft.com/office/officeart/2005/8/layout/vList5"/>
    <dgm:cxn modelId="{CD91FF27-D671-4BEE-82D6-E12205A08378}" srcId="{F75121FF-C8A1-408D-A5B0-5E3171858A95}" destId="{2FDEEA7C-4FCF-4CFE-A67F-2A67318B90F2}" srcOrd="1" destOrd="0" parTransId="{A781B652-6566-478D-A2F6-8D56D7D321F2}" sibTransId="{6A57F65B-B12C-46CD-94B7-4A6A4158FAC3}"/>
    <dgm:cxn modelId="{1E969408-F00C-418D-838D-5A08CCFFDE5B}" type="presOf" srcId="{EDB21D2E-43A0-4437-806B-0B1F32F80003}" destId="{41723CDB-116E-4038-A777-939FAA46E764}" srcOrd="0" destOrd="0" presId="urn:microsoft.com/office/officeart/2005/8/layout/vList5"/>
    <dgm:cxn modelId="{5C97AE23-2716-437E-940A-F881825E9056}" type="presOf" srcId="{97B8D763-E65F-46C5-A278-49254CD6119D}" destId="{0C6AEA43-B2A7-44E3-ABCF-6D03C77391BB}" srcOrd="0" destOrd="0" presId="urn:microsoft.com/office/officeart/2005/8/layout/vList5"/>
    <dgm:cxn modelId="{82F3BE82-FEA8-4950-B951-C3934DA23985}" type="presOf" srcId="{208041F3-FE1A-419E-BF7C-30CDA02333D1}" destId="{267899AD-0BEF-4E0C-9969-71C9C5EEFE8D}" srcOrd="0" destOrd="0" presId="urn:microsoft.com/office/officeart/2005/8/layout/vList5"/>
    <dgm:cxn modelId="{90C3D216-E3A0-4885-A124-C94F37582DF5}" srcId="{3EF6945A-B349-44D0-9B18-628572CF1F76}" destId="{CE8236FE-2D4B-4FC2-B37C-A99E80C84292}" srcOrd="0" destOrd="0" parTransId="{A10E5142-178E-4387-A8F6-44DB1F8147C9}" sibTransId="{B6CE4D33-1BAE-4DA9-AD60-553D1DF552EB}"/>
    <dgm:cxn modelId="{3BA9A2BD-52C4-45BE-B8F1-CBEBE24DAF93}" type="presOf" srcId="{2FDEEA7C-4FCF-4CFE-A67F-2A67318B90F2}" destId="{DB30F644-69BA-4720-BF09-C0657D410355}" srcOrd="0" destOrd="0" presId="urn:microsoft.com/office/officeart/2005/8/layout/vList5"/>
    <dgm:cxn modelId="{0138492D-8132-4653-8056-FEE949D27148}" type="presParOf" srcId="{BD07E10A-6FB5-454D-BDD1-0A20C92E974C}" destId="{168DB1C4-F978-407E-A322-C9D8E9A34E6A}" srcOrd="0" destOrd="0" presId="urn:microsoft.com/office/officeart/2005/8/layout/vList5"/>
    <dgm:cxn modelId="{C3F3F789-5AB4-419B-BE42-5AED1F743970}" type="presParOf" srcId="{168DB1C4-F978-407E-A322-C9D8E9A34E6A}" destId="{41723CDB-116E-4038-A777-939FAA46E764}" srcOrd="0" destOrd="0" presId="urn:microsoft.com/office/officeart/2005/8/layout/vList5"/>
    <dgm:cxn modelId="{E7715565-B3F0-4192-B59F-EE9AF2A7357A}" type="presParOf" srcId="{168DB1C4-F978-407E-A322-C9D8E9A34E6A}" destId="{267899AD-0BEF-4E0C-9969-71C9C5EEFE8D}" srcOrd="1" destOrd="0" presId="urn:microsoft.com/office/officeart/2005/8/layout/vList5"/>
    <dgm:cxn modelId="{40F61F62-AAF8-4CB2-A624-6DCC927A7779}" type="presParOf" srcId="{BD07E10A-6FB5-454D-BDD1-0A20C92E974C}" destId="{0B8782AB-F732-467B-8A94-21D70297AD41}" srcOrd="1" destOrd="0" presId="urn:microsoft.com/office/officeart/2005/8/layout/vList5"/>
    <dgm:cxn modelId="{16ED8F85-D9EC-457F-930D-52EE6C0E903E}" type="presParOf" srcId="{BD07E10A-6FB5-454D-BDD1-0A20C92E974C}" destId="{D077BC6B-03A5-4676-AEA0-A3C69F75D62D}" srcOrd="2" destOrd="0" presId="urn:microsoft.com/office/officeart/2005/8/layout/vList5"/>
    <dgm:cxn modelId="{2D4BE81A-850E-424A-8740-3E7B67228705}" type="presParOf" srcId="{D077BC6B-03A5-4676-AEA0-A3C69F75D62D}" destId="{DB30F644-69BA-4720-BF09-C0657D410355}" srcOrd="0" destOrd="0" presId="urn:microsoft.com/office/officeart/2005/8/layout/vList5"/>
    <dgm:cxn modelId="{A4BB2482-A64C-4E48-9DBE-51E60EADEF37}" type="presParOf" srcId="{D077BC6B-03A5-4676-AEA0-A3C69F75D62D}" destId="{6E09CD7C-25FA-4154-A21C-30F89FC27755}" srcOrd="1" destOrd="0" presId="urn:microsoft.com/office/officeart/2005/8/layout/vList5"/>
    <dgm:cxn modelId="{7ADD2960-60F4-42ED-8FC5-1BD703125D11}" type="presParOf" srcId="{BD07E10A-6FB5-454D-BDD1-0A20C92E974C}" destId="{68289FF7-9D5B-4C19-B851-DE0BA994D46D}" srcOrd="3" destOrd="0" presId="urn:microsoft.com/office/officeart/2005/8/layout/vList5"/>
    <dgm:cxn modelId="{10892A87-0776-4D65-A9D1-26DE0FA3684D}" type="presParOf" srcId="{BD07E10A-6FB5-454D-BDD1-0A20C92E974C}" destId="{294F99CB-902C-4238-B2E0-7DD02B6327D2}" srcOrd="4" destOrd="0" presId="urn:microsoft.com/office/officeart/2005/8/layout/vList5"/>
    <dgm:cxn modelId="{3A3C208C-2AA9-412E-BD03-C5D68E214548}" type="presParOf" srcId="{294F99CB-902C-4238-B2E0-7DD02B6327D2}" destId="{331BC434-288F-41F5-B298-72156E4D0F10}" srcOrd="0" destOrd="0" presId="urn:microsoft.com/office/officeart/2005/8/layout/vList5"/>
    <dgm:cxn modelId="{ECBD46B8-E75C-48D7-BD9E-A522BDD1DF1D}" type="presParOf" srcId="{294F99CB-902C-4238-B2E0-7DD02B6327D2}" destId="{6DAFB520-4967-4BD1-B80D-6A4D66BDD25B}" srcOrd="1" destOrd="0" presId="urn:microsoft.com/office/officeart/2005/8/layout/vList5"/>
    <dgm:cxn modelId="{9F5476C6-E92A-4F21-BF57-0206567AC22D}" type="presParOf" srcId="{BD07E10A-6FB5-454D-BDD1-0A20C92E974C}" destId="{F0ECC61E-301A-4C0A-A8DF-B7AC71F83500}" srcOrd="5" destOrd="0" presId="urn:microsoft.com/office/officeart/2005/8/layout/vList5"/>
    <dgm:cxn modelId="{8AF4253B-7648-4058-A7FF-C8C9F02C3383}" type="presParOf" srcId="{BD07E10A-6FB5-454D-BDD1-0A20C92E974C}" destId="{AFBE413C-0E8D-438B-9C8F-5C2D0EB5682F}" srcOrd="6" destOrd="0" presId="urn:microsoft.com/office/officeart/2005/8/layout/vList5"/>
    <dgm:cxn modelId="{6E7054D7-1E4D-4837-8EC5-C768F7CCFF52}" type="presParOf" srcId="{AFBE413C-0E8D-438B-9C8F-5C2D0EB5682F}" destId="{579637A2-1EE0-44AC-B289-8403B0B9C6FA}" srcOrd="0" destOrd="0" presId="urn:microsoft.com/office/officeart/2005/8/layout/vList5"/>
    <dgm:cxn modelId="{D7F7AD1F-ADE6-4F5E-BA30-62046534A3B1}" type="presParOf" srcId="{AFBE413C-0E8D-438B-9C8F-5C2D0EB5682F}" destId="{0C6AEA43-B2A7-44E3-ABCF-6D03C77391BB}" srcOrd="1" destOrd="0" presId="urn:microsoft.com/office/officeart/2005/8/layout/vList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4F0301-1E67-4100-960A-8EF08CB7F515}" type="doc">
      <dgm:prSet loTypeId="urn:microsoft.com/office/officeart/2005/8/layout/pyramid2" loCatId="list" qsTypeId="urn:microsoft.com/office/officeart/2005/8/quickstyle/simple2" qsCatId="simple" csTypeId="urn:microsoft.com/office/officeart/2005/8/colors/colorful1" csCatId="colorful" phldr="1"/>
      <dgm:spPr/>
    </dgm:pt>
    <dgm:pt modelId="{D47FA89B-82FE-4A2F-8AF4-6D5CE95DCACA}">
      <dgm:prSet phldrT="[Текст]" custT="1"/>
      <dgm:spPr/>
      <dgm:t>
        <a:bodyPr/>
        <a:lstStyle/>
        <a:p>
          <a:r>
            <a:rPr lang="en-US" sz="1800" b="0" i="0" dirty="0" smtClean="0">
              <a:latin typeface="+mj-lt"/>
            </a:rPr>
            <a:t>Structuralism attempts to analyze world as a production of ideas.</a:t>
          </a:r>
          <a:endParaRPr lang="ru-RU" sz="1800" dirty="0">
            <a:latin typeface="+mj-lt"/>
          </a:endParaRPr>
        </a:p>
      </dgm:t>
    </dgm:pt>
    <dgm:pt modelId="{D1E595CF-B484-46A0-8AEF-2519D4B2FB52}" type="parTrans" cxnId="{5944DB8B-4D59-4EF0-9F09-997E8D85D8F9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59953FB7-51B7-46EB-A6E6-50A29DC388AB}" type="sibTrans" cxnId="{5944DB8B-4D59-4EF0-9F09-997E8D85D8F9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5E992B1D-D145-4D3A-89B5-8BA6BA1D51C8}">
      <dgm:prSet phldrT="[Текст]" custT="1"/>
      <dgm:spPr/>
      <dgm:t>
        <a:bodyPr/>
        <a:lstStyle/>
        <a:p>
          <a:r>
            <a:rPr lang="en-US" sz="1800" b="0" i="0" dirty="0" smtClean="0">
              <a:latin typeface="+mj-lt"/>
            </a:rPr>
            <a:t>Structuralism assumes that the language has a logical pattern.</a:t>
          </a:r>
          <a:endParaRPr lang="ru-RU" sz="1800" dirty="0">
            <a:latin typeface="+mj-lt"/>
          </a:endParaRPr>
        </a:p>
      </dgm:t>
    </dgm:pt>
    <dgm:pt modelId="{2029E31C-F2D7-4675-83B9-E8DC38212604}" type="parTrans" cxnId="{920317EC-EB6D-46D9-A4EB-E92798955B2B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BA6618A9-909A-40C8-AF1F-2296DB375461}" type="sibTrans" cxnId="{920317EC-EB6D-46D9-A4EB-E92798955B2B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63B947E6-7775-41C2-823C-ADD3969000E5}">
      <dgm:prSet phldrT="[Текст]" custT="1"/>
      <dgm:spPr/>
      <dgm:t>
        <a:bodyPr/>
        <a:lstStyle/>
        <a:p>
          <a:r>
            <a:rPr lang="en-US" sz="1800" b="0" i="0" dirty="0" smtClean="0">
              <a:latin typeface="+mj-lt"/>
            </a:rPr>
            <a:t>Structuralism is against historicism and empiricism.</a:t>
          </a:r>
          <a:endParaRPr lang="ru-RU" sz="1800" dirty="0">
            <a:latin typeface="+mj-lt"/>
          </a:endParaRPr>
        </a:p>
      </dgm:t>
    </dgm:pt>
    <dgm:pt modelId="{A4A751EF-2BF5-4341-8D43-6B611CD19068}" type="parTrans" cxnId="{5AA67FEB-6538-4091-8335-4CB1B9737701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D1B15FD5-2C30-4C8E-BA83-D4A5C5CC6D16}" type="sibTrans" cxnId="{5AA67FEB-6538-4091-8335-4CB1B9737701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D677B77C-D226-4606-BF0D-E2FBB3D77838}">
      <dgm:prSet phldrT="[Текст]" custT="1"/>
      <dgm:spPr/>
      <dgm:t>
        <a:bodyPr/>
        <a:lstStyle/>
        <a:p>
          <a:r>
            <a:rPr lang="en-US" sz="1800" b="0" i="0" dirty="0" smtClean="0">
              <a:latin typeface="+mj-lt"/>
            </a:rPr>
            <a:t>Language and speech are different: language is social, it develops overtimes, speech is individual.</a:t>
          </a:r>
          <a:endParaRPr lang="ru-RU" sz="1800" dirty="0">
            <a:latin typeface="+mj-lt"/>
          </a:endParaRPr>
        </a:p>
      </dgm:t>
    </dgm:pt>
    <dgm:pt modelId="{A2EFB22D-2B72-4A3F-B44D-10B1E8575F30}" type="parTrans" cxnId="{24E6E007-0661-43F6-BA8D-E04826627B25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44DBF97A-6061-44BE-AC9E-E333EEA610ED}" type="sibTrans" cxnId="{24E6E007-0661-43F6-BA8D-E04826627B25}">
      <dgm:prSet/>
      <dgm:spPr/>
      <dgm:t>
        <a:bodyPr/>
        <a:lstStyle/>
        <a:p>
          <a:endParaRPr lang="ru-RU" sz="1800">
            <a:latin typeface="+mj-lt"/>
          </a:endParaRPr>
        </a:p>
      </dgm:t>
    </dgm:pt>
    <dgm:pt modelId="{3DDDEEA2-FE8C-4393-B54C-8EB284A3DCD7}" type="pres">
      <dgm:prSet presAssocID="{9D4F0301-1E67-4100-960A-8EF08CB7F515}" presName="compositeShape" presStyleCnt="0">
        <dgm:presLayoutVars>
          <dgm:dir/>
          <dgm:resizeHandles/>
        </dgm:presLayoutVars>
      </dgm:prSet>
      <dgm:spPr/>
    </dgm:pt>
    <dgm:pt modelId="{DFA9261B-34A8-4509-BDA7-A4CA70EB315B}" type="pres">
      <dgm:prSet presAssocID="{9D4F0301-1E67-4100-960A-8EF08CB7F515}" presName="pyramid" presStyleLbl="node1" presStyleIdx="0" presStyleCnt="1" custLinFactNeighborX="-992" custLinFactNeighborY="-87"/>
      <dgm:spPr/>
    </dgm:pt>
    <dgm:pt modelId="{2EBA785B-1A99-4235-A1E8-9E8EE1D61BDD}" type="pres">
      <dgm:prSet presAssocID="{9D4F0301-1E67-4100-960A-8EF08CB7F515}" presName="theList" presStyleCnt="0"/>
      <dgm:spPr/>
    </dgm:pt>
    <dgm:pt modelId="{4ABBB24C-4D01-4D35-B61C-26725FB91A1D}" type="pres">
      <dgm:prSet presAssocID="{D47FA89B-82FE-4A2F-8AF4-6D5CE95DCACA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5C04F-D92C-4A58-91F0-B820ABE17CFE}" type="pres">
      <dgm:prSet presAssocID="{D47FA89B-82FE-4A2F-8AF4-6D5CE95DCACA}" presName="aSpace" presStyleCnt="0"/>
      <dgm:spPr/>
    </dgm:pt>
    <dgm:pt modelId="{8CA088DD-D9AD-4823-A5D9-720AF39CB0CF}" type="pres">
      <dgm:prSet presAssocID="{5E992B1D-D145-4D3A-89B5-8BA6BA1D51C8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7493E9-D095-426F-B16C-D7E30D51B0D5}" type="pres">
      <dgm:prSet presAssocID="{5E992B1D-D145-4D3A-89B5-8BA6BA1D51C8}" presName="aSpace" presStyleCnt="0"/>
      <dgm:spPr/>
    </dgm:pt>
    <dgm:pt modelId="{60E5AD9D-4230-49A5-B696-4A03F128AA25}" type="pres">
      <dgm:prSet presAssocID="{63B947E6-7775-41C2-823C-ADD3969000E5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66F137-06A1-49BC-AE47-4C64FA46F5A1}" type="pres">
      <dgm:prSet presAssocID="{63B947E6-7775-41C2-823C-ADD3969000E5}" presName="aSpace" presStyleCnt="0"/>
      <dgm:spPr/>
    </dgm:pt>
    <dgm:pt modelId="{9149C866-9B21-4037-8E2A-85C3CBB54F8B}" type="pres">
      <dgm:prSet presAssocID="{D677B77C-D226-4606-BF0D-E2FBB3D77838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3B6BA8-D79F-4380-A4DE-EC08F0CF52B1}" type="pres">
      <dgm:prSet presAssocID="{D677B77C-D226-4606-BF0D-E2FBB3D77838}" presName="aSpace" presStyleCnt="0"/>
      <dgm:spPr/>
    </dgm:pt>
  </dgm:ptLst>
  <dgm:cxnLst>
    <dgm:cxn modelId="{5944DB8B-4D59-4EF0-9F09-997E8D85D8F9}" srcId="{9D4F0301-1E67-4100-960A-8EF08CB7F515}" destId="{D47FA89B-82FE-4A2F-8AF4-6D5CE95DCACA}" srcOrd="0" destOrd="0" parTransId="{D1E595CF-B484-46A0-8AEF-2519D4B2FB52}" sibTransId="{59953FB7-51B7-46EB-A6E6-50A29DC388AB}"/>
    <dgm:cxn modelId="{B5D61CF8-7468-4A8A-B682-79DDFA4AB6AA}" type="presOf" srcId="{63B947E6-7775-41C2-823C-ADD3969000E5}" destId="{60E5AD9D-4230-49A5-B696-4A03F128AA25}" srcOrd="0" destOrd="0" presId="urn:microsoft.com/office/officeart/2005/8/layout/pyramid2"/>
    <dgm:cxn modelId="{5AA67FEB-6538-4091-8335-4CB1B9737701}" srcId="{9D4F0301-1E67-4100-960A-8EF08CB7F515}" destId="{63B947E6-7775-41C2-823C-ADD3969000E5}" srcOrd="2" destOrd="0" parTransId="{A4A751EF-2BF5-4341-8D43-6B611CD19068}" sibTransId="{D1B15FD5-2C30-4C8E-BA83-D4A5C5CC6D16}"/>
    <dgm:cxn modelId="{920317EC-EB6D-46D9-A4EB-E92798955B2B}" srcId="{9D4F0301-1E67-4100-960A-8EF08CB7F515}" destId="{5E992B1D-D145-4D3A-89B5-8BA6BA1D51C8}" srcOrd="1" destOrd="0" parTransId="{2029E31C-F2D7-4675-83B9-E8DC38212604}" sibTransId="{BA6618A9-909A-40C8-AF1F-2296DB375461}"/>
    <dgm:cxn modelId="{B52B6F32-48AF-4F47-B5BC-2F777BC72067}" type="presOf" srcId="{D47FA89B-82FE-4A2F-8AF4-6D5CE95DCACA}" destId="{4ABBB24C-4D01-4D35-B61C-26725FB91A1D}" srcOrd="0" destOrd="0" presId="urn:microsoft.com/office/officeart/2005/8/layout/pyramid2"/>
    <dgm:cxn modelId="{61DDD6AE-8E6F-4A39-9143-A4DC4DC6E0F1}" type="presOf" srcId="{5E992B1D-D145-4D3A-89B5-8BA6BA1D51C8}" destId="{8CA088DD-D9AD-4823-A5D9-720AF39CB0CF}" srcOrd="0" destOrd="0" presId="urn:microsoft.com/office/officeart/2005/8/layout/pyramid2"/>
    <dgm:cxn modelId="{8EBC27B5-01FB-451D-9F12-63B683FB94E0}" type="presOf" srcId="{D677B77C-D226-4606-BF0D-E2FBB3D77838}" destId="{9149C866-9B21-4037-8E2A-85C3CBB54F8B}" srcOrd="0" destOrd="0" presId="urn:microsoft.com/office/officeart/2005/8/layout/pyramid2"/>
    <dgm:cxn modelId="{FEB5E177-949C-4D05-9936-2DAE808B664E}" type="presOf" srcId="{9D4F0301-1E67-4100-960A-8EF08CB7F515}" destId="{3DDDEEA2-FE8C-4393-B54C-8EB284A3DCD7}" srcOrd="0" destOrd="0" presId="urn:microsoft.com/office/officeart/2005/8/layout/pyramid2"/>
    <dgm:cxn modelId="{24E6E007-0661-43F6-BA8D-E04826627B25}" srcId="{9D4F0301-1E67-4100-960A-8EF08CB7F515}" destId="{D677B77C-D226-4606-BF0D-E2FBB3D77838}" srcOrd="3" destOrd="0" parTransId="{A2EFB22D-2B72-4A3F-B44D-10B1E8575F30}" sibTransId="{44DBF97A-6061-44BE-AC9E-E333EEA610ED}"/>
    <dgm:cxn modelId="{0A37C22A-2040-4853-9806-E48847C4C839}" type="presParOf" srcId="{3DDDEEA2-FE8C-4393-B54C-8EB284A3DCD7}" destId="{DFA9261B-34A8-4509-BDA7-A4CA70EB315B}" srcOrd="0" destOrd="0" presId="urn:microsoft.com/office/officeart/2005/8/layout/pyramid2"/>
    <dgm:cxn modelId="{4D22AD63-36A4-4EDB-91AA-161FF7CF68B9}" type="presParOf" srcId="{3DDDEEA2-FE8C-4393-B54C-8EB284A3DCD7}" destId="{2EBA785B-1A99-4235-A1E8-9E8EE1D61BDD}" srcOrd="1" destOrd="0" presId="urn:microsoft.com/office/officeart/2005/8/layout/pyramid2"/>
    <dgm:cxn modelId="{FE3F4E8C-AA9C-4083-B6BA-9D10A0859B3B}" type="presParOf" srcId="{2EBA785B-1A99-4235-A1E8-9E8EE1D61BDD}" destId="{4ABBB24C-4D01-4D35-B61C-26725FB91A1D}" srcOrd="0" destOrd="0" presId="urn:microsoft.com/office/officeart/2005/8/layout/pyramid2"/>
    <dgm:cxn modelId="{455B55E0-6F41-444E-BCA9-6268A7944CBE}" type="presParOf" srcId="{2EBA785B-1A99-4235-A1E8-9E8EE1D61BDD}" destId="{9655C04F-D92C-4A58-91F0-B820ABE17CFE}" srcOrd="1" destOrd="0" presId="urn:microsoft.com/office/officeart/2005/8/layout/pyramid2"/>
    <dgm:cxn modelId="{C1E9A0F7-1097-4B8A-BAE5-A40774C65E96}" type="presParOf" srcId="{2EBA785B-1A99-4235-A1E8-9E8EE1D61BDD}" destId="{8CA088DD-D9AD-4823-A5D9-720AF39CB0CF}" srcOrd="2" destOrd="0" presId="urn:microsoft.com/office/officeart/2005/8/layout/pyramid2"/>
    <dgm:cxn modelId="{10F58934-63D9-49F2-9178-5343E4A200CF}" type="presParOf" srcId="{2EBA785B-1A99-4235-A1E8-9E8EE1D61BDD}" destId="{D17493E9-D095-426F-B16C-D7E30D51B0D5}" srcOrd="3" destOrd="0" presId="urn:microsoft.com/office/officeart/2005/8/layout/pyramid2"/>
    <dgm:cxn modelId="{BECBA2A1-D03C-4247-9F8B-4C8EF5EA5409}" type="presParOf" srcId="{2EBA785B-1A99-4235-A1E8-9E8EE1D61BDD}" destId="{60E5AD9D-4230-49A5-B696-4A03F128AA25}" srcOrd="4" destOrd="0" presId="urn:microsoft.com/office/officeart/2005/8/layout/pyramid2"/>
    <dgm:cxn modelId="{FB07A7F5-8A08-486A-9E65-9BBBAC84E525}" type="presParOf" srcId="{2EBA785B-1A99-4235-A1E8-9E8EE1D61BDD}" destId="{3266F137-06A1-49BC-AE47-4C64FA46F5A1}" srcOrd="5" destOrd="0" presId="urn:microsoft.com/office/officeart/2005/8/layout/pyramid2"/>
    <dgm:cxn modelId="{E92714AA-1010-470F-BA03-996B68BF1133}" type="presParOf" srcId="{2EBA785B-1A99-4235-A1E8-9E8EE1D61BDD}" destId="{9149C866-9B21-4037-8E2A-85C3CBB54F8B}" srcOrd="6" destOrd="0" presId="urn:microsoft.com/office/officeart/2005/8/layout/pyramid2"/>
    <dgm:cxn modelId="{6A10EA38-822E-48B9-9B59-0FB84E22AD2E}" type="presParOf" srcId="{2EBA785B-1A99-4235-A1E8-9E8EE1D61BDD}" destId="{7C3B6BA8-D79F-4380-A4DE-EC08F0CF52B1}" srcOrd="7" destOrd="0" presId="urn:microsoft.com/office/officeart/2005/8/layout/pyramid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14F980-3D5E-49E1-B37D-4DD9CDA27A55}" type="doc">
      <dgm:prSet loTypeId="urn:microsoft.com/office/officeart/2005/8/layout/pyramid2" loCatId="list" qsTypeId="urn:microsoft.com/office/officeart/2005/8/quickstyle/simple2" qsCatId="simple" csTypeId="urn:microsoft.com/office/officeart/2005/8/colors/colorful5" csCatId="colorful" phldr="1"/>
      <dgm:spPr/>
    </dgm:pt>
    <dgm:pt modelId="{872F6CAB-8ECD-48ED-B98A-AD1290488C62}">
      <dgm:prSet phldrT="[Текст]" custT="1"/>
      <dgm:spPr/>
      <dgm:t>
        <a:bodyPr/>
        <a:lstStyle/>
        <a:p>
          <a:r>
            <a:rPr lang="en-US" sz="1500" b="0" i="0" dirty="0" smtClean="0">
              <a:latin typeface="+mj-lt"/>
            </a:rPr>
            <a:t>Signs are the basic units of language. They have two aspects: signifier and signified, signifier is the ‘material’ aspect and signified is the conceptual aspect.</a:t>
          </a:r>
          <a:endParaRPr lang="ru-RU" sz="1500" dirty="0">
            <a:latin typeface="+mj-lt"/>
          </a:endParaRPr>
        </a:p>
      </dgm:t>
    </dgm:pt>
    <dgm:pt modelId="{3C11699C-2E37-4452-BA99-07E732E8B812}" type="parTrans" cxnId="{6CD15C98-900B-4DCE-80AA-DC1E0761CF88}">
      <dgm:prSet/>
      <dgm:spPr/>
      <dgm:t>
        <a:bodyPr/>
        <a:lstStyle/>
        <a:p>
          <a:endParaRPr lang="ru-RU" sz="1500">
            <a:latin typeface="+mj-lt"/>
          </a:endParaRPr>
        </a:p>
      </dgm:t>
    </dgm:pt>
    <dgm:pt modelId="{F7745E09-B35F-4FD1-873D-E9570220D8D9}" type="sibTrans" cxnId="{6CD15C98-900B-4DCE-80AA-DC1E0761CF88}">
      <dgm:prSet/>
      <dgm:spPr/>
      <dgm:t>
        <a:bodyPr/>
        <a:lstStyle/>
        <a:p>
          <a:endParaRPr lang="ru-RU" sz="1500">
            <a:latin typeface="+mj-lt"/>
          </a:endParaRPr>
        </a:p>
      </dgm:t>
    </dgm:pt>
    <dgm:pt modelId="{949B5328-770E-4119-A6E0-C8CFC855C0C2}">
      <dgm:prSet phldrT="[Текст]" custT="1"/>
      <dgm:spPr/>
      <dgm:t>
        <a:bodyPr/>
        <a:lstStyle/>
        <a:p>
          <a:r>
            <a:rPr lang="en-US" sz="1500" b="0" i="0" dirty="0" smtClean="0">
              <a:latin typeface="+mj-lt"/>
            </a:rPr>
            <a:t>Structuralism is a method of identifying the underlying structure or logic of general meanings.</a:t>
          </a:r>
          <a:endParaRPr lang="ru-RU" sz="1500" dirty="0">
            <a:latin typeface="+mj-lt"/>
          </a:endParaRPr>
        </a:p>
      </dgm:t>
    </dgm:pt>
    <dgm:pt modelId="{3F19E90B-F730-401F-AFDA-54E9CECE105C}" type="parTrans" cxnId="{9D3CF671-E27B-4472-8221-87DC73596128}">
      <dgm:prSet/>
      <dgm:spPr/>
      <dgm:t>
        <a:bodyPr/>
        <a:lstStyle/>
        <a:p>
          <a:endParaRPr lang="ru-RU" sz="1500">
            <a:latin typeface="+mj-lt"/>
          </a:endParaRPr>
        </a:p>
      </dgm:t>
    </dgm:pt>
    <dgm:pt modelId="{D7B3D788-12A7-4719-9CD9-0053BF8AAC35}" type="sibTrans" cxnId="{9D3CF671-E27B-4472-8221-87DC73596128}">
      <dgm:prSet/>
      <dgm:spPr/>
      <dgm:t>
        <a:bodyPr/>
        <a:lstStyle/>
        <a:p>
          <a:endParaRPr lang="ru-RU" sz="1500">
            <a:latin typeface="+mj-lt"/>
          </a:endParaRPr>
        </a:p>
      </dgm:t>
    </dgm:pt>
    <dgm:pt modelId="{0DACBA81-7CF0-4FC0-ACB1-840663CDFE39}">
      <dgm:prSet phldrT="[Текст]" custT="1"/>
      <dgm:spPr/>
      <dgm:t>
        <a:bodyPr/>
        <a:lstStyle/>
        <a:p>
          <a:r>
            <a:rPr lang="en-US" sz="1500" b="0" i="0" dirty="0" smtClean="0">
              <a:latin typeface="+mj-lt"/>
            </a:rPr>
            <a:t>The meaning of a linguistic sign depends upon its relationship to other signs.</a:t>
          </a:r>
          <a:endParaRPr lang="ru-RU" sz="1500" dirty="0">
            <a:latin typeface="+mj-lt"/>
          </a:endParaRPr>
        </a:p>
      </dgm:t>
    </dgm:pt>
    <dgm:pt modelId="{DDB35BB1-1DAE-49E2-BF5A-F09C56B9E9D9}" type="parTrans" cxnId="{3E005D64-E4F0-4E7B-878D-EDC1EB5F2D4F}">
      <dgm:prSet/>
      <dgm:spPr/>
      <dgm:t>
        <a:bodyPr/>
        <a:lstStyle/>
        <a:p>
          <a:endParaRPr lang="ru-RU" sz="1500">
            <a:latin typeface="+mj-lt"/>
          </a:endParaRPr>
        </a:p>
      </dgm:t>
    </dgm:pt>
    <dgm:pt modelId="{366FCB4D-D57D-4858-B784-D73096AB93D1}" type="sibTrans" cxnId="{3E005D64-E4F0-4E7B-878D-EDC1EB5F2D4F}">
      <dgm:prSet/>
      <dgm:spPr/>
      <dgm:t>
        <a:bodyPr/>
        <a:lstStyle/>
        <a:p>
          <a:endParaRPr lang="ru-RU" sz="1500">
            <a:latin typeface="+mj-lt"/>
          </a:endParaRPr>
        </a:p>
      </dgm:t>
    </dgm:pt>
    <dgm:pt modelId="{AF16BD40-239E-4650-9679-3D3C09A63329}">
      <dgm:prSet phldrT="[Текст]" custT="1"/>
      <dgm:spPr/>
      <dgm:t>
        <a:bodyPr/>
        <a:lstStyle/>
        <a:p>
          <a:r>
            <a:rPr lang="en-US" sz="1500" b="0" i="0" dirty="0" smtClean="0">
              <a:latin typeface="+mj-lt"/>
            </a:rPr>
            <a:t>The meaning of a linguistic sign depends upon its relationship to other signs.</a:t>
          </a:r>
          <a:endParaRPr lang="ru-RU" sz="1500" dirty="0">
            <a:latin typeface="+mj-lt"/>
          </a:endParaRPr>
        </a:p>
      </dgm:t>
    </dgm:pt>
    <dgm:pt modelId="{EB5E1BA0-61B5-438C-9461-41BE8534A7C4}" type="parTrans" cxnId="{2AA9885C-6B70-4AF9-84AE-9C9F6C40BF8A}">
      <dgm:prSet/>
      <dgm:spPr/>
      <dgm:t>
        <a:bodyPr/>
        <a:lstStyle/>
        <a:p>
          <a:endParaRPr lang="ru-RU" sz="1500">
            <a:latin typeface="+mj-lt"/>
          </a:endParaRPr>
        </a:p>
      </dgm:t>
    </dgm:pt>
    <dgm:pt modelId="{1BF3B927-7DF0-4C10-9D77-A9955EA79E79}" type="sibTrans" cxnId="{2AA9885C-6B70-4AF9-84AE-9C9F6C40BF8A}">
      <dgm:prSet/>
      <dgm:spPr/>
      <dgm:t>
        <a:bodyPr/>
        <a:lstStyle/>
        <a:p>
          <a:endParaRPr lang="ru-RU" sz="1500">
            <a:latin typeface="+mj-lt"/>
          </a:endParaRPr>
        </a:p>
      </dgm:t>
    </dgm:pt>
    <dgm:pt modelId="{E9AAB48D-4908-44FF-8FCF-3CB81327447E}" type="pres">
      <dgm:prSet presAssocID="{B514F980-3D5E-49E1-B37D-4DD9CDA27A55}" presName="compositeShape" presStyleCnt="0">
        <dgm:presLayoutVars>
          <dgm:dir/>
          <dgm:resizeHandles/>
        </dgm:presLayoutVars>
      </dgm:prSet>
      <dgm:spPr/>
    </dgm:pt>
    <dgm:pt modelId="{C91670D6-9BF1-45D1-AD70-4C8E375AC743}" type="pres">
      <dgm:prSet presAssocID="{B514F980-3D5E-49E1-B37D-4DD9CDA27A55}" presName="pyramid" presStyleLbl="node1" presStyleIdx="0" presStyleCnt="1"/>
      <dgm:spPr/>
    </dgm:pt>
    <dgm:pt modelId="{4AFF5250-A5E9-445B-9851-2C79C247226E}" type="pres">
      <dgm:prSet presAssocID="{B514F980-3D5E-49E1-B37D-4DD9CDA27A55}" presName="theList" presStyleCnt="0"/>
      <dgm:spPr/>
    </dgm:pt>
    <dgm:pt modelId="{408841AE-3514-49E6-8F73-0AA2A35A3E3F}" type="pres">
      <dgm:prSet presAssocID="{872F6CAB-8ECD-48ED-B98A-AD1290488C62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CB93EC-6039-4DBD-900F-75D456722146}" type="pres">
      <dgm:prSet presAssocID="{872F6CAB-8ECD-48ED-B98A-AD1290488C62}" presName="aSpace" presStyleCnt="0"/>
      <dgm:spPr/>
    </dgm:pt>
    <dgm:pt modelId="{EE5E3ED0-5A80-40D7-8EEE-FF4C0B640346}" type="pres">
      <dgm:prSet presAssocID="{949B5328-770E-4119-A6E0-C8CFC855C0C2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5AB744-603A-4879-88C9-C3329A24CEF4}" type="pres">
      <dgm:prSet presAssocID="{949B5328-770E-4119-A6E0-C8CFC855C0C2}" presName="aSpace" presStyleCnt="0"/>
      <dgm:spPr/>
    </dgm:pt>
    <dgm:pt modelId="{4CD745E3-603B-415F-BE62-33C37E78AA3E}" type="pres">
      <dgm:prSet presAssocID="{0DACBA81-7CF0-4FC0-ACB1-840663CDFE39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1D8739-215C-4412-98DF-0D69F1FFDF56}" type="pres">
      <dgm:prSet presAssocID="{0DACBA81-7CF0-4FC0-ACB1-840663CDFE39}" presName="aSpace" presStyleCnt="0"/>
      <dgm:spPr/>
    </dgm:pt>
    <dgm:pt modelId="{DB76CC62-5802-45D3-BD0A-0B33ABE0B215}" type="pres">
      <dgm:prSet presAssocID="{AF16BD40-239E-4650-9679-3D3C09A63329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C44D51-84D9-45C2-BA11-49125284CC27}" type="pres">
      <dgm:prSet presAssocID="{AF16BD40-239E-4650-9679-3D3C09A63329}" presName="aSpace" presStyleCnt="0"/>
      <dgm:spPr/>
    </dgm:pt>
  </dgm:ptLst>
  <dgm:cxnLst>
    <dgm:cxn modelId="{6CD15C98-900B-4DCE-80AA-DC1E0761CF88}" srcId="{B514F980-3D5E-49E1-B37D-4DD9CDA27A55}" destId="{872F6CAB-8ECD-48ED-B98A-AD1290488C62}" srcOrd="0" destOrd="0" parTransId="{3C11699C-2E37-4452-BA99-07E732E8B812}" sibTransId="{F7745E09-B35F-4FD1-873D-E9570220D8D9}"/>
    <dgm:cxn modelId="{A8534C80-DFEB-4654-B2B9-B103DAF5D68E}" type="presOf" srcId="{AF16BD40-239E-4650-9679-3D3C09A63329}" destId="{DB76CC62-5802-45D3-BD0A-0B33ABE0B215}" srcOrd="0" destOrd="0" presId="urn:microsoft.com/office/officeart/2005/8/layout/pyramid2"/>
    <dgm:cxn modelId="{2AA9885C-6B70-4AF9-84AE-9C9F6C40BF8A}" srcId="{B514F980-3D5E-49E1-B37D-4DD9CDA27A55}" destId="{AF16BD40-239E-4650-9679-3D3C09A63329}" srcOrd="3" destOrd="0" parTransId="{EB5E1BA0-61B5-438C-9461-41BE8534A7C4}" sibTransId="{1BF3B927-7DF0-4C10-9D77-A9955EA79E79}"/>
    <dgm:cxn modelId="{FFC71590-6887-4ABB-9114-0B9C198D6825}" type="presOf" srcId="{949B5328-770E-4119-A6E0-C8CFC855C0C2}" destId="{EE5E3ED0-5A80-40D7-8EEE-FF4C0B640346}" srcOrd="0" destOrd="0" presId="urn:microsoft.com/office/officeart/2005/8/layout/pyramid2"/>
    <dgm:cxn modelId="{B0FF0EA1-43E5-49CD-ABCA-B6AE6284E121}" type="presOf" srcId="{B514F980-3D5E-49E1-B37D-4DD9CDA27A55}" destId="{E9AAB48D-4908-44FF-8FCF-3CB81327447E}" srcOrd="0" destOrd="0" presId="urn:microsoft.com/office/officeart/2005/8/layout/pyramid2"/>
    <dgm:cxn modelId="{3E005D64-E4F0-4E7B-878D-EDC1EB5F2D4F}" srcId="{B514F980-3D5E-49E1-B37D-4DD9CDA27A55}" destId="{0DACBA81-7CF0-4FC0-ACB1-840663CDFE39}" srcOrd="2" destOrd="0" parTransId="{DDB35BB1-1DAE-49E2-BF5A-F09C56B9E9D9}" sibTransId="{366FCB4D-D57D-4858-B784-D73096AB93D1}"/>
    <dgm:cxn modelId="{E03A5AE6-595C-43E1-996F-3C48BF407ECC}" type="presOf" srcId="{872F6CAB-8ECD-48ED-B98A-AD1290488C62}" destId="{408841AE-3514-49E6-8F73-0AA2A35A3E3F}" srcOrd="0" destOrd="0" presId="urn:microsoft.com/office/officeart/2005/8/layout/pyramid2"/>
    <dgm:cxn modelId="{9D3CF671-E27B-4472-8221-87DC73596128}" srcId="{B514F980-3D5E-49E1-B37D-4DD9CDA27A55}" destId="{949B5328-770E-4119-A6E0-C8CFC855C0C2}" srcOrd="1" destOrd="0" parTransId="{3F19E90B-F730-401F-AFDA-54E9CECE105C}" sibTransId="{D7B3D788-12A7-4719-9CD9-0053BF8AAC35}"/>
    <dgm:cxn modelId="{5C6580F3-FCEC-4F97-83A2-6E6223AA47B1}" type="presOf" srcId="{0DACBA81-7CF0-4FC0-ACB1-840663CDFE39}" destId="{4CD745E3-603B-415F-BE62-33C37E78AA3E}" srcOrd="0" destOrd="0" presId="urn:microsoft.com/office/officeart/2005/8/layout/pyramid2"/>
    <dgm:cxn modelId="{E16556A7-8970-40E5-856B-5F5BAB406BFB}" type="presParOf" srcId="{E9AAB48D-4908-44FF-8FCF-3CB81327447E}" destId="{C91670D6-9BF1-45D1-AD70-4C8E375AC743}" srcOrd="0" destOrd="0" presId="urn:microsoft.com/office/officeart/2005/8/layout/pyramid2"/>
    <dgm:cxn modelId="{8E9D13E8-2FFD-4458-BF13-B61B04358061}" type="presParOf" srcId="{E9AAB48D-4908-44FF-8FCF-3CB81327447E}" destId="{4AFF5250-A5E9-445B-9851-2C79C247226E}" srcOrd="1" destOrd="0" presId="urn:microsoft.com/office/officeart/2005/8/layout/pyramid2"/>
    <dgm:cxn modelId="{F100C8A3-01D6-4196-93C1-D1E3ED619D7B}" type="presParOf" srcId="{4AFF5250-A5E9-445B-9851-2C79C247226E}" destId="{408841AE-3514-49E6-8F73-0AA2A35A3E3F}" srcOrd="0" destOrd="0" presId="urn:microsoft.com/office/officeart/2005/8/layout/pyramid2"/>
    <dgm:cxn modelId="{DF105789-E397-4A1C-9421-03CD227A518A}" type="presParOf" srcId="{4AFF5250-A5E9-445B-9851-2C79C247226E}" destId="{57CB93EC-6039-4DBD-900F-75D456722146}" srcOrd="1" destOrd="0" presId="urn:microsoft.com/office/officeart/2005/8/layout/pyramid2"/>
    <dgm:cxn modelId="{61FD7362-EFCA-44F6-848B-F87F47294624}" type="presParOf" srcId="{4AFF5250-A5E9-445B-9851-2C79C247226E}" destId="{EE5E3ED0-5A80-40D7-8EEE-FF4C0B640346}" srcOrd="2" destOrd="0" presId="urn:microsoft.com/office/officeart/2005/8/layout/pyramid2"/>
    <dgm:cxn modelId="{D8A2049C-839E-4C66-8699-C011B95E9ECF}" type="presParOf" srcId="{4AFF5250-A5E9-445B-9851-2C79C247226E}" destId="{455AB744-603A-4879-88C9-C3329A24CEF4}" srcOrd="3" destOrd="0" presId="urn:microsoft.com/office/officeart/2005/8/layout/pyramid2"/>
    <dgm:cxn modelId="{444BEDC5-A362-4487-897C-E4B35630136C}" type="presParOf" srcId="{4AFF5250-A5E9-445B-9851-2C79C247226E}" destId="{4CD745E3-603B-415F-BE62-33C37E78AA3E}" srcOrd="4" destOrd="0" presId="urn:microsoft.com/office/officeart/2005/8/layout/pyramid2"/>
    <dgm:cxn modelId="{DB770633-0556-41BB-AE57-0D81DE9FA28C}" type="presParOf" srcId="{4AFF5250-A5E9-445B-9851-2C79C247226E}" destId="{101D8739-215C-4412-98DF-0D69F1FFDF56}" srcOrd="5" destOrd="0" presId="urn:microsoft.com/office/officeart/2005/8/layout/pyramid2"/>
    <dgm:cxn modelId="{0CAC3930-EBA6-4012-AE09-9363789883D1}" type="presParOf" srcId="{4AFF5250-A5E9-445B-9851-2C79C247226E}" destId="{DB76CC62-5802-45D3-BD0A-0B33ABE0B215}" srcOrd="6" destOrd="0" presId="urn:microsoft.com/office/officeart/2005/8/layout/pyramid2"/>
    <dgm:cxn modelId="{CACC515B-BDE9-4052-891E-76FAC63FD9A9}" type="presParOf" srcId="{4AFF5250-A5E9-445B-9851-2C79C247226E}" destId="{F9C44D51-84D9-45C2-BA11-49125284CC27}" srcOrd="7" destOrd="0" presId="urn:microsoft.com/office/officeart/2005/8/layout/pyramid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BFC59F-0453-4A5B-B18F-F840565D1CFE}" type="doc">
      <dgm:prSet loTypeId="urn:microsoft.com/office/officeart/2005/8/layout/list1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65C5997-2DC6-48BB-99EF-D1331C39DA22}">
      <dgm:prSet phldrT="[Текст]"/>
      <dgm:spPr/>
      <dgm:t>
        <a:bodyPr/>
        <a:lstStyle/>
        <a:p>
          <a:r>
            <a:rPr lang="en-US" b="0" i="0" dirty="0" smtClean="0">
              <a:latin typeface="+mj-lt"/>
            </a:rPr>
            <a:t>icon sign</a:t>
          </a:r>
          <a:endParaRPr lang="ru-RU" b="0" dirty="0">
            <a:latin typeface="+mj-lt"/>
          </a:endParaRPr>
        </a:p>
      </dgm:t>
    </dgm:pt>
    <dgm:pt modelId="{AA24ED24-91B0-4F3D-9824-27A0585300AC}" type="parTrans" cxnId="{59E3FC92-35AE-4107-BE2D-A72FE1C33322}">
      <dgm:prSet/>
      <dgm:spPr/>
      <dgm:t>
        <a:bodyPr/>
        <a:lstStyle/>
        <a:p>
          <a:endParaRPr lang="ru-RU" b="0">
            <a:latin typeface="+mj-lt"/>
          </a:endParaRPr>
        </a:p>
      </dgm:t>
    </dgm:pt>
    <dgm:pt modelId="{84AD4F4B-B320-42B8-9A16-070991D73DA9}" type="sibTrans" cxnId="{59E3FC92-35AE-4107-BE2D-A72FE1C33322}">
      <dgm:prSet/>
      <dgm:spPr/>
      <dgm:t>
        <a:bodyPr/>
        <a:lstStyle/>
        <a:p>
          <a:endParaRPr lang="ru-RU" b="0">
            <a:latin typeface="+mj-lt"/>
          </a:endParaRPr>
        </a:p>
      </dgm:t>
    </dgm:pt>
    <dgm:pt modelId="{7AF6EC6A-7D41-4F6B-B9B7-B7723E4234C2}">
      <dgm:prSet phldrT="[Текст]"/>
      <dgm:spPr/>
      <dgm:t>
        <a:bodyPr/>
        <a:lstStyle/>
        <a:p>
          <a:r>
            <a:rPr lang="en-US" b="0" i="0" dirty="0" smtClean="0">
              <a:latin typeface="+mj-lt"/>
            </a:rPr>
            <a:t>index sign</a:t>
          </a:r>
          <a:endParaRPr lang="ru-RU" b="0" dirty="0">
            <a:latin typeface="+mj-lt"/>
          </a:endParaRPr>
        </a:p>
      </dgm:t>
    </dgm:pt>
    <dgm:pt modelId="{6643D045-294B-42E4-920C-5EEAC5C415A4}" type="parTrans" cxnId="{4BF6B1A1-BAF1-4FCE-B8E4-0DDF99B7FE94}">
      <dgm:prSet/>
      <dgm:spPr/>
      <dgm:t>
        <a:bodyPr/>
        <a:lstStyle/>
        <a:p>
          <a:endParaRPr lang="ru-RU" b="0">
            <a:latin typeface="+mj-lt"/>
          </a:endParaRPr>
        </a:p>
      </dgm:t>
    </dgm:pt>
    <dgm:pt modelId="{67C632AC-91A4-44D1-BEE1-74D76D92A431}" type="sibTrans" cxnId="{4BF6B1A1-BAF1-4FCE-B8E4-0DDF99B7FE94}">
      <dgm:prSet/>
      <dgm:spPr/>
      <dgm:t>
        <a:bodyPr/>
        <a:lstStyle/>
        <a:p>
          <a:endParaRPr lang="ru-RU" b="0">
            <a:latin typeface="+mj-lt"/>
          </a:endParaRPr>
        </a:p>
      </dgm:t>
    </dgm:pt>
    <dgm:pt modelId="{234DD0C7-F0EC-43A9-8DDC-AF7303BD0789}">
      <dgm:prSet phldrT="[Текст]"/>
      <dgm:spPr/>
      <dgm:t>
        <a:bodyPr/>
        <a:lstStyle/>
        <a:p>
          <a:r>
            <a:rPr lang="en-US" b="0" i="0" dirty="0" smtClean="0">
              <a:latin typeface="+mj-lt"/>
            </a:rPr>
            <a:t>symbol sign</a:t>
          </a:r>
          <a:endParaRPr lang="ru-RU" b="0" dirty="0">
            <a:latin typeface="+mj-lt"/>
          </a:endParaRPr>
        </a:p>
      </dgm:t>
    </dgm:pt>
    <dgm:pt modelId="{B8D3CE09-D9AC-4EE1-BA0D-75617958C4B9}" type="parTrans" cxnId="{94B572DC-6161-4645-AC22-7EBA1FC60E62}">
      <dgm:prSet/>
      <dgm:spPr/>
      <dgm:t>
        <a:bodyPr/>
        <a:lstStyle/>
        <a:p>
          <a:endParaRPr lang="ru-RU" b="0">
            <a:latin typeface="+mj-lt"/>
          </a:endParaRPr>
        </a:p>
      </dgm:t>
    </dgm:pt>
    <dgm:pt modelId="{68410DF7-CB95-4785-B97B-7018808A1503}" type="sibTrans" cxnId="{94B572DC-6161-4645-AC22-7EBA1FC60E62}">
      <dgm:prSet/>
      <dgm:spPr/>
      <dgm:t>
        <a:bodyPr/>
        <a:lstStyle/>
        <a:p>
          <a:endParaRPr lang="ru-RU" b="0">
            <a:latin typeface="+mj-lt"/>
          </a:endParaRPr>
        </a:p>
      </dgm:t>
    </dgm:pt>
    <dgm:pt modelId="{C86E7539-4523-4E02-9390-7AD926BD9247}" type="pres">
      <dgm:prSet presAssocID="{1ABFC59F-0453-4A5B-B18F-F840565D1CFE}" presName="linear" presStyleCnt="0">
        <dgm:presLayoutVars>
          <dgm:dir/>
          <dgm:animLvl val="lvl"/>
          <dgm:resizeHandles val="exact"/>
        </dgm:presLayoutVars>
      </dgm:prSet>
      <dgm:spPr/>
    </dgm:pt>
    <dgm:pt modelId="{2F34534B-99AC-4024-8EFC-970F33462FC9}" type="pres">
      <dgm:prSet presAssocID="{965C5997-2DC6-48BB-99EF-D1331C39DA22}" presName="parentLin" presStyleCnt="0"/>
      <dgm:spPr/>
    </dgm:pt>
    <dgm:pt modelId="{B203EE66-C94D-4188-A2B8-2F76BB18F299}" type="pres">
      <dgm:prSet presAssocID="{965C5997-2DC6-48BB-99EF-D1331C39DA22}" presName="parentLeftMargin" presStyleLbl="node1" presStyleIdx="0" presStyleCnt="3"/>
      <dgm:spPr/>
    </dgm:pt>
    <dgm:pt modelId="{13B57EB5-1C49-4B1F-89D9-AF32950CF0D5}" type="pres">
      <dgm:prSet presAssocID="{965C5997-2DC6-48BB-99EF-D1331C39DA2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4DFA8A-7A00-4272-AFCD-7321808BD049}" type="pres">
      <dgm:prSet presAssocID="{965C5997-2DC6-48BB-99EF-D1331C39DA22}" presName="negativeSpace" presStyleCnt="0"/>
      <dgm:spPr/>
    </dgm:pt>
    <dgm:pt modelId="{3BB3FB37-CB11-4656-8DC3-8F0C4A3D7293}" type="pres">
      <dgm:prSet presAssocID="{965C5997-2DC6-48BB-99EF-D1331C39DA22}" presName="childText" presStyleLbl="conFgAcc1" presStyleIdx="0" presStyleCnt="3">
        <dgm:presLayoutVars>
          <dgm:bulletEnabled val="1"/>
        </dgm:presLayoutVars>
      </dgm:prSet>
      <dgm:spPr/>
    </dgm:pt>
    <dgm:pt modelId="{1B5BC1E3-0028-4586-AB8E-08B0146EFEA3}" type="pres">
      <dgm:prSet presAssocID="{84AD4F4B-B320-42B8-9A16-070991D73DA9}" presName="spaceBetweenRectangles" presStyleCnt="0"/>
      <dgm:spPr/>
    </dgm:pt>
    <dgm:pt modelId="{C260AA6C-FEB2-46BE-88C8-C2C1BBB3B2B2}" type="pres">
      <dgm:prSet presAssocID="{7AF6EC6A-7D41-4F6B-B9B7-B7723E4234C2}" presName="parentLin" presStyleCnt="0"/>
      <dgm:spPr/>
    </dgm:pt>
    <dgm:pt modelId="{A6BC087E-26EA-4976-9CD4-6E76615BD848}" type="pres">
      <dgm:prSet presAssocID="{7AF6EC6A-7D41-4F6B-B9B7-B7723E4234C2}" presName="parentLeftMargin" presStyleLbl="node1" presStyleIdx="0" presStyleCnt="3"/>
      <dgm:spPr/>
    </dgm:pt>
    <dgm:pt modelId="{D234B9D6-5E1A-4C78-9CBB-515A4F8ADED2}" type="pres">
      <dgm:prSet presAssocID="{7AF6EC6A-7D41-4F6B-B9B7-B7723E4234C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84F511-B016-4C66-81E8-176C06C044B8}" type="pres">
      <dgm:prSet presAssocID="{7AF6EC6A-7D41-4F6B-B9B7-B7723E4234C2}" presName="negativeSpace" presStyleCnt="0"/>
      <dgm:spPr/>
    </dgm:pt>
    <dgm:pt modelId="{43E8B19E-8249-40EC-AF09-BA8732E55B53}" type="pres">
      <dgm:prSet presAssocID="{7AF6EC6A-7D41-4F6B-B9B7-B7723E4234C2}" presName="childText" presStyleLbl="conFgAcc1" presStyleIdx="1" presStyleCnt="3">
        <dgm:presLayoutVars>
          <dgm:bulletEnabled val="1"/>
        </dgm:presLayoutVars>
      </dgm:prSet>
      <dgm:spPr/>
    </dgm:pt>
    <dgm:pt modelId="{D4489793-9B59-4321-BDD2-9947B1068718}" type="pres">
      <dgm:prSet presAssocID="{67C632AC-91A4-44D1-BEE1-74D76D92A431}" presName="spaceBetweenRectangles" presStyleCnt="0"/>
      <dgm:spPr/>
    </dgm:pt>
    <dgm:pt modelId="{F32DB5A6-2AFD-4438-9C6F-9C4AE804B2BB}" type="pres">
      <dgm:prSet presAssocID="{234DD0C7-F0EC-43A9-8DDC-AF7303BD0789}" presName="parentLin" presStyleCnt="0"/>
      <dgm:spPr/>
    </dgm:pt>
    <dgm:pt modelId="{EC25AA84-8459-4A8E-A2E4-097C1800DEE8}" type="pres">
      <dgm:prSet presAssocID="{234DD0C7-F0EC-43A9-8DDC-AF7303BD0789}" presName="parentLeftMargin" presStyleLbl="node1" presStyleIdx="1" presStyleCnt="3"/>
      <dgm:spPr/>
    </dgm:pt>
    <dgm:pt modelId="{96E1184E-B8A3-412B-A084-A74AAA38B04C}" type="pres">
      <dgm:prSet presAssocID="{234DD0C7-F0EC-43A9-8DDC-AF7303BD078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4DF2C1-A813-4FDD-B48C-124CB4E414E2}" type="pres">
      <dgm:prSet presAssocID="{234DD0C7-F0EC-43A9-8DDC-AF7303BD0789}" presName="negativeSpace" presStyleCnt="0"/>
      <dgm:spPr/>
    </dgm:pt>
    <dgm:pt modelId="{F72862F0-BF92-4698-8B1A-07E1A4758DA1}" type="pres">
      <dgm:prSet presAssocID="{234DD0C7-F0EC-43A9-8DDC-AF7303BD078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158F0B3-B80A-4F10-87F4-BE9C5DF0EC15}" type="presOf" srcId="{7AF6EC6A-7D41-4F6B-B9B7-B7723E4234C2}" destId="{A6BC087E-26EA-4976-9CD4-6E76615BD848}" srcOrd="0" destOrd="0" presId="urn:microsoft.com/office/officeart/2005/8/layout/list1"/>
    <dgm:cxn modelId="{49CED444-657B-460A-A1E8-022168DA3E98}" type="presOf" srcId="{965C5997-2DC6-48BB-99EF-D1331C39DA22}" destId="{13B57EB5-1C49-4B1F-89D9-AF32950CF0D5}" srcOrd="1" destOrd="0" presId="urn:microsoft.com/office/officeart/2005/8/layout/list1"/>
    <dgm:cxn modelId="{B1C1E078-5A3F-4A47-BA7B-66E80CB9546F}" type="presOf" srcId="{234DD0C7-F0EC-43A9-8DDC-AF7303BD0789}" destId="{EC25AA84-8459-4A8E-A2E4-097C1800DEE8}" srcOrd="0" destOrd="0" presId="urn:microsoft.com/office/officeart/2005/8/layout/list1"/>
    <dgm:cxn modelId="{4BF6B1A1-BAF1-4FCE-B8E4-0DDF99B7FE94}" srcId="{1ABFC59F-0453-4A5B-B18F-F840565D1CFE}" destId="{7AF6EC6A-7D41-4F6B-B9B7-B7723E4234C2}" srcOrd="1" destOrd="0" parTransId="{6643D045-294B-42E4-920C-5EEAC5C415A4}" sibTransId="{67C632AC-91A4-44D1-BEE1-74D76D92A431}"/>
    <dgm:cxn modelId="{94B572DC-6161-4645-AC22-7EBA1FC60E62}" srcId="{1ABFC59F-0453-4A5B-B18F-F840565D1CFE}" destId="{234DD0C7-F0EC-43A9-8DDC-AF7303BD0789}" srcOrd="2" destOrd="0" parTransId="{B8D3CE09-D9AC-4EE1-BA0D-75617958C4B9}" sibTransId="{68410DF7-CB95-4785-B97B-7018808A1503}"/>
    <dgm:cxn modelId="{B76D930B-EB61-4BCA-B4E7-7B59A4A5DD75}" type="presOf" srcId="{234DD0C7-F0EC-43A9-8DDC-AF7303BD0789}" destId="{96E1184E-B8A3-412B-A084-A74AAA38B04C}" srcOrd="1" destOrd="0" presId="urn:microsoft.com/office/officeart/2005/8/layout/list1"/>
    <dgm:cxn modelId="{59E3FC92-35AE-4107-BE2D-A72FE1C33322}" srcId="{1ABFC59F-0453-4A5B-B18F-F840565D1CFE}" destId="{965C5997-2DC6-48BB-99EF-D1331C39DA22}" srcOrd="0" destOrd="0" parTransId="{AA24ED24-91B0-4F3D-9824-27A0585300AC}" sibTransId="{84AD4F4B-B320-42B8-9A16-070991D73DA9}"/>
    <dgm:cxn modelId="{09BE004A-CE69-4DA4-9C7B-1DCA26242DFC}" type="presOf" srcId="{7AF6EC6A-7D41-4F6B-B9B7-B7723E4234C2}" destId="{D234B9D6-5E1A-4C78-9CBB-515A4F8ADED2}" srcOrd="1" destOrd="0" presId="urn:microsoft.com/office/officeart/2005/8/layout/list1"/>
    <dgm:cxn modelId="{64604FB6-AEBE-4D6A-BB66-710A78A6B343}" type="presOf" srcId="{965C5997-2DC6-48BB-99EF-D1331C39DA22}" destId="{B203EE66-C94D-4188-A2B8-2F76BB18F299}" srcOrd="0" destOrd="0" presId="urn:microsoft.com/office/officeart/2005/8/layout/list1"/>
    <dgm:cxn modelId="{EDF8F429-FC95-4F27-A1A1-82BCF981491E}" type="presOf" srcId="{1ABFC59F-0453-4A5B-B18F-F840565D1CFE}" destId="{C86E7539-4523-4E02-9390-7AD926BD9247}" srcOrd="0" destOrd="0" presId="urn:microsoft.com/office/officeart/2005/8/layout/list1"/>
    <dgm:cxn modelId="{3FB6A4AC-77A9-4727-8E2C-FD0F80508D60}" type="presParOf" srcId="{C86E7539-4523-4E02-9390-7AD926BD9247}" destId="{2F34534B-99AC-4024-8EFC-970F33462FC9}" srcOrd="0" destOrd="0" presId="urn:microsoft.com/office/officeart/2005/8/layout/list1"/>
    <dgm:cxn modelId="{709B9F7C-6580-4FFF-BC51-9409701BD96B}" type="presParOf" srcId="{2F34534B-99AC-4024-8EFC-970F33462FC9}" destId="{B203EE66-C94D-4188-A2B8-2F76BB18F299}" srcOrd="0" destOrd="0" presId="urn:microsoft.com/office/officeart/2005/8/layout/list1"/>
    <dgm:cxn modelId="{A7373EE8-6EC0-409C-8DE2-2DDEE7826042}" type="presParOf" srcId="{2F34534B-99AC-4024-8EFC-970F33462FC9}" destId="{13B57EB5-1C49-4B1F-89D9-AF32950CF0D5}" srcOrd="1" destOrd="0" presId="urn:microsoft.com/office/officeart/2005/8/layout/list1"/>
    <dgm:cxn modelId="{D4A9BE34-25D5-457D-B6A0-CF90B6C6FD35}" type="presParOf" srcId="{C86E7539-4523-4E02-9390-7AD926BD9247}" destId="{734DFA8A-7A00-4272-AFCD-7321808BD049}" srcOrd="1" destOrd="0" presId="urn:microsoft.com/office/officeart/2005/8/layout/list1"/>
    <dgm:cxn modelId="{06A9A900-D35B-4C91-86A3-092ACEB6538C}" type="presParOf" srcId="{C86E7539-4523-4E02-9390-7AD926BD9247}" destId="{3BB3FB37-CB11-4656-8DC3-8F0C4A3D7293}" srcOrd="2" destOrd="0" presId="urn:microsoft.com/office/officeart/2005/8/layout/list1"/>
    <dgm:cxn modelId="{FD1B5C14-C004-4C71-BEB6-71701B15E8CF}" type="presParOf" srcId="{C86E7539-4523-4E02-9390-7AD926BD9247}" destId="{1B5BC1E3-0028-4586-AB8E-08B0146EFEA3}" srcOrd="3" destOrd="0" presId="urn:microsoft.com/office/officeart/2005/8/layout/list1"/>
    <dgm:cxn modelId="{6AB5507B-E1A6-4486-B8D6-F1478E60F833}" type="presParOf" srcId="{C86E7539-4523-4E02-9390-7AD926BD9247}" destId="{C260AA6C-FEB2-46BE-88C8-C2C1BBB3B2B2}" srcOrd="4" destOrd="0" presId="urn:microsoft.com/office/officeart/2005/8/layout/list1"/>
    <dgm:cxn modelId="{B8480A56-30B8-452B-9791-06B8A1C31850}" type="presParOf" srcId="{C260AA6C-FEB2-46BE-88C8-C2C1BBB3B2B2}" destId="{A6BC087E-26EA-4976-9CD4-6E76615BD848}" srcOrd="0" destOrd="0" presId="urn:microsoft.com/office/officeart/2005/8/layout/list1"/>
    <dgm:cxn modelId="{9764E04E-647A-4802-88B3-DC1F8560970E}" type="presParOf" srcId="{C260AA6C-FEB2-46BE-88C8-C2C1BBB3B2B2}" destId="{D234B9D6-5E1A-4C78-9CBB-515A4F8ADED2}" srcOrd="1" destOrd="0" presId="urn:microsoft.com/office/officeart/2005/8/layout/list1"/>
    <dgm:cxn modelId="{47672DF3-17E8-430D-8999-1B4C360EF6D2}" type="presParOf" srcId="{C86E7539-4523-4E02-9390-7AD926BD9247}" destId="{2284F511-B016-4C66-81E8-176C06C044B8}" srcOrd="5" destOrd="0" presId="urn:microsoft.com/office/officeart/2005/8/layout/list1"/>
    <dgm:cxn modelId="{E0A76084-BD84-4B61-92AB-150089D6FC7E}" type="presParOf" srcId="{C86E7539-4523-4E02-9390-7AD926BD9247}" destId="{43E8B19E-8249-40EC-AF09-BA8732E55B53}" srcOrd="6" destOrd="0" presId="urn:microsoft.com/office/officeart/2005/8/layout/list1"/>
    <dgm:cxn modelId="{1EF282B3-F1D5-4890-8846-2D306AD124CA}" type="presParOf" srcId="{C86E7539-4523-4E02-9390-7AD926BD9247}" destId="{D4489793-9B59-4321-BDD2-9947B1068718}" srcOrd="7" destOrd="0" presId="urn:microsoft.com/office/officeart/2005/8/layout/list1"/>
    <dgm:cxn modelId="{712F6520-46C2-4B2E-908B-53400212CF03}" type="presParOf" srcId="{C86E7539-4523-4E02-9390-7AD926BD9247}" destId="{F32DB5A6-2AFD-4438-9C6F-9C4AE804B2BB}" srcOrd="8" destOrd="0" presId="urn:microsoft.com/office/officeart/2005/8/layout/list1"/>
    <dgm:cxn modelId="{8908E2B4-B263-4BD2-BC24-FFC39D6C4BB8}" type="presParOf" srcId="{F32DB5A6-2AFD-4438-9C6F-9C4AE804B2BB}" destId="{EC25AA84-8459-4A8E-A2E4-097C1800DEE8}" srcOrd="0" destOrd="0" presId="urn:microsoft.com/office/officeart/2005/8/layout/list1"/>
    <dgm:cxn modelId="{25AEF490-72C5-4310-B8CC-04696D8B0253}" type="presParOf" srcId="{F32DB5A6-2AFD-4438-9C6F-9C4AE804B2BB}" destId="{96E1184E-B8A3-412B-A084-A74AAA38B04C}" srcOrd="1" destOrd="0" presId="urn:microsoft.com/office/officeart/2005/8/layout/list1"/>
    <dgm:cxn modelId="{72EDA429-E38F-42BB-B111-12AD579F7EE7}" type="presParOf" srcId="{C86E7539-4523-4E02-9390-7AD926BD9247}" destId="{E84DF2C1-A813-4FDD-B48C-124CB4E414E2}" srcOrd="9" destOrd="0" presId="urn:microsoft.com/office/officeart/2005/8/layout/list1"/>
    <dgm:cxn modelId="{CDEF2960-6EC7-49A0-A292-E90779B8F4D0}" type="presParOf" srcId="{C86E7539-4523-4E02-9390-7AD926BD9247}" destId="{F72862F0-BF92-4698-8B1A-07E1A4758DA1}" srcOrd="10" destOrd="0" presId="urn:microsoft.com/office/officeart/2005/8/layout/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154DBE3-74E7-48F9-B615-F9FCA8DFA947}" type="doc">
      <dgm:prSet loTypeId="urn:microsoft.com/office/officeart/2005/8/layout/hierarchy4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F75F587-B0ED-4716-8BE7-9321DAC359C8}">
      <dgm:prSet phldrT="[Текст]"/>
      <dgm:spPr/>
      <dgm:t>
        <a:bodyPr/>
        <a:lstStyle/>
        <a:p>
          <a:r>
            <a:rPr lang="en-US" dirty="0" smtClean="0">
              <a:latin typeface="+mj-lt"/>
            </a:rPr>
            <a:t>Language is a system.</a:t>
          </a:r>
          <a:endParaRPr lang="ru-RU" dirty="0">
            <a:latin typeface="+mj-lt"/>
          </a:endParaRPr>
        </a:p>
      </dgm:t>
    </dgm:pt>
    <dgm:pt modelId="{CEA1A93F-D3B4-4CA7-A77A-DFDE21A93D25}" type="parTrans" cxnId="{6B589879-BD99-411E-8D2B-8B6FC32E0BF8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0642F183-9C3B-478F-A832-894C8AC84453}" type="sibTrans" cxnId="{6B589879-BD99-411E-8D2B-8B6FC32E0BF8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E7F565E0-7022-4CE8-A90E-11D9B5696878}">
      <dgm:prSet phldrT="[Текст]"/>
      <dgm:spPr/>
      <dgm:t>
        <a:bodyPr/>
        <a:lstStyle/>
        <a:p>
          <a:r>
            <a:rPr lang="en-US" dirty="0" smtClean="0">
              <a:latin typeface="+mj-lt"/>
            </a:rPr>
            <a:t>Language is speech sound.</a:t>
          </a:r>
          <a:endParaRPr lang="ru-RU" dirty="0">
            <a:latin typeface="+mj-lt"/>
          </a:endParaRPr>
        </a:p>
      </dgm:t>
    </dgm:pt>
    <dgm:pt modelId="{06EA7616-6A1F-4DC7-9BCB-71E310CBD550}" type="parTrans" cxnId="{6DD334E2-9AEF-448C-84EE-DA7B23032818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92ABBDD0-5F61-4B4B-A25F-6F52DC4755CC}" type="sibTrans" cxnId="{6DD334E2-9AEF-448C-84EE-DA7B23032818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F0FE92C8-AB19-4A7D-A5FF-6D52021BF635}">
      <dgm:prSet phldrT="[Текст]"/>
      <dgm:spPr/>
      <dgm:t>
        <a:bodyPr/>
        <a:lstStyle/>
        <a:p>
          <a:r>
            <a:rPr lang="en-US" dirty="0" smtClean="0">
              <a:latin typeface="+mj-lt"/>
            </a:rPr>
            <a:t>Language is composed of (arbitrary) symbols.</a:t>
          </a:r>
          <a:endParaRPr lang="ru-RU" dirty="0">
            <a:latin typeface="+mj-lt"/>
          </a:endParaRPr>
        </a:p>
      </dgm:t>
    </dgm:pt>
    <dgm:pt modelId="{0D0341C1-B0DF-4809-9690-1E13863F0E7A}" type="parTrans" cxnId="{B4AF154E-52FD-447C-AE57-8A411862A6BB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178E677D-0692-4C60-A1FD-CB32AA8F9472}" type="sibTrans" cxnId="{B4AF154E-52FD-447C-AE57-8A411862A6BB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B26AD9FA-2B28-4F9B-BE3A-38A269D48E99}">
      <dgm:prSet phldrT="[Текст]"/>
      <dgm:spPr/>
      <dgm:t>
        <a:bodyPr/>
        <a:lstStyle/>
        <a:p>
          <a:r>
            <a:rPr lang="en-US" dirty="0" smtClean="0">
              <a:latin typeface="+mj-lt"/>
            </a:rPr>
            <a:t>Each language is unique and typical.</a:t>
          </a:r>
          <a:endParaRPr lang="ru-RU" dirty="0">
            <a:latin typeface="+mj-lt"/>
          </a:endParaRPr>
        </a:p>
      </dgm:t>
    </dgm:pt>
    <dgm:pt modelId="{72FB5313-6AF5-414E-B98E-73D9266D7FA7}" type="parTrans" cxnId="{BF504B57-2B59-4E7F-949E-1F0303D9245B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EAD862A6-130F-48AF-9945-5D03D7911A83}" type="sibTrans" cxnId="{BF504B57-2B59-4E7F-949E-1F0303D9245B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5C288A46-D98B-4CF7-A3E3-CEC2189D8B08}">
      <dgm:prSet phldrT="[Текст]"/>
      <dgm:spPr/>
      <dgm:t>
        <a:bodyPr/>
        <a:lstStyle/>
        <a:p>
          <a:r>
            <a:rPr lang="en-US" dirty="0" smtClean="0">
              <a:latin typeface="+mj-lt"/>
            </a:rPr>
            <a:t>Language is built from habit.</a:t>
          </a:r>
          <a:endParaRPr lang="ru-RU" dirty="0">
            <a:latin typeface="+mj-lt"/>
          </a:endParaRPr>
        </a:p>
      </dgm:t>
    </dgm:pt>
    <dgm:pt modelId="{4BF58543-9F3D-4F66-96DF-6C482B94F23F}" type="parTrans" cxnId="{ECE38C49-E557-48C8-878A-F0BBC616185D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34B9FF0A-84FF-413C-9EFC-F4CB80B32424}" type="sibTrans" cxnId="{ECE38C49-E557-48C8-878A-F0BBC616185D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DA48EF44-AADD-490F-92C3-6DD745DFFABE}">
      <dgm:prSet phldrT="[Текст]"/>
      <dgm:spPr/>
      <dgm:t>
        <a:bodyPr/>
        <a:lstStyle/>
        <a:p>
          <a:r>
            <a:rPr lang="en-US" dirty="0" smtClean="0">
              <a:latin typeface="+mj-lt"/>
            </a:rPr>
            <a:t>Language is a communication tool.</a:t>
          </a:r>
          <a:endParaRPr lang="ru-RU" dirty="0">
            <a:latin typeface="+mj-lt"/>
          </a:endParaRPr>
        </a:p>
      </dgm:t>
    </dgm:pt>
    <dgm:pt modelId="{B17F5255-3E47-4922-B55A-B1DA2B6E4059}" type="parTrans" cxnId="{946B97ED-C7AD-4070-AF9A-572B121018F0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200245F3-BDEF-439E-BCF7-A2AC740B1F50}" type="sibTrans" cxnId="{946B97ED-C7AD-4070-AF9A-572B121018F0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20858534-4316-4826-A8D6-61BE04E02069}">
      <dgm:prSet phldrT="[Текст]"/>
      <dgm:spPr/>
      <dgm:t>
        <a:bodyPr/>
        <a:lstStyle/>
        <a:p>
          <a:r>
            <a:rPr lang="en-US" dirty="0" smtClean="0">
              <a:latin typeface="+mj-lt"/>
            </a:rPr>
            <a:t>Language is closely linked to the culture.</a:t>
          </a:r>
          <a:endParaRPr lang="ru-RU" dirty="0">
            <a:latin typeface="+mj-lt"/>
          </a:endParaRPr>
        </a:p>
      </dgm:t>
    </dgm:pt>
    <dgm:pt modelId="{24FF3A52-F83D-4353-BED9-192C9DBA565F}" type="parTrans" cxnId="{5DB67ED5-8FED-4303-BA99-4C808F18359A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BA571E05-05BB-492B-BAF0-021FE4187B88}" type="sibTrans" cxnId="{5DB67ED5-8FED-4303-BA99-4C808F18359A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C4B51490-629B-4092-B7BC-3902F1FD074A}">
      <dgm:prSet phldrT="[Текст]"/>
      <dgm:spPr/>
      <dgm:t>
        <a:bodyPr/>
        <a:lstStyle/>
        <a:p>
          <a:r>
            <a:rPr lang="en-US" dirty="0" smtClean="0">
              <a:latin typeface="+mj-lt"/>
            </a:rPr>
            <a:t>Language is always changing.</a:t>
          </a:r>
          <a:endParaRPr lang="ru-RU" dirty="0">
            <a:latin typeface="+mj-lt"/>
          </a:endParaRPr>
        </a:p>
      </dgm:t>
    </dgm:pt>
    <dgm:pt modelId="{62C61BAC-0930-4A62-8CD5-799DE2B31DA5}" type="parTrans" cxnId="{AA8DF00B-0616-46D0-A603-37AF90508894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8F5B9C05-3B48-47AD-A481-48AC15DCA529}" type="sibTrans" cxnId="{AA8DF00B-0616-46D0-A603-37AF90508894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8BE166FD-7C20-4144-850A-4FD2DC795AA6}" type="pres">
      <dgm:prSet presAssocID="{F154DBE3-74E7-48F9-B615-F9FCA8DFA94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1FD2D0F-659A-4C58-8AAD-E396F70B9988}" type="pres">
      <dgm:prSet presAssocID="{5F75F587-B0ED-4716-8BE7-9321DAC359C8}" presName="vertOne" presStyleCnt="0"/>
      <dgm:spPr/>
    </dgm:pt>
    <dgm:pt modelId="{2E8A6AA8-90ED-494F-837F-9ABA80BD3239}" type="pres">
      <dgm:prSet presAssocID="{5F75F587-B0ED-4716-8BE7-9321DAC359C8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DAE883-0EA3-46E6-8E57-E36D871FE035}" type="pres">
      <dgm:prSet presAssocID="{5F75F587-B0ED-4716-8BE7-9321DAC359C8}" presName="parTransOne" presStyleCnt="0"/>
      <dgm:spPr/>
    </dgm:pt>
    <dgm:pt modelId="{DBF4EC42-1C68-4F93-966B-8C0ABD6847F8}" type="pres">
      <dgm:prSet presAssocID="{5F75F587-B0ED-4716-8BE7-9321DAC359C8}" presName="horzOne" presStyleCnt="0"/>
      <dgm:spPr/>
    </dgm:pt>
    <dgm:pt modelId="{B293FC62-9ED4-490B-9447-011AEAFF59F7}" type="pres">
      <dgm:prSet presAssocID="{E7F565E0-7022-4CE8-A90E-11D9B5696878}" presName="vertTwo" presStyleCnt="0"/>
      <dgm:spPr/>
    </dgm:pt>
    <dgm:pt modelId="{9B26B9FC-E3A0-4A26-9BCC-D54E9D482E73}" type="pres">
      <dgm:prSet presAssocID="{E7F565E0-7022-4CE8-A90E-11D9B5696878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258147-D885-4FE7-89C3-33D3C1EAA136}" type="pres">
      <dgm:prSet presAssocID="{E7F565E0-7022-4CE8-A90E-11D9B5696878}" presName="parTransTwo" presStyleCnt="0"/>
      <dgm:spPr/>
    </dgm:pt>
    <dgm:pt modelId="{7A306B29-E5B8-41F7-B4D0-E7F4D7A1AB53}" type="pres">
      <dgm:prSet presAssocID="{E7F565E0-7022-4CE8-A90E-11D9B5696878}" presName="horzTwo" presStyleCnt="0"/>
      <dgm:spPr/>
    </dgm:pt>
    <dgm:pt modelId="{A53E9BC7-D0E6-496D-9529-AAECDA84BD0E}" type="pres">
      <dgm:prSet presAssocID="{F0FE92C8-AB19-4A7D-A5FF-6D52021BF635}" presName="vertThree" presStyleCnt="0"/>
      <dgm:spPr/>
    </dgm:pt>
    <dgm:pt modelId="{38196BCF-7395-4B7C-B353-F266AEB6A586}" type="pres">
      <dgm:prSet presAssocID="{F0FE92C8-AB19-4A7D-A5FF-6D52021BF635}" presName="txThre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AAEBCB-292B-474F-B8C5-BDA60D78D191}" type="pres">
      <dgm:prSet presAssocID="{F0FE92C8-AB19-4A7D-A5FF-6D52021BF635}" presName="horzThree" presStyleCnt="0"/>
      <dgm:spPr/>
    </dgm:pt>
    <dgm:pt modelId="{A3CD6355-3363-4076-BE85-61F83496717B}" type="pres">
      <dgm:prSet presAssocID="{178E677D-0692-4C60-A1FD-CB32AA8F9472}" presName="sibSpaceThree" presStyleCnt="0"/>
      <dgm:spPr/>
    </dgm:pt>
    <dgm:pt modelId="{E642D61C-A015-425C-8CAF-8DB0906BB099}" type="pres">
      <dgm:prSet presAssocID="{B26AD9FA-2B28-4F9B-BE3A-38A269D48E99}" presName="vertThree" presStyleCnt="0"/>
      <dgm:spPr/>
    </dgm:pt>
    <dgm:pt modelId="{F95C0FA7-3E68-4917-A553-E1D9DDFC33D6}" type="pres">
      <dgm:prSet presAssocID="{B26AD9FA-2B28-4F9B-BE3A-38A269D48E99}" presName="txThree" presStyleLbl="node3" presStyleIdx="1" presStyleCnt="5">
        <dgm:presLayoutVars>
          <dgm:chPref val="3"/>
        </dgm:presLayoutVars>
      </dgm:prSet>
      <dgm:spPr/>
    </dgm:pt>
    <dgm:pt modelId="{7C053EB9-DAC1-4BDB-AE38-AFF36EBB2323}" type="pres">
      <dgm:prSet presAssocID="{B26AD9FA-2B28-4F9B-BE3A-38A269D48E99}" presName="horzThree" presStyleCnt="0"/>
      <dgm:spPr/>
    </dgm:pt>
    <dgm:pt modelId="{5A095968-BA7D-418C-B18A-D8167692AA92}" type="pres">
      <dgm:prSet presAssocID="{92ABBDD0-5F61-4B4B-A25F-6F52DC4755CC}" presName="sibSpaceTwo" presStyleCnt="0"/>
      <dgm:spPr/>
    </dgm:pt>
    <dgm:pt modelId="{87228772-D571-407B-8A5D-CA6DB91EF9FC}" type="pres">
      <dgm:prSet presAssocID="{5C288A46-D98B-4CF7-A3E3-CEC2189D8B08}" presName="vertTwo" presStyleCnt="0"/>
      <dgm:spPr/>
    </dgm:pt>
    <dgm:pt modelId="{756F567C-4657-401B-B1C0-4041C1F547D3}" type="pres">
      <dgm:prSet presAssocID="{5C288A46-D98B-4CF7-A3E3-CEC2189D8B08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E08C91-795A-4E75-A540-75F5716C3F7D}" type="pres">
      <dgm:prSet presAssocID="{5C288A46-D98B-4CF7-A3E3-CEC2189D8B08}" presName="parTransTwo" presStyleCnt="0"/>
      <dgm:spPr/>
    </dgm:pt>
    <dgm:pt modelId="{1787C9F5-5375-4541-AEBC-B6EAC7F93530}" type="pres">
      <dgm:prSet presAssocID="{5C288A46-D98B-4CF7-A3E3-CEC2189D8B08}" presName="horzTwo" presStyleCnt="0"/>
      <dgm:spPr/>
    </dgm:pt>
    <dgm:pt modelId="{2EDD07A5-0DB8-4A63-AE76-8BE8B9AF5817}" type="pres">
      <dgm:prSet presAssocID="{DA48EF44-AADD-490F-92C3-6DD745DFFABE}" presName="vertThree" presStyleCnt="0"/>
      <dgm:spPr/>
    </dgm:pt>
    <dgm:pt modelId="{95CAA968-F6BB-4539-9EA7-77B4EC14617A}" type="pres">
      <dgm:prSet presAssocID="{DA48EF44-AADD-490F-92C3-6DD745DFFABE}" presName="txThree" presStyleLbl="node3" presStyleIdx="2" presStyleCnt="5">
        <dgm:presLayoutVars>
          <dgm:chPref val="3"/>
        </dgm:presLayoutVars>
      </dgm:prSet>
      <dgm:spPr/>
    </dgm:pt>
    <dgm:pt modelId="{9DD7584A-3DD8-46FD-BC8C-D5BD3AB2BF86}" type="pres">
      <dgm:prSet presAssocID="{DA48EF44-AADD-490F-92C3-6DD745DFFABE}" presName="horzThree" presStyleCnt="0"/>
      <dgm:spPr/>
    </dgm:pt>
    <dgm:pt modelId="{44A18ADA-3FC9-430B-908B-F74C15F2E77C}" type="pres">
      <dgm:prSet presAssocID="{200245F3-BDEF-439E-BCF7-A2AC740B1F50}" presName="sibSpaceThree" presStyleCnt="0"/>
      <dgm:spPr/>
    </dgm:pt>
    <dgm:pt modelId="{4AF05C58-8D1C-41E9-92DE-CE688FF99C02}" type="pres">
      <dgm:prSet presAssocID="{20858534-4316-4826-A8D6-61BE04E02069}" presName="vertThree" presStyleCnt="0"/>
      <dgm:spPr/>
    </dgm:pt>
    <dgm:pt modelId="{BFF56AF0-A64B-4926-85F4-6C6AE2A6EB27}" type="pres">
      <dgm:prSet presAssocID="{20858534-4316-4826-A8D6-61BE04E02069}" presName="txThree" presStyleLbl="node3" presStyleIdx="3" presStyleCnt="5">
        <dgm:presLayoutVars>
          <dgm:chPref val="3"/>
        </dgm:presLayoutVars>
      </dgm:prSet>
      <dgm:spPr/>
    </dgm:pt>
    <dgm:pt modelId="{B6144DDB-BD93-4BEB-A123-1A0AE2E4D82E}" type="pres">
      <dgm:prSet presAssocID="{20858534-4316-4826-A8D6-61BE04E02069}" presName="horzThree" presStyleCnt="0"/>
      <dgm:spPr/>
    </dgm:pt>
    <dgm:pt modelId="{4F1536EB-13B0-48A6-87C3-5FB2ACEF10AC}" type="pres">
      <dgm:prSet presAssocID="{BA571E05-05BB-492B-BAF0-021FE4187B88}" presName="sibSpaceThree" presStyleCnt="0"/>
      <dgm:spPr/>
    </dgm:pt>
    <dgm:pt modelId="{50AA9500-3C24-479E-BB3F-44F30DC7AFC2}" type="pres">
      <dgm:prSet presAssocID="{C4B51490-629B-4092-B7BC-3902F1FD074A}" presName="vertThree" presStyleCnt="0"/>
      <dgm:spPr/>
    </dgm:pt>
    <dgm:pt modelId="{71BE1D74-346E-409F-9E63-E610992D6408}" type="pres">
      <dgm:prSet presAssocID="{C4B51490-629B-4092-B7BC-3902F1FD074A}" presName="txThre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AAB500-95A7-4E5E-91F0-2C2958128669}" type="pres">
      <dgm:prSet presAssocID="{C4B51490-629B-4092-B7BC-3902F1FD074A}" presName="horzThree" presStyleCnt="0"/>
      <dgm:spPr/>
    </dgm:pt>
  </dgm:ptLst>
  <dgm:cxnLst>
    <dgm:cxn modelId="{AF1A5AC9-D8EA-4312-A251-789289F3FEB3}" type="presOf" srcId="{C4B51490-629B-4092-B7BC-3902F1FD074A}" destId="{71BE1D74-346E-409F-9E63-E610992D6408}" srcOrd="0" destOrd="0" presId="urn:microsoft.com/office/officeart/2005/8/layout/hierarchy4"/>
    <dgm:cxn modelId="{79CB5846-DB7B-4CB6-8BAC-F89F38FDFCC1}" type="presOf" srcId="{5F75F587-B0ED-4716-8BE7-9321DAC359C8}" destId="{2E8A6AA8-90ED-494F-837F-9ABA80BD3239}" srcOrd="0" destOrd="0" presId="urn:microsoft.com/office/officeart/2005/8/layout/hierarchy4"/>
    <dgm:cxn modelId="{1817E37A-59A1-406C-BBA1-8DB74E3D1BDA}" type="presOf" srcId="{20858534-4316-4826-A8D6-61BE04E02069}" destId="{BFF56AF0-A64B-4926-85F4-6C6AE2A6EB27}" srcOrd="0" destOrd="0" presId="urn:microsoft.com/office/officeart/2005/8/layout/hierarchy4"/>
    <dgm:cxn modelId="{30809EC7-9D76-4DC3-B769-705DF1505A6F}" type="presOf" srcId="{DA48EF44-AADD-490F-92C3-6DD745DFFABE}" destId="{95CAA968-F6BB-4539-9EA7-77B4EC14617A}" srcOrd="0" destOrd="0" presId="urn:microsoft.com/office/officeart/2005/8/layout/hierarchy4"/>
    <dgm:cxn modelId="{AA8DF00B-0616-46D0-A603-37AF90508894}" srcId="{5C288A46-D98B-4CF7-A3E3-CEC2189D8B08}" destId="{C4B51490-629B-4092-B7BC-3902F1FD074A}" srcOrd="2" destOrd="0" parTransId="{62C61BAC-0930-4A62-8CD5-799DE2B31DA5}" sibTransId="{8F5B9C05-3B48-47AD-A481-48AC15DCA529}"/>
    <dgm:cxn modelId="{B15F5555-7EB1-4F4D-9079-E3836D0954F8}" type="presOf" srcId="{F0FE92C8-AB19-4A7D-A5FF-6D52021BF635}" destId="{38196BCF-7395-4B7C-B353-F266AEB6A586}" srcOrd="0" destOrd="0" presId="urn:microsoft.com/office/officeart/2005/8/layout/hierarchy4"/>
    <dgm:cxn modelId="{5DB67ED5-8FED-4303-BA99-4C808F18359A}" srcId="{5C288A46-D98B-4CF7-A3E3-CEC2189D8B08}" destId="{20858534-4316-4826-A8D6-61BE04E02069}" srcOrd="1" destOrd="0" parTransId="{24FF3A52-F83D-4353-BED9-192C9DBA565F}" sibTransId="{BA571E05-05BB-492B-BAF0-021FE4187B88}"/>
    <dgm:cxn modelId="{946B97ED-C7AD-4070-AF9A-572B121018F0}" srcId="{5C288A46-D98B-4CF7-A3E3-CEC2189D8B08}" destId="{DA48EF44-AADD-490F-92C3-6DD745DFFABE}" srcOrd="0" destOrd="0" parTransId="{B17F5255-3E47-4922-B55A-B1DA2B6E4059}" sibTransId="{200245F3-BDEF-439E-BCF7-A2AC740B1F50}"/>
    <dgm:cxn modelId="{BF504B57-2B59-4E7F-949E-1F0303D9245B}" srcId="{E7F565E0-7022-4CE8-A90E-11D9B5696878}" destId="{B26AD9FA-2B28-4F9B-BE3A-38A269D48E99}" srcOrd="1" destOrd="0" parTransId="{72FB5313-6AF5-414E-B98E-73D9266D7FA7}" sibTransId="{EAD862A6-130F-48AF-9945-5D03D7911A83}"/>
    <dgm:cxn modelId="{6DD334E2-9AEF-448C-84EE-DA7B23032818}" srcId="{5F75F587-B0ED-4716-8BE7-9321DAC359C8}" destId="{E7F565E0-7022-4CE8-A90E-11D9B5696878}" srcOrd="0" destOrd="0" parTransId="{06EA7616-6A1F-4DC7-9BCB-71E310CBD550}" sibTransId="{92ABBDD0-5F61-4B4B-A25F-6F52DC4755CC}"/>
    <dgm:cxn modelId="{B4AF154E-52FD-447C-AE57-8A411862A6BB}" srcId="{E7F565E0-7022-4CE8-A90E-11D9B5696878}" destId="{F0FE92C8-AB19-4A7D-A5FF-6D52021BF635}" srcOrd="0" destOrd="0" parTransId="{0D0341C1-B0DF-4809-9690-1E13863F0E7A}" sibTransId="{178E677D-0692-4C60-A1FD-CB32AA8F9472}"/>
    <dgm:cxn modelId="{6B589879-BD99-411E-8D2B-8B6FC32E0BF8}" srcId="{F154DBE3-74E7-48F9-B615-F9FCA8DFA947}" destId="{5F75F587-B0ED-4716-8BE7-9321DAC359C8}" srcOrd="0" destOrd="0" parTransId="{CEA1A93F-D3B4-4CA7-A77A-DFDE21A93D25}" sibTransId="{0642F183-9C3B-478F-A832-894C8AC84453}"/>
    <dgm:cxn modelId="{ECE38C49-E557-48C8-878A-F0BBC616185D}" srcId="{5F75F587-B0ED-4716-8BE7-9321DAC359C8}" destId="{5C288A46-D98B-4CF7-A3E3-CEC2189D8B08}" srcOrd="1" destOrd="0" parTransId="{4BF58543-9F3D-4F66-96DF-6C482B94F23F}" sibTransId="{34B9FF0A-84FF-413C-9EFC-F4CB80B32424}"/>
    <dgm:cxn modelId="{4C2056CF-285F-4E53-8CD5-7F8AFC8EB0AC}" type="presOf" srcId="{F154DBE3-74E7-48F9-B615-F9FCA8DFA947}" destId="{8BE166FD-7C20-4144-850A-4FD2DC795AA6}" srcOrd="0" destOrd="0" presId="urn:microsoft.com/office/officeart/2005/8/layout/hierarchy4"/>
    <dgm:cxn modelId="{577B44FA-8651-428A-8EB8-30C08F865D90}" type="presOf" srcId="{B26AD9FA-2B28-4F9B-BE3A-38A269D48E99}" destId="{F95C0FA7-3E68-4917-A553-E1D9DDFC33D6}" srcOrd="0" destOrd="0" presId="urn:microsoft.com/office/officeart/2005/8/layout/hierarchy4"/>
    <dgm:cxn modelId="{539E7D01-EC07-48F3-8938-E7E769D86FA9}" type="presOf" srcId="{E7F565E0-7022-4CE8-A90E-11D9B5696878}" destId="{9B26B9FC-E3A0-4A26-9BCC-D54E9D482E73}" srcOrd="0" destOrd="0" presId="urn:microsoft.com/office/officeart/2005/8/layout/hierarchy4"/>
    <dgm:cxn modelId="{C7B8C0C1-9D55-4690-A456-FD11FE4AE9B6}" type="presOf" srcId="{5C288A46-D98B-4CF7-A3E3-CEC2189D8B08}" destId="{756F567C-4657-401B-B1C0-4041C1F547D3}" srcOrd="0" destOrd="0" presId="urn:microsoft.com/office/officeart/2005/8/layout/hierarchy4"/>
    <dgm:cxn modelId="{45BA8572-D658-42D8-9ED2-1F1D30720783}" type="presParOf" srcId="{8BE166FD-7C20-4144-850A-4FD2DC795AA6}" destId="{61FD2D0F-659A-4C58-8AAD-E396F70B9988}" srcOrd="0" destOrd="0" presId="urn:microsoft.com/office/officeart/2005/8/layout/hierarchy4"/>
    <dgm:cxn modelId="{0E7E6CBF-7DB4-48A8-8C4E-44EE03B5AA32}" type="presParOf" srcId="{61FD2D0F-659A-4C58-8AAD-E396F70B9988}" destId="{2E8A6AA8-90ED-494F-837F-9ABA80BD3239}" srcOrd="0" destOrd="0" presId="urn:microsoft.com/office/officeart/2005/8/layout/hierarchy4"/>
    <dgm:cxn modelId="{85DA33C4-8D74-4DA9-A755-C8365AC7CB90}" type="presParOf" srcId="{61FD2D0F-659A-4C58-8AAD-E396F70B9988}" destId="{C6DAE883-0EA3-46E6-8E57-E36D871FE035}" srcOrd="1" destOrd="0" presId="urn:microsoft.com/office/officeart/2005/8/layout/hierarchy4"/>
    <dgm:cxn modelId="{4B016B86-B8BB-4E94-A139-1F9D452F48F3}" type="presParOf" srcId="{61FD2D0F-659A-4C58-8AAD-E396F70B9988}" destId="{DBF4EC42-1C68-4F93-966B-8C0ABD6847F8}" srcOrd="2" destOrd="0" presId="urn:microsoft.com/office/officeart/2005/8/layout/hierarchy4"/>
    <dgm:cxn modelId="{2139823E-07A8-4A1E-AB62-5A0B9F9D7E53}" type="presParOf" srcId="{DBF4EC42-1C68-4F93-966B-8C0ABD6847F8}" destId="{B293FC62-9ED4-490B-9447-011AEAFF59F7}" srcOrd="0" destOrd="0" presId="urn:microsoft.com/office/officeart/2005/8/layout/hierarchy4"/>
    <dgm:cxn modelId="{28C1C582-B87A-40A2-AE4F-021FEB231A90}" type="presParOf" srcId="{B293FC62-9ED4-490B-9447-011AEAFF59F7}" destId="{9B26B9FC-E3A0-4A26-9BCC-D54E9D482E73}" srcOrd="0" destOrd="0" presId="urn:microsoft.com/office/officeart/2005/8/layout/hierarchy4"/>
    <dgm:cxn modelId="{923747B6-0066-4F40-8BF1-2657290C310B}" type="presParOf" srcId="{B293FC62-9ED4-490B-9447-011AEAFF59F7}" destId="{0D258147-D885-4FE7-89C3-33D3C1EAA136}" srcOrd="1" destOrd="0" presId="urn:microsoft.com/office/officeart/2005/8/layout/hierarchy4"/>
    <dgm:cxn modelId="{8A26C0F4-8A57-4736-8BBD-D6A9922F899A}" type="presParOf" srcId="{B293FC62-9ED4-490B-9447-011AEAFF59F7}" destId="{7A306B29-E5B8-41F7-B4D0-E7F4D7A1AB53}" srcOrd="2" destOrd="0" presId="urn:microsoft.com/office/officeart/2005/8/layout/hierarchy4"/>
    <dgm:cxn modelId="{9B910503-9057-4DE4-A651-E388B5BD7478}" type="presParOf" srcId="{7A306B29-E5B8-41F7-B4D0-E7F4D7A1AB53}" destId="{A53E9BC7-D0E6-496D-9529-AAECDA84BD0E}" srcOrd="0" destOrd="0" presId="urn:microsoft.com/office/officeart/2005/8/layout/hierarchy4"/>
    <dgm:cxn modelId="{A17BC067-DE29-4D5B-91ED-0B049ED48EA3}" type="presParOf" srcId="{A53E9BC7-D0E6-496D-9529-AAECDA84BD0E}" destId="{38196BCF-7395-4B7C-B353-F266AEB6A586}" srcOrd="0" destOrd="0" presId="urn:microsoft.com/office/officeart/2005/8/layout/hierarchy4"/>
    <dgm:cxn modelId="{316F8ADD-81F2-4951-804A-5193A6D7E276}" type="presParOf" srcId="{A53E9BC7-D0E6-496D-9529-AAECDA84BD0E}" destId="{6AAAEBCB-292B-474F-B8C5-BDA60D78D191}" srcOrd="1" destOrd="0" presId="urn:microsoft.com/office/officeart/2005/8/layout/hierarchy4"/>
    <dgm:cxn modelId="{6BB5DD14-4516-4FCE-9CD2-ABB33BEF4CA2}" type="presParOf" srcId="{7A306B29-E5B8-41F7-B4D0-E7F4D7A1AB53}" destId="{A3CD6355-3363-4076-BE85-61F83496717B}" srcOrd="1" destOrd="0" presId="urn:microsoft.com/office/officeart/2005/8/layout/hierarchy4"/>
    <dgm:cxn modelId="{0419EE95-40C0-4345-9678-E011F5C2CF66}" type="presParOf" srcId="{7A306B29-E5B8-41F7-B4D0-E7F4D7A1AB53}" destId="{E642D61C-A015-425C-8CAF-8DB0906BB099}" srcOrd="2" destOrd="0" presId="urn:microsoft.com/office/officeart/2005/8/layout/hierarchy4"/>
    <dgm:cxn modelId="{6E343BE3-ACA8-45B3-B9D1-7C517E31174A}" type="presParOf" srcId="{E642D61C-A015-425C-8CAF-8DB0906BB099}" destId="{F95C0FA7-3E68-4917-A553-E1D9DDFC33D6}" srcOrd="0" destOrd="0" presId="urn:microsoft.com/office/officeart/2005/8/layout/hierarchy4"/>
    <dgm:cxn modelId="{DBE29E5B-C9C9-4BE6-9B24-18D85ADF8DC0}" type="presParOf" srcId="{E642D61C-A015-425C-8CAF-8DB0906BB099}" destId="{7C053EB9-DAC1-4BDB-AE38-AFF36EBB2323}" srcOrd="1" destOrd="0" presId="urn:microsoft.com/office/officeart/2005/8/layout/hierarchy4"/>
    <dgm:cxn modelId="{B43ECF12-A5F5-405F-85AF-E347FD3E39F8}" type="presParOf" srcId="{DBF4EC42-1C68-4F93-966B-8C0ABD6847F8}" destId="{5A095968-BA7D-418C-B18A-D8167692AA92}" srcOrd="1" destOrd="0" presId="urn:microsoft.com/office/officeart/2005/8/layout/hierarchy4"/>
    <dgm:cxn modelId="{55B9CA6C-BEA1-4076-A5F8-D8DE9744C233}" type="presParOf" srcId="{DBF4EC42-1C68-4F93-966B-8C0ABD6847F8}" destId="{87228772-D571-407B-8A5D-CA6DB91EF9FC}" srcOrd="2" destOrd="0" presId="urn:microsoft.com/office/officeart/2005/8/layout/hierarchy4"/>
    <dgm:cxn modelId="{106CB436-6336-4A57-8C68-2FB8C348818F}" type="presParOf" srcId="{87228772-D571-407B-8A5D-CA6DB91EF9FC}" destId="{756F567C-4657-401B-B1C0-4041C1F547D3}" srcOrd="0" destOrd="0" presId="urn:microsoft.com/office/officeart/2005/8/layout/hierarchy4"/>
    <dgm:cxn modelId="{59F7D57D-F714-40ED-9F96-5E6E5D86D293}" type="presParOf" srcId="{87228772-D571-407B-8A5D-CA6DB91EF9FC}" destId="{C6E08C91-795A-4E75-A540-75F5716C3F7D}" srcOrd="1" destOrd="0" presId="urn:microsoft.com/office/officeart/2005/8/layout/hierarchy4"/>
    <dgm:cxn modelId="{48FD6925-03E5-481E-BF26-076DF214BF1F}" type="presParOf" srcId="{87228772-D571-407B-8A5D-CA6DB91EF9FC}" destId="{1787C9F5-5375-4541-AEBC-B6EAC7F93530}" srcOrd="2" destOrd="0" presId="urn:microsoft.com/office/officeart/2005/8/layout/hierarchy4"/>
    <dgm:cxn modelId="{FB85406D-E2EE-44D2-9449-1805A2F7C277}" type="presParOf" srcId="{1787C9F5-5375-4541-AEBC-B6EAC7F93530}" destId="{2EDD07A5-0DB8-4A63-AE76-8BE8B9AF5817}" srcOrd="0" destOrd="0" presId="urn:microsoft.com/office/officeart/2005/8/layout/hierarchy4"/>
    <dgm:cxn modelId="{204EAAD9-8076-4894-8076-760E7CB9E9ED}" type="presParOf" srcId="{2EDD07A5-0DB8-4A63-AE76-8BE8B9AF5817}" destId="{95CAA968-F6BB-4539-9EA7-77B4EC14617A}" srcOrd="0" destOrd="0" presId="urn:microsoft.com/office/officeart/2005/8/layout/hierarchy4"/>
    <dgm:cxn modelId="{49C98814-2527-4F38-98B3-C0DA2C371D23}" type="presParOf" srcId="{2EDD07A5-0DB8-4A63-AE76-8BE8B9AF5817}" destId="{9DD7584A-3DD8-46FD-BC8C-D5BD3AB2BF86}" srcOrd="1" destOrd="0" presId="urn:microsoft.com/office/officeart/2005/8/layout/hierarchy4"/>
    <dgm:cxn modelId="{25480934-D9B4-496B-94BA-23AE61424E7E}" type="presParOf" srcId="{1787C9F5-5375-4541-AEBC-B6EAC7F93530}" destId="{44A18ADA-3FC9-430B-908B-F74C15F2E77C}" srcOrd="1" destOrd="0" presId="urn:microsoft.com/office/officeart/2005/8/layout/hierarchy4"/>
    <dgm:cxn modelId="{12E94462-9F2B-4847-8251-5E99FB007A66}" type="presParOf" srcId="{1787C9F5-5375-4541-AEBC-B6EAC7F93530}" destId="{4AF05C58-8D1C-41E9-92DE-CE688FF99C02}" srcOrd="2" destOrd="0" presId="urn:microsoft.com/office/officeart/2005/8/layout/hierarchy4"/>
    <dgm:cxn modelId="{9FF43591-F21F-40AF-97DE-315770B99D04}" type="presParOf" srcId="{4AF05C58-8D1C-41E9-92DE-CE688FF99C02}" destId="{BFF56AF0-A64B-4926-85F4-6C6AE2A6EB27}" srcOrd="0" destOrd="0" presId="urn:microsoft.com/office/officeart/2005/8/layout/hierarchy4"/>
    <dgm:cxn modelId="{112FAD85-B424-4307-9BCB-453BB2FF419C}" type="presParOf" srcId="{4AF05C58-8D1C-41E9-92DE-CE688FF99C02}" destId="{B6144DDB-BD93-4BEB-A123-1A0AE2E4D82E}" srcOrd="1" destOrd="0" presId="urn:microsoft.com/office/officeart/2005/8/layout/hierarchy4"/>
    <dgm:cxn modelId="{0E7A8E2F-3182-49C4-A3F1-03D2D4E5B802}" type="presParOf" srcId="{1787C9F5-5375-4541-AEBC-B6EAC7F93530}" destId="{4F1536EB-13B0-48A6-87C3-5FB2ACEF10AC}" srcOrd="3" destOrd="0" presId="urn:microsoft.com/office/officeart/2005/8/layout/hierarchy4"/>
    <dgm:cxn modelId="{5D29AD39-E0D5-4C04-997B-B513EBF276B7}" type="presParOf" srcId="{1787C9F5-5375-4541-AEBC-B6EAC7F93530}" destId="{50AA9500-3C24-479E-BB3F-44F30DC7AFC2}" srcOrd="4" destOrd="0" presId="urn:microsoft.com/office/officeart/2005/8/layout/hierarchy4"/>
    <dgm:cxn modelId="{D3D2A5E4-9234-406E-B62E-2EEA756DE407}" type="presParOf" srcId="{50AA9500-3C24-479E-BB3F-44F30DC7AFC2}" destId="{71BE1D74-346E-409F-9E63-E610992D6408}" srcOrd="0" destOrd="0" presId="urn:microsoft.com/office/officeart/2005/8/layout/hierarchy4"/>
    <dgm:cxn modelId="{C154837D-D908-4A40-82C3-177E66FC8170}" type="presParOf" srcId="{50AA9500-3C24-479E-BB3F-44F30DC7AFC2}" destId="{E6AAB500-95A7-4E5E-91F0-2C2958128669}" srcOrd="1" destOrd="0" presId="urn:microsoft.com/office/officeart/2005/8/layout/hierarchy4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75D02E2-D143-485B-9CFC-D524C61FFFDB}" type="doc">
      <dgm:prSet loTypeId="urn:microsoft.com/office/officeart/2005/8/layout/hierarchy4" loCatId="list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F2E6C7F-48EF-4490-89A7-521633509F18}">
      <dgm:prSet phldrT="[Текст]"/>
      <dgm:spPr/>
      <dgm:t>
        <a:bodyPr/>
        <a:lstStyle/>
        <a:p>
          <a:r>
            <a:rPr lang="en-US" dirty="0" smtClean="0">
              <a:latin typeface="+mj-lt"/>
            </a:rPr>
            <a:t>Language is a systemic system.</a:t>
          </a:r>
          <a:endParaRPr lang="ru-RU" dirty="0">
            <a:latin typeface="+mj-lt"/>
          </a:endParaRPr>
        </a:p>
      </dgm:t>
    </dgm:pt>
    <dgm:pt modelId="{096CD568-C64A-40AC-A9CB-DF6FF70AF58F}" type="parTrans" cxnId="{CC5D989A-06B5-44E4-BAC4-056CDB427B61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A90EDC2B-23F6-4046-AE91-F7D97D3B4618}" type="sibTrans" cxnId="{CC5D989A-06B5-44E4-BAC4-056CDB427B61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DABA9B4B-9BEB-41B3-A1FC-0ADC8E49CBA1}">
      <dgm:prSet phldrT="[Текст]"/>
      <dgm:spPr/>
      <dgm:t>
        <a:bodyPr/>
        <a:lstStyle/>
        <a:p>
          <a:r>
            <a:rPr lang="en-US" dirty="0" smtClean="0">
              <a:latin typeface="+mj-lt"/>
            </a:rPr>
            <a:t>Language is a set of symbols.</a:t>
          </a:r>
          <a:endParaRPr lang="ru-RU" dirty="0">
            <a:latin typeface="+mj-lt"/>
          </a:endParaRPr>
        </a:p>
      </dgm:t>
    </dgm:pt>
    <dgm:pt modelId="{197B72C0-34E5-4041-A8A5-D1A6D055466B}" type="parTrans" cxnId="{207F7B05-598F-42B6-8812-1D3685CB72EB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702AFBCB-B5DD-4FBA-993C-3AB5B16C8EC0}" type="sibTrans" cxnId="{207F7B05-598F-42B6-8812-1D3685CB72EB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3D3D2B10-32D5-4971-9FAD-8249206B271A}">
      <dgm:prSet phldrT="[Текст]"/>
      <dgm:spPr/>
      <dgm:t>
        <a:bodyPr/>
        <a:lstStyle/>
        <a:p>
          <a:r>
            <a:rPr lang="en-US" dirty="0" smtClean="0">
              <a:latin typeface="+mj-lt"/>
            </a:rPr>
            <a:t>The symbols are primarily vocal, but may also be visual.</a:t>
          </a:r>
          <a:endParaRPr lang="ru-RU" dirty="0">
            <a:latin typeface="+mj-lt"/>
          </a:endParaRPr>
        </a:p>
      </dgm:t>
    </dgm:pt>
    <dgm:pt modelId="{8373B184-D369-4A6C-9C23-74BAB7E1B5BC}" type="parTrans" cxnId="{1D32CEC6-4BA6-48AE-A4D6-8CFA50B58A32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D7BF677C-87F3-4439-BE4C-81A48567EDDB}" type="sibTrans" cxnId="{1D32CEC6-4BA6-48AE-A4D6-8CFA50B58A32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DFAACF1A-1809-459B-9A00-6C5B52F8EC84}">
      <dgm:prSet phldrT="[Текст]"/>
      <dgm:spPr/>
      <dgm:t>
        <a:bodyPr/>
        <a:lstStyle/>
        <a:p>
          <a:r>
            <a:rPr lang="en-US" dirty="0" smtClean="0">
              <a:latin typeface="+mj-lt"/>
            </a:rPr>
            <a:t>The symbols contain the conventional meaning.</a:t>
          </a:r>
          <a:endParaRPr lang="ru-RU" dirty="0">
            <a:latin typeface="+mj-lt"/>
          </a:endParaRPr>
        </a:p>
      </dgm:t>
    </dgm:pt>
    <dgm:pt modelId="{C92C6003-ECE4-433E-8D77-B922E15B2BD6}" type="parTrans" cxnId="{B11AF3FC-F0C7-4B68-BCEA-BC25F67846EA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D8AAA193-12EB-45DD-A16B-465337722AD5}" type="sibTrans" cxnId="{B11AF3FC-F0C7-4B68-BCEA-BC25F67846EA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96DE3879-2265-4390-BA32-CF08A6C1D3AC}">
      <dgm:prSet phldrT="[Текст]"/>
      <dgm:spPr/>
      <dgm:t>
        <a:bodyPr/>
        <a:lstStyle/>
        <a:p>
          <a:r>
            <a:rPr lang="en-US" dirty="0" smtClean="0">
              <a:latin typeface="+mj-lt"/>
            </a:rPr>
            <a:t>Language is a communication tool.</a:t>
          </a:r>
          <a:endParaRPr lang="ru-RU" dirty="0">
            <a:latin typeface="+mj-lt"/>
          </a:endParaRPr>
        </a:p>
      </dgm:t>
    </dgm:pt>
    <dgm:pt modelId="{2BAC9BD6-5D5F-47B8-B5AF-33B1CECBE803}" type="parTrans" cxnId="{DF5DB1BE-1D51-444D-87DA-6FA466FEAEC4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BF1DD441-8FAA-4973-989F-EE29A0D76680}" type="sibTrans" cxnId="{DF5DB1BE-1D51-444D-87DA-6FA466FEAEC4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D96EFB63-B528-4E89-A96F-8DA5E28603A9}">
      <dgm:prSet phldrT="[Текст]"/>
      <dgm:spPr/>
      <dgm:t>
        <a:bodyPr/>
        <a:lstStyle/>
        <a:p>
          <a:r>
            <a:rPr lang="en-US" dirty="0" smtClean="0">
              <a:latin typeface="+mj-lt"/>
            </a:rPr>
            <a:t>Language operates in speech community or culture.</a:t>
          </a:r>
          <a:endParaRPr lang="ru-RU" dirty="0">
            <a:latin typeface="+mj-lt"/>
          </a:endParaRPr>
        </a:p>
      </dgm:t>
    </dgm:pt>
    <dgm:pt modelId="{94485FFC-BE8E-4173-8EF2-2F0FE38BB712}" type="parTrans" cxnId="{6BFDD82E-F894-47CD-96A3-5E42B069EEFC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FA93A3A7-BE5E-4137-B393-130C1558E700}" type="sibTrans" cxnId="{6BFDD82E-F894-47CD-96A3-5E42B069EEFC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AA14EFAD-52F5-4A92-A846-5154D10F57DA}">
      <dgm:prSet phldrT="[Текст]"/>
      <dgm:spPr/>
      <dgm:t>
        <a:bodyPr/>
        <a:lstStyle/>
        <a:p>
          <a:r>
            <a:rPr lang="en-US" dirty="0" smtClean="0">
              <a:latin typeface="+mj-lt"/>
            </a:rPr>
            <a:t>Language is essentially human but not limited to humans only.</a:t>
          </a:r>
          <a:endParaRPr lang="ru-RU" dirty="0">
            <a:latin typeface="+mj-lt"/>
          </a:endParaRPr>
        </a:p>
      </dgm:t>
    </dgm:pt>
    <dgm:pt modelId="{46EC4F43-2430-4804-BBB5-5F9751214971}" type="parTrans" cxnId="{E8B54708-94C0-453A-90E2-906562F54961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D6C14E85-A264-4BA7-843D-5C8AB5718AD2}" type="sibTrans" cxnId="{E8B54708-94C0-453A-90E2-906562F54961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4C117F38-3606-483A-A911-F5828EE109E6}">
      <dgm:prSet phldrT="[Текст]"/>
      <dgm:spPr/>
      <dgm:t>
        <a:bodyPr/>
        <a:lstStyle/>
        <a:p>
          <a:r>
            <a:rPr lang="en-US" dirty="0" smtClean="0">
              <a:latin typeface="+mj-lt"/>
            </a:rPr>
            <a:t>Language is acquired by all people (nation).</a:t>
          </a:r>
          <a:endParaRPr lang="ru-RU" dirty="0">
            <a:latin typeface="+mj-lt"/>
          </a:endParaRPr>
        </a:p>
      </dgm:t>
    </dgm:pt>
    <dgm:pt modelId="{587B6831-09A9-4739-A6BE-FBAD400740B0}" type="sibTrans" cxnId="{E35D591F-9AC0-4A29-9019-A65CA40F7B6F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6B5379E7-BD67-4E3F-BED9-FB5C169BD6DA}" type="parTrans" cxnId="{E35D591F-9AC0-4A29-9019-A65CA40F7B6F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188EE219-D3E2-43FA-A522-D71212DDB9FA}" type="pres">
      <dgm:prSet presAssocID="{D75D02E2-D143-485B-9CFC-D524C61FFFD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BE9864B-00D3-42D8-B3A0-1676D95F1322}" type="pres">
      <dgm:prSet presAssocID="{0F2E6C7F-48EF-4490-89A7-521633509F18}" presName="vertOne" presStyleCnt="0"/>
      <dgm:spPr/>
    </dgm:pt>
    <dgm:pt modelId="{66E175E0-E461-4532-9675-4EA0BAD24FF7}" type="pres">
      <dgm:prSet presAssocID="{0F2E6C7F-48EF-4490-89A7-521633509F18}" presName="txOne" presStyleLbl="node0" presStyleIdx="0" presStyleCnt="1" custLinFactNeighborX="464" custLinFactNeighborY="-526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F7E77F8-734F-4DBF-A89A-D6BB27CEE61D}" type="pres">
      <dgm:prSet presAssocID="{0F2E6C7F-48EF-4490-89A7-521633509F18}" presName="parTransOne" presStyleCnt="0"/>
      <dgm:spPr/>
    </dgm:pt>
    <dgm:pt modelId="{448A0141-DF19-491A-9577-B7F10A2ED062}" type="pres">
      <dgm:prSet presAssocID="{0F2E6C7F-48EF-4490-89A7-521633509F18}" presName="horzOne" presStyleCnt="0"/>
      <dgm:spPr/>
    </dgm:pt>
    <dgm:pt modelId="{A9052D3D-E22D-4775-86F0-8008A5467D13}" type="pres">
      <dgm:prSet presAssocID="{DABA9B4B-9BEB-41B3-A1FC-0ADC8E49CBA1}" presName="vertTwo" presStyleCnt="0"/>
      <dgm:spPr/>
    </dgm:pt>
    <dgm:pt modelId="{96DF609B-F613-4BFC-9F51-C6961BEBC8CF}" type="pres">
      <dgm:prSet presAssocID="{DABA9B4B-9BEB-41B3-A1FC-0ADC8E49CBA1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F9BF67-56E8-45CE-AB84-F44E8F8BC72E}" type="pres">
      <dgm:prSet presAssocID="{DABA9B4B-9BEB-41B3-A1FC-0ADC8E49CBA1}" presName="horzTwo" presStyleCnt="0"/>
      <dgm:spPr/>
    </dgm:pt>
    <dgm:pt modelId="{8763A890-AA6C-4C33-92D1-2B37B018F8C4}" type="pres">
      <dgm:prSet presAssocID="{702AFBCB-B5DD-4FBA-993C-3AB5B16C8EC0}" presName="sibSpaceTwo" presStyleCnt="0"/>
      <dgm:spPr/>
    </dgm:pt>
    <dgm:pt modelId="{50208F63-D043-4BDA-A28F-804FE89DCF74}" type="pres">
      <dgm:prSet presAssocID="{4C117F38-3606-483A-A911-F5828EE109E6}" presName="vertTwo" presStyleCnt="0"/>
      <dgm:spPr/>
    </dgm:pt>
    <dgm:pt modelId="{4BFB0777-4FBA-44D0-99E1-95E7757750DC}" type="pres">
      <dgm:prSet presAssocID="{4C117F38-3606-483A-A911-F5828EE109E6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73581C-4F8B-4D08-9CF3-49C02F1556BA}" type="pres">
      <dgm:prSet presAssocID="{4C117F38-3606-483A-A911-F5828EE109E6}" presName="parTransTwo" presStyleCnt="0"/>
      <dgm:spPr/>
    </dgm:pt>
    <dgm:pt modelId="{9919B3DB-DA1C-41CC-8BDB-2E0F9049B3A6}" type="pres">
      <dgm:prSet presAssocID="{4C117F38-3606-483A-A911-F5828EE109E6}" presName="horzTwo" presStyleCnt="0"/>
      <dgm:spPr/>
    </dgm:pt>
    <dgm:pt modelId="{71166351-8331-41D9-9AE1-1833647A1B63}" type="pres">
      <dgm:prSet presAssocID="{3D3D2B10-32D5-4971-9FAD-8249206B271A}" presName="vertThree" presStyleCnt="0"/>
      <dgm:spPr/>
    </dgm:pt>
    <dgm:pt modelId="{D929D14E-3505-40FB-8CDB-8CF905A34809}" type="pres">
      <dgm:prSet presAssocID="{3D3D2B10-32D5-4971-9FAD-8249206B271A}" presName="txThree" presStyleLbl="node3" presStyleIdx="0" presStyleCnt="4" custLinFactNeighborX="-69450" custLinFactNeighborY="-22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BCB231-FA44-4CFE-93C1-81A23D91989D}" type="pres">
      <dgm:prSet presAssocID="{3D3D2B10-32D5-4971-9FAD-8249206B271A}" presName="horzThree" presStyleCnt="0"/>
      <dgm:spPr/>
    </dgm:pt>
    <dgm:pt modelId="{92511855-5C0D-4163-94D6-000C974FBC9C}" type="pres">
      <dgm:prSet presAssocID="{D7BF677C-87F3-4439-BE4C-81A48567EDDB}" presName="sibSpaceThree" presStyleCnt="0"/>
      <dgm:spPr/>
    </dgm:pt>
    <dgm:pt modelId="{FA5609DF-6E94-4B6F-8373-0B13D7D7EB6B}" type="pres">
      <dgm:prSet presAssocID="{DFAACF1A-1809-459B-9A00-6C5B52F8EC84}" presName="vertThree" presStyleCnt="0"/>
      <dgm:spPr/>
    </dgm:pt>
    <dgm:pt modelId="{15AAA246-73B3-40FE-B0BB-14C3C9C71DAE}" type="pres">
      <dgm:prSet presAssocID="{DFAACF1A-1809-459B-9A00-6C5B52F8EC84}" presName="txThree" presStyleLbl="node3" presStyleIdx="1" presStyleCnt="4" custLinFactNeighborX="-64107" custLinFactNeighborY="-2201">
        <dgm:presLayoutVars>
          <dgm:chPref val="3"/>
        </dgm:presLayoutVars>
      </dgm:prSet>
      <dgm:spPr/>
    </dgm:pt>
    <dgm:pt modelId="{A24DE28C-305A-4723-B933-C2E773AD3BB4}" type="pres">
      <dgm:prSet presAssocID="{DFAACF1A-1809-459B-9A00-6C5B52F8EC84}" presName="horzThree" presStyleCnt="0"/>
      <dgm:spPr/>
    </dgm:pt>
    <dgm:pt modelId="{668E5B99-20AE-4428-B61E-C6E303BECC9B}" type="pres">
      <dgm:prSet presAssocID="{587B6831-09A9-4739-A6BE-FBAD400740B0}" presName="sibSpaceTwo" presStyleCnt="0"/>
      <dgm:spPr/>
    </dgm:pt>
    <dgm:pt modelId="{A60BBDD8-6A8F-44C9-8768-FCCB6D1F8822}" type="pres">
      <dgm:prSet presAssocID="{96DE3879-2265-4390-BA32-CF08A6C1D3AC}" presName="vertTwo" presStyleCnt="0"/>
      <dgm:spPr/>
    </dgm:pt>
    <dgm:pt modelId="{A8CB2585-6E63-4C2D-9CB0-78E7D4C26C1C}" type="pres">
      <dgm:prSet presAssocID="{96DE3879-2265-4390-BA32-CF08A6C1D3AC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6A1D53-7A88-4F63-BBCF-F3D48FB04496}" type="pres">
      <dgm:prSet presAssocID="{96DE3879-2265-4390-BA32-CF08A6C1D3AC}" presName="parTransTwo" presStyleCnt="0"/>
      <dgm:spPr/>
    </dgm:pt>
    <dgm:pt modelId="{A8EA1E62-6DE0-43CD-9190-88B754C6202F}" type="pres">
      <dgm:prSet presAssocID="{96DE3879-2265-4390-BA32-CF08A6C1D3AC}" presName="horzTwo" presStyleCnt="0"/>
      <dgm:spPr/>
    </dgm:pt>
    <dgm:pt modelId="{E7DDD7C8-42C7-441B-93D2-BAA5A434F179}" type="pres">
      <dgm:prSet presAssocID="{D96EFB63-B528-4E89-A96F-8DA5E28603A9}" presName="vertThree" presStyleCnt="0"/>
      <dgm:spPr/>
    </dgm:pt>
    <dgm:pt modelId="{8CDE31AC-CED7-49C0-A536-6C677BE0EBC1}" type="pres">
      <dgm:prSet presAssocID="{D96EFB63-B528-4E89-A96F-8DA5E28603A9}" presName="txThree" presStyleLbl="node3" presStyleIdx="2" presStyleCnt="4" custLinFactNeighborX="-62964" custLinFactNeighborY="-2201">
        <dgm:presLayoutVars>
          <dgm:chPref val="3"/>
        </dgm:presLayoutVars>
      </dgm:prSet>
      <dgm:spPr/>
    </dgm:pt>
    <dgm:pt modelId="{A48F94B8-FFAF-46C5-BEA5-1ABEF59BAB6C}" type="pres">
      <dgm:prSet presAssocID="{D96EFB63-B528-4E89-A96F-8DA5E28603A9}" presName="horzThree" presStyleCnt="0"/>
      <dgm:spPr/>
    </dgm:pt>
    <dgm:pt modelId="{2464CD22-31F3-47CA-9D5F-C200CACC8952}" type="pres">
      <dgm:prSet presAssocID="{FA93A3A7-BE5E-4137-B393-130C1558E700}" presName="sibSpaceThree" presStyleCnt="0"/>
      <dgm:spPr/>
    </dgm:pt>
    <dgm:pt modelId="{3FEE7C18-6935-4DE0-BB14-CCB513C86218}" type="pres">
      <dgm:prSet presAssocID="{AA14EFAD-52F5-4A92-A846-5154D10F57DA}" presName="vertThree" presStyleCnt="0"/>
      <dgm:spPr/>
    </dgm:pt>
    <dgm:pt modelId="{97391CA8-605E-4676-9084-210A59596F70}" type="pres">
      <dgm:prSet presAssocID="{AA14EFAD-52F5-4A92-A846-5154D10F57DA}" presName="txThree" presStyleLbl="node3" presStyleIdx="3" presStyleCnt="4" custLinFactNeighborX="-53057" custLinFactNeighborY="-2201">
        <dgm:presLayoutVars>
          <dgm:chPref val="3"/>
        </dgm:presLayoutVars>
      </dgm:prSet>
      <dgm:spPr/>
    </dgm:pt>
    <dgm:pt modelId="{F1846283-725B-4272-88AA-206D46AE04E4}" type="pres">
      <dgm:prSet presAssocID="{AA14EFAD-52F5-4A92-A846-5154D10F57DA}" presName="horzThree" presStyleCnt="0"/>
      <dgm:spPr/>
    </dgm:pt>
  </dgm:ptLst>
  <dgm:cxnLst>
    <dgm:cxn modelId="{E35D591F-9AC0-4A29-9019-A65CA40F7B6F}" srcId="{0F2E6C7F-48EF-4490-89A7-521633509F18}" destId="{4C117F38-3606-483A-A911-F5828EE109E6}" srcOrd="1" destOrd="0" parTransId="{6B5379E7-BD67-4E3F-BED9-FB5C169BD6DA}" sibTransId="{587B6831-09A9-4739-A6BE-FBAD400740B0}"/>
    <dgm:cxn modelId="{B11AF3FC-F0C7-4B68-BCEA-BC25F67846EA}" srcId="{4C117F38-3606-483A-A911-F5828EE109E6}" destId="{DFAACF1A-1809-459B-9A00-6C5B52F8EC84}" srcOrd="1" destOrd="0" parTransId="{C92C6003-ECE4-433E-8D77-B922E15B2BD6}" sibTransId="{D8AAA193-12EB-45DD-A16B-465337722AD5}"/>
    <dgm:cxn modelId="{64248313-6D13-433F-A99A-5ABA5347BFF0}" type="presOf" srcId="{3D3D2B10-32D5-4971-9FAD-8249206B271A}" destId="{D929D14E-3505-40FB-8CDB-8CF905A34809}" srcOrd="0" destOrd="0" presId="urn:microsoft.com/office/officeart/2005/8/layout/hierarchy4"/>
    <dgm:cxn modelId="{3A59831E-45C2-435E-A034-9EBA77285074}" type="presOf" srcId="{DABA9B4B-9BEB-41B3-A1FC-0ADC8E49CBA1}" destId="{96DF609B-F613-4BFC-9F51-C6961BEBC8CF}" srcOrd="0" destOrd="0" presId="urn:microsoft.com/office/officeart/2005/8/layout/hierarchy4"/>
    <dgm:cxn modelId="{CC5D989A-06B5-44E4-BAC4-056CDB427B61}" srcId="{D75D02E2-D143-485B-9CFC-D524C61FFFDB}" destId="{0F2E6C7F-48EF-4490-89A7-521633509F18}" srcOrd="0" destOrd="0" parTransId="{096CD568-C64A-40AC-A9CB-DF6FF70AF58F}" sibTransId="{A90EDC2B-23F6-4046-AE91-F7D97D3B4618}"/>
    <dgm:cxn modelId="{207F7B05-598F-42B6-8812-1D3685CB72EB}" srcId="{0F2E6C7F-48EF-4490-89A7-521633509F18}" destId="{DABA9B4B-9BEB-41B3-A1FC-0ADC8E49CBA1}" srcOrd="0" destOrd="0" parTransId="{197B72C0-34E5-4041-A8A5-D1A6D055466B}" sibTransId="{702AFBCB-B5DD-4FBA-993C-3AB5B16C8EC0}"/>
    <dgm:cxn modelId="{1D32CEC6-4BA6-48AE-A4D6-8CFA50B58A32}" srcId="{4C117F38-3606-483A-A911-F5828EE109E6}" destId="{3D3D2B10-32D5-4971-9FAD-8249206B271A}" srcOrd="0" destOrd="0" parTransId="{8373B184-D369-4A6C-9C23-74BAB7E1B5BC}" sibTransId="{D7BF677C-87F3-4439-BE4C-81A48567EDDB}"/>
    <dgm:cxn modelId="{DF5DB1BE-1D51-444D-87DA-6FA466FEAEC4}" srcId="{0F2E6C7F-48EF-4490-89A7-521633509F18}" destId="{96DE3879-2265-4390-BA32-CF08A6C1D3AC}" srcOrd="2" destOrd="0" parTransId="{2BAC9BD6-5D5F-47B8-B5AF-33B1CECBE803}" sibTransId="{BF1DD441-8FAA-4973-989F-EE29A0D76680}"/>
    <dgm:cxn modelId="{E8B54708-94C0-453A-90E2-906562F54961}" srcId="{96DE3879-2265-4390-BA32-CF08A6C1D3AC}" destId="{AA14EFAD-52F5-4A92-A846-5154D10F57DA}" srcOrd="1" destOrd="0" parTransId="{46EC4F43-2430-4804-BBB5-5F9751214971}" sibTransId="{D6C14E85-A264-4BA7-843D-5C8AB5718AD2}"/>
    <dgm:cxn modelId="{0E321039-1004-48FD-8509-47AE61CB9D85}" type="presOf" srcId="{AA14EFAD-52F5-4A92-A846-5154D10F57DA}" destId="{97391CA8-605E-4676-9084-210A59596F70}" srcOrd="0" destOrd="0" presId="urn:microsoft.com/office/officeart/2005/8/layout/hierarchy4"/>
    <dgm:cxn modelId="{6BFDD82E-F894-47CD-96A3-5E42B069EEFC}" srcId="{96DE3879-2265-4390-BA32-CF08A6C1D3AC}" destId="{D96EFB63-B528-4E89-A96F-8DA5E28603A9}" srcOrd="0" destOrd="0" parTransId="{94485FFC-BE8E-4173-8EF2-2F0FE38BB712}" sibTransId="{FA93A3A7-BE5E-4137-B393-130C1558E700}"/>
    <dgm:cxn modelId="{3498E77F-8045-4F31-B0DA-C15F9421EEE9}" type="presOf" srcId="{D96EFB63-B528-4E89-A96F-8DA5E28603A9}" destId="{8CDE31AC-CED7-49C0-A536-6C677BE0EBC1}" srcOrd="0" destOrd="0" presId="urn:microsoft.com/office/officeart/2005/8/layout/hierarchy4"/>
    <dgm:cxn modelId="{B878BCC3-FFBF-423B-854E-1A1BFD430169}" type="presOf" srcId="{96DE3879-2265-4390-BA32-CF08A6C1D3AC}" destId="{A8CB2585-6E63-4C2D-9CB0-78E7D4C26C1C}" srcOrd="0" destOrd="0" presId="urn:microsoft.com/office/officeart/2005/8/layout/hierarchy4"/>
    <dgm:cxn modelId="{FF74F800-A71C-42BD-B3F3-505A7E79A84E}" type="presOf" srcId="{DFAACF1A-1809-459B-9A00-6C5B52F8EC84}" destId="{15AAA246-73B3-40FE-B0BB-14C3C9C71DAE}" srcOrd="0" destOrd="0" presId="urn:microsoft.com/office/officeart/2005/8/layout/hierarchy4"/>
    <dgm:cxn modelId="{3FD6DC28-EEB9-4329-B14F-89DA7DB122D0}" type="presOf" srcId="{D75D02E2-D143-485B-9CFC-D524C61FFFDB}" destId="{188EE219-D3E2-43FA-A522-D71212DDB9FA}" srcOrd="0" destOrd="0" presId="urn:microsoft.com/office/officeart/2005/8/layout/hierarchy4"/>
    <dgm:cxn modelId="{2A456960-0A1D-4F68-B197-FE9C47A80F83}" type="presOf" srcId="{4C117F38-3606-483A-A911-F5828EE109E6}" destId="{4BFB0777-4FBA-44D0-99E1-95E7757750DC}" srcOrd="0" destOrd="0" presId="urn:microsoft.com/office/officeart/2005/8/layout/hierarchy4"/>
    <dgm:cxn modelId="{BAA7616D-2683-4CE6-BB43-26D4862A4C57}" type="presOf" srcId="{0F2E6C7F-48EF-4490-89A7-521633509F18}" destId="{66E175E0-E461-4532-9675-4EA0BAD24FF7}" srcOrd="0" destOrd="0" presId="urn:microsoft.com/office/officeart/2005/8/layout/hierarchy4"/>
    <dgm:cxn modelId="{5525CC97-8B93-4E2C-B727-7443E79611FB}" type="presParOf" srcId="{188EE219-D3E2-43FA-A522-D71212DDB9FA}" destId="{ABE9864B-00D3-42D8-B3A0-1676D95F1322}" srcOrd="0" destOrd="0" presId="urn:microsoft.com/office/officeart/2005/8/layout/hierarchy4"/>
    <dgm:cxn modelId="{896A77B6-EB4B-4B7E-B85C-40ED6F67762A}" type="presParOf" srcId="{ABE9864B-00D3-42D8-B3A0-1676D95F1322}" destId="{66E175E0-E461-4532-9675-4EA0BAD24FF7}" srcOrd="0" destOrd="0" presId="urn:microsoft.com/office/officeart/2005/8/layout/hierarchy4"/>
    <dgm:cxn modelId="{613D6C86-FEF6-430D-A750-EA9F1AC1D43C}" type="presParOf" srcId="{ABE9864B-00D3-42D8-B3A0-1676D95F1322}" destId="{4F7E77F8-734F-4DBF-A89A-D6BB27CEE61D}" srcOrd="1" destOrd="0" presId="urn:microsoft.com/office/officeart/2005/8/layout/hierarchy4"/>
    <dgm:cxn modelId="{721B44DD-0985-420F-B342-E70BD21AFB87}" type="presParOf" srcId="{ABE9864B-00D3-42D8-B3A0-1676D95F1322}" destId="{448A0141-DF19-491A-9577-B7F10A2ED062}" srcOrd="2" destOrd="0" presId="urn:microsoft.com/office/officeart/2005/8/layout/hierarchy4"/>
    <dgm:cxn modelId="{BF5780FA-4449-42DB-BDB1-519B6150A737}" type="presParOf" srcId="{448A0141-DF19-491A-9577-B7F10A2ED062}" destId="{A9052D3D-E22D-4775-86F0-8008A5467D13}" srcOrd="0" destOrd="0" presId="urn:microsoft.com/office/officeart/2005/8/layout/hierarchy4"/>
    <dgm:cxn modelId="{DF4FE721-E369-4DFF-8F10-001692663BA6}" type="presParOf" srcId="{A9052D3D-E22D-4775-86F0-8008A5467D13}" destId="{96DF609B-F613-4BFC-9F51-C6961BEBC8CF}" srcOrd="0" destOrd="0" presId="urn:microsoft.com/office/officeart/2005/8/layout/hierarchy4"/>
    <dgm:cxn modelId="{4BF9377D-CEAC-47C5-ADBF-7D87F8E34B5B}" type="presParOf" srcId="{A9052D3D-E22D-4775-86F0-8008A5467D13}" destId="{48F9BF67-56E8-45CE-AB84-F44E8F8BC72E}" srcOrd="1" destOrd="0" presId="urn:microsoft.com/office/officeart/2005/8/layout/hierarchy4"/>
    <dgm:cxn modelId="{4F539ABB-A99C-4251-B9C1-38CAF47F30B6}" type="presParOf" srcId="{448A0141-DF19-491A-9577-B7F10A2ED062}" destId="{8763A890-AA6C-4C33-92D1-2B37B018F8C4}" srcOrd="1" destOrd="0" presId="urn:microsoft.com/office/officeart/2005/8/layout/hierarchy4"/>
    <dgm:cxn modelId="{656B4A3A-C54F-4C7B-AED6-EFBB68C1A69C}" type="presParOf" srcId="{448A0141-DF19-491A-9577-B7F10A2ED062}" destId="{50208F63-D043-4BDA-A28F-804FE89DCF74}" srcOrd="2" destOrd="0" presId="urn:microsoft.com/office/officeart/2005/8/layout/hierarchy4"/>
    <dgm:cxn modelId="{7E08978E-DD35-432B-BBA0-8DB9A5574814}" type="presParOf" srcId="{50208F63-D043-4BDA-A28F-804FE89DCF74}" destId="{4BFB0777-4FBA-44D0-99E1-95E7757750DC}" srcOrd="0" destOrd="0" presId="urn:microsoft.com/office/officeart/2005/8/layout/hierarchy4"/>
    <dgm:cxn modelId="{621D320F-037E-48C8-9E0B-7AD7C3819363}" type="presParOf" srcId="{50208F63-D043-4BDA-A28F-804FE89DCF74}" destId="{0673581C-4F8B-4D08-9CF3-49C02F1556BA}" srcOrd="1" destOrd="0" presId="urn:microsoft.com/office/officeart/2005/8/layout/hierarchy4"/>
    <dgm:cxn modelId="{3654C033-9B1E-4E70-B735-4CC6A13BBD5A}" type="presParOf" srcId="{50208F63-D043-4BDA-A28F-804FE89DCF74}" destId="{9919B3DB-DA1C-41CC-8BDB-2E0F9049B3A6}" srcOrd="2" destOrd="0" presId="urn:microsoft.com/office/officeart/2005/8/layout/hierarchy4"/>
    <dgm:cxn modelId="{B6230BBC-DB33-4310-BF85-B5559145AA9E}" type="presParOf" srcId="{9919B3DB-DA1C-41CC-8BDB-2E0F9049B3A6}" destId="{71166351-8331-41D9-9AE1-1833647A1B63}" srcOrd="0" destOrd="0" presId="urn:microsoft.com/office/officeart/2005/8/layout/hierarchy4"/>
    <dgm:cxn modelId="{FE2AA262-8C32-4555-A729-ACEB7C36C034}" type="presParOf" srcId="{71166351-8331-41D9-9AE1-1833647A1B63}" destId="{D929D14E-3505-40FB-8CDB-8CF905A34809}" srcOrd="0" destOrd="0" presId="urn:microsoft.com/office/officeart/2005/8/layout/hierarchy4"/>
    <dgm:cxn modelId="{43192C2E-680B-48B2-AB4E-2FF42F2C6760}" type="presParOf" srcId="{71166351-8331-41D9-9AE1-1833647A1B63}" destId="{EABCB231-FA44-4CFE-93C1-81A23D91989D}" srcOrd="1" destOrd="0" presId="urn:microsoft.com/office/officeart/2005/8/layout/hierarchy4"/>
    <dgm:cxn modelId="{D1AA2CB0-9D01-49F1-99FF-D5670EE35777}" type="presParOf" srcId="{9919B3DB-DA1C-41CC-8BDB-2E0F9049B3A6}" destId="{92511855-5C0D-4163-94D6-000C974FBC9C}" srcOrd="1" destOrd="0" presId="urn:microsoft.com/office/officeart/2005/8/layout/hierarchy4"/>
    <dgm:cxn modelId="{958DB834-459F-4D5A-A8CE-2DC90FE35F3D}" type="presParOf" srcId="{9919B3DB-DA1C-41CC-8BDB-2E0F9049B3A6}" destId="{FA5609DF-6E94-4B6F-8373-0B13D7D7EB6B}" srcOrd="2" destOrd="0" presId="urn:microsoft.com/office/officeart/2005/8/layout/hierarchy4"/>
    <dgm:cxn modelId="{BF6CF94D-280C-465F-B8CE-799B5CFAA5B9}" type="presParOf" srcId="{FA5609DF-6E94-4B6F-8373-0B13D7D7EB6B}" destId="{15AAA246-73B3-40FE-B0BB-14C3C9C71DAE}" srcOrd="0" destOrd="0" presId="urn:microsoft.com/office/officeart/2005/8/layout/hierarchy4"/>
    <dgm:cxn modelId="{13A7EACB-507C-42B4-9829-C6195C378364}" type="presParOf" srcId="{FA5609DF-6E94-4B6F-8373-0B13D7D7EB6B}" destId="{A24DE28C-305A-4723-B933-C2E773AD3BB4}" srcOrd="1" destOrd="0" presId="urn:microsoft.com/office/officeart/2005/8/layout/hierarchy4"/>
    <dgm:cxn modelId="{A8C24051-3C91-4030-AA5F-28E2A5496B45}" type="presParOf" srcId="{448A0141-DF19-491A-9577-B7F10A2ED062}" destId="{668E5B99-20AE-4428-B61E-C6E303BECC9B}" srcOrd="3" destOrd="0" presId="urn:microsoft.com/office/officeart/2005/8/layout/hierarchy4"/>
    <dgm:cxn modelId="{D34289D5-A9DC-4226-8295-955D8E22591A}" type="presParOf" srcId="{448A0141-DF19-491A-9577-B7F10A2ED062}" destId="{A60BBDD8-6A8F-44C9-8768-FCCB6D1F8822}" srcOrd="4" destOrd="0" presId="urn:microsoft.com/office/officeart/2005/8/layout/hierarchy4"/>
    <dgm:cxn modelId="{BBC5211D-8FF6-4699-A993-4092E3C55948}" type="presParOf" srcId="{A60BBDD8-6A8F-44C9-8768-FCCB6D1F8822}" destId="{A8CB2585-6E63-4C2D-9CB0-78E7D4C26C1C}" srcOrd="0" destOrd="0" presId="urn:microsoft.com/office/officeart/2005/8/layout/hierarchy4"/>
    <dgm:cxn modelId="{85200D55-5B32-46F7-8626-CC8554BC82AC}" type="presParOf" srcId="{A60BBDD8-6A8F-44C9-8768-FCCB6D1F8822}" destId="{236A1D53-7A88-4F63-BBCF-F3D48FB04496}" srcOrd="1" destOrd="0" presId="urn:microsoft.com/office/officeart/2005/8/layout/hierarchy4"/>
    <dgm:cxn modelId="{DB8685B0-E8EE-447D-8F7F-2ACCC41026E3}" type="presParOf" srcId="{A60BBDD8-6A8F-44C9-8768-FCCB6D1F8822}" destId="{A8EA1E62-6DE0-43CD-9190-88B754C6202F}" srcOrd="2" destOrd="0" presId="urn:microsoft.com/office/officeart/2005/8/layout/hierarchy4"/>
    <dgm:cxn modelId="{3C7643B4-9780-464D-AACA-8D2690A76EDF}" type="presParOf" srcId="{A8EA1E62-6DE0-43CD-9190-88B754C6202F}" destId="{E7DDD7C8-42C7-441B-93D2-BAA5A434F179}" srcOrd="0" destOrd="0" presId="urn:microsoft.com/office/officeart/2005/8/layout/hierarchy4"/>
    <dgm:cxn modelId="{BA118442-C5B3-4ACA-A576-9CECC2E3B205}" type="presParOf" srcId="{E7DDD7C8-42C7-441B-93D2-BAA5A434F179}" destId="{8CDE31AC-CED7-49C0-A536-6C677BE0EBC1}" srcOrd="0" destOrd="0" presId="urn:microsoft.com/office/officeart/2005/8/layout/hierarchy4"/>
    <dgm:cxn modelId="{D7114E78-C6CC-4D08-AED0-170DACFF1B81}" type="presParOf" srcId="{E7DDD7C8-42C7-441B-93D2-BAA5A434F179}" destId="{A48F94B8-FFAF-46C5-BEA5-1ABEF59BAB6C}" srcOrd="1" destOrd="0" presId="urn:microsoft.com/office/officeart/2005/8/layout/hierarchy4"/>
    <dgm:cxn modelId="{3D574A5E-3ED0-427F-9149-AB249601AA9D}" type="presParOf" srcId="{A8EA1E62-6DE0-43CD-9190-88B754C6202F}" destId="{2464CD22-31F3-47CA-9D5F-C200CACC8952}" srcOrd="1" destOrd="0" presId="urn:microsoft.com/office/officeart/2005/8/layout/hierarchy4"/>
    <dgm:cxn modelId="{00502051-65E4-4BF0-B714-C79DB766FE49}" type="presParOf" srcId="{A8EA1E62-6DE0-43CD-9190-88B754C6202F}" destId="{3FEE7C18-6935-4DE0-BB14-CCB513C86218}" srcOrd="2" destOrd="0" presId="urn:microsoft.com/office/officeart/2005/8/layout/hierarchy4"/>
    <dgm:cxn modelId="{A6C2CF69-04A9-4CAE-936D-A87254B1F341}" type="presParOf" srcId="{3FEE7C18-6935-4DE0-BB14-CCB513C86218}" destId="{97391CA8-605E-4676-9084-210A59596F70}" srcOrd="0" destOrd="0" presId="urn:microsoft.com/office/officeart/2005/8/layout/hierarchy4"/>
    <dgm:cxn modelId="{D9011483-F99D-4BC0-B434-1CFB997C9ABB}" type="presParOf" srcId="{3FEE7C18-6935-4DE0-BB14-CCB513C86218}" destId="{F1846283-725B-4272-88AA-206D46AE04E4}" srcOrd="1" destOrd="0" presId="urn:microsoft.com/office/officeart/2005/8/layout/hierarchy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66411-20B8-451A-BABD-BC537BEB0005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992C67-EF69-4F61-BED7-3DA04BC291B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92C67-EF69-4F61-BED7-3DA04BC291BE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/>
              <a:t>Methodological Preliminaries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Lecture 4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Language Event </a:t>
            </a:r>
            <a:br>
              <a:rPr lang="en-US" b="1" dirty="0" smtClean="0"/>
            </a:br>
            <a:r>
              <a:rPr lang="en-US" b="1" dirty="0" smtClean="0"/>
              <a:t>by Brook, 1964</a:t>
            </a:r>
            <a:endParaRPr lang="ru-RU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052" y="1500174"/>
            <a:ext cx="8886948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Language Functions</a:t>
            </a:r>
            <a:br>
              <a:rPr lang="en-US" b="1" dirty="0" smtClean="0"/>
            </a:br>
            <a:r>
              <a:rPr lang="en-US" b="1" dirty="0" smtClean="0"/>
              <a:t>by </a:t>
            </a:r>
            <a:r>
              <a:rPr lang="en-US" b="1" dirty="0" err="1" smtClean="0"/>
              <a:t>Halliday</a:t>
            </a:r>
            <a:r>
              <a:rPr lang="en-US" b="1" dirty="0" smtClean="0"/>
              <a:t>, 1975</a:t>
            </a:r>
            <a:endParaRPr lang="ru-RU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736"/>
            <a:ext cx="8435216" cy="492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b="1" dirty="0" smtClean="0"/>
              <a:t>The Structure of the Language</a:t>
            </a:r>
            <a:br>
              <a:rPr lang="en-CA" b="1" dirty="0" smtClean="0"/>
            </a:br>
            <a:r>
              <a:rPr lang="en-CA" b="1" dirty="0" smtClean="0"/>
              <a:t>by O. </a:t>
            </a:r>
            <a:r>
              <a:rPr lang="en-CA" b="1" dirty="0" err="1" smtClean="0"/>
              <a:t>Remizova</a:t>
            </a:r>
            <a:r>
              <a:rPr lang="en-CA" b="1" dirty="0" smtClean="0"/>
              <a:t>, 2015</a:t>
            </a:r>
            <a:endParaRPr lang="ru-RU" b="1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268749"/>
            <a:ext cx="8119325" cy="5589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err="1" smtClean="0"/>
              <a:t>Structuralist</a:t>
            </a:r>
            <a:r>
              <a:rPr lang="en-CA" b="1" dirty="0" smtClean="0"/>
              <a:t> meta-theory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+mj-lt"/>
              </a:rPr>
              <a:t>D</a:t>
            </a:r>
            <a:r>
              <a:rPr lang="en-US" sz="3200" baseline="-25000" dirty="0" smtClean="0">
                <a:latin typeface="+mj-lt"/>
              </a:rPr>
              <a:t>1</a:t>
            </a:r>
            <a:r>
              <a:rPr lang="en-US" sz="3200" dirty="0" smtClean="0">
                <a:latin typeface="+mj-lt"/>
              </a:rPr>
              <a:t>, </a:t>
            </a:r>
            <a:r>
              <a:rPr lang="en-US" sz="3200" dirty="0" smtClean="0">
                <a:latin typeface="+mj-lt"/>
              </a:rPr>
              <a:t>..., </a:t>
            </a:r>
            <a:r>
              <a:rPr lang="en-US" sz="3200" dirty="0" err="1" smtClean="0">
                <a:latin typeface="+mj-lt"/>
              </a:rPr>
              <a:t>D</a:t>
            </a:r>
            <a:r>
              <a:rPr lang="en-US" sz="3200" baseline="-25000" dirty="0" err="1" smtClean="0">
                <a:latin typeface="+mj-lt"/>
              </a:rPr>
              <a:t>n</a:t>
            </a:r>
            <a:r>
              <a:rPr lang="en-US" sz="3200" dirty="0" smtClean="0">
                <a:latin typeface="+mj-lt"/>
              </a:rPr>
              <a:t>, R</a:t>
            </a:r>
            <a:r>
              <a:rPr lang="en-US" sz="3200" baseline="-25000" dirty="0" smtClean="0">
                <a:latin typeface="+mj-lt"/>
              </a:rPr>
              <a:t>1</a:t>
            </a:r>
            <a:r>
              <a:rPr lang="en-US" sz="3200" dirty="0" smtClean="0">
                <a:latin typeface="+mj-lt"/>
              </a:rPr>
              <a:t>, </a:t>
            </a:r>
            <a:r>
              <a:rPr lang="en-US" sz="3200" dirty="0" smtClean="0">
                <a:latin typeface="+mj-lt"/>
              </a:rPr>
              <a:t>..., </a:t>
            </a:r>
            <a:r>
              <a:rPr lang="en-US" sz="3200" dirty="0" err="1" smtClean="0">
                <a:latin typeface="+mj-lt"/>
              </a:rPr>
              <a:t>R</a:t>
            </a:r>
            <a:r>
              <a:rPr lang="en-US" sz="3200" baseline="-25000" dirty="0" err="1" smtClean="0">
                <a:latin typeface="+mj-lt"/>
              </a:rPr>
              <a:t>n</a:t>
            </a:r>
            <a:endParaRPr lang="en-US" sz="3200" baseline="-25000" dirty="0" smtClean="0">
              <a:latin typeface="+mj-lt"/>
            </a:endParaRPr>
          </a:p>
          <a:p>
            <a:pPr algn="just">
              <a:buNone/>
            </a:pPr>
            <a:endParaRPr lang="en-US" sz="3200" dirty="0" smtClean="0">
              <a:latin typeface="+mj-lt"/>
            </a:endParaRPr>
          </a:p>
          <a:p>
            <a:pPr algn="just">
              <a:buNone/>
            </a:pPr>
            <a:r>
              <a:rPr lang="en-US" sz="3200" dirty="0" smtClean="0">
                <a:latin typeface="+mj-lt"/>
              </a:rPr>
              <a:t>D</a:t>
            </a:r>
            <a:r>
              <a:rPr lang="en-US" sz="3200" baseline="-25000" dirty="0" smtClean="0">
                <a:latin typeface="+mj-lt"/>
              </a:rPr>
              <a:t>1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are </a:t>
            </a:r>
            <a:r>
              <a:rPr lang="en-US" sz="3200" dirty="0" smtClean="0">
                <a:latin typeface="+mj-lt"/>
              </a:rPr>
              <a:t>basic </a:t>
            </a:r>
            <a:r>
              <a:rPr lang="en-US" sz="3200" dirty="0" smtClean="0">
                <a:latin typeface="+mj-lt"/>
              </a:rPr>
              <a:t>sets </a:t>
            </a:r>
            <a:r>
              <a:rPr lang="en-US" sz="3200" dirty="0" smtClean="0">
                <a:latin typeface="+mj-lt"/>
              </a:rPr>
              <a:t>a</a:t>
            </a:r>
          </a:p>
          <a:p>
            <a:pPr algn="just">
              <a:buNone/>
            </a:pPr>
            <a:r>
              <a:rPr lang="en-US" sz="3200" dirty="0" smtClean="0">
                <a:latin typeface="+mj-lt"/>
              </a:rPr>
              <a:t>R</a:t>
            </a:r>
            <a:r>
              <a:rPr lang="en-US" sz="3200" baseline="-25000" dirty="0" smtClean="0">
                <a:latin typeface="+mj-lt"/>
              </a:rPr>
              <a:t>1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are relations constructed on these sets.</a:t>
            </a:r>
            <a:endParaRPr lang="ru-RU" sz="3200" dirty="0"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err="1" smtClean="0"/>
              <a:t>Moulines</a:t>
            </a:r>
            <a:r>
              <a:rPr lang="en-CA" b="1" dirty="0" smtClean="0"/>
              <a:t>, 2008 : 163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500174"/>
            <a:ext cx="8229600" cy="4937760"/>
          </a:xfrm>
        </p:spPr>
        <p:txBody>
          <a:bodyPr>
            <a:normAutofit/>
          </a:bodyPr>
          <a:lstStyle/>
          <a:p>
            <a:pPr algn="ctr"/>
            <a:r>
              <a:rPr lang="en-US" sz="2800" i="1" dirty="0" smtClean="0">
                <a:latin typeface="+mj-lt"/>
              </a:rPr>
              <a:t>Structuralism owes his name to the fundamental thought that the most adequate way of interpreting and understanding what a scientific theory is, does not consist in conceiving it as a set of statements, but rather in conceiving it as a form or collection of different types of complex structures, which themselves are built up of simpler </a:t>
            </a:r>
            <a:r>
              <a:rPr lang="en-US" sz="2800" i="1" dirty="0" smtClean="0">
                <a:latin typeface="+mj-lt"/>
              </a:rPr>
              <a:t>structures.</a:t>
            </a:r>
            <a:endParaRPr lang="ru-RU" sz="2800" i="1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Structuralism Variants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42844" y="1214422"/>
          <a:ext cx="8858312" cy="5281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90600"/>
          </a:xfrm>
        </p:spPr>
        <p:txBody>
          <a:bodyPr/>
          <a:lstStyle/>
          <a:p>
            <a:pPr algn="ctr"/>
            <a:r>
              <a:rPr lang="en-US" b="1" dirty="0" smtClean="0"/>
              <a:t>Structuralism Key Features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5495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Structuralism Key Features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5424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Prof. Hill’s Hierarchy</a:t>
            </a:r>
            <a:endParaRPr lang="ru-RU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43050"/>
            <a:ext cx="8779843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Sign Types</a:t>
            </a:r>
            <a:br>
              <a:rPr lang="en-US" b="1" dirty="0" smtClean="0"/>
            </a:br>
            <a:r>
              <a:rPr lang="en-US" b="1" dirty="0" smtClean="0"/>
              <a:t>by </a:t>
            </a:r>
            <a:r>
              <a:rPr lang="en-US" b="1" dirty="0" smtClean="0"/>
              <a:t>C.P. </a:t>
            </a:r>
            <a:r>
              <a:rPr lang="en-US" b="1" dirty="0" smtClean="0"/>
              <a:t>Peirce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The Nature of Language</a:t>
            </a:r>
            <a:br>
              <a:rPr lang="en-US" b="1" dirty="0" smtClean="0"/>
            </a:br>
            <a:r>
              <a:rPr lang="en-US" b="1" dirty="0" smtClean="0"/>
              <a:t>by Paul S. Andersen, 1972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1214422"/>
          <a:ext cx="8543956" cy="5424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5424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The Nature of Language</a:t>
            </a:r>
            <a:br>
              <a:rPr lang="en-US" b="1" dirty="0" smtClean="0"/>
            </a:br>
            <a:r>
              <a:rPr lang="en-US" b="1" dirty="0" smtClean="0"/>
              <a:t>by H. Douglas Brown, 2001</a:t>
            </a:r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00101" y="906503"/>
            <a:ext cx="7072361" cy="5951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The Nature of Language</a:t>
            </a:r>
            <a:br>
              <a:rPr lang="en-US" b="1" dirty="0" smtClean="0"/>
            </a:br>
            <a:r>
              <a:rPr lang="en-US" b="1" dirty="0" smtClean="0"/>
              <a:t>by Anderson</a:t>
            </a:r>
            <a:endParaRPr lang="ru-RU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97</TotalTime>
  <Words>442</Words>
  <PresentationFormat>Экран (4:3)</PresentationFormat>
  <Paragraphs>56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Начальная</vt:lpstr>
      <vt:lpstr>Methodological Preliminaries</vt:lpstr>
      <vt:lpstr>Structuralism Variants</vt:lpstr>
      <vt:lpstr>Structuralism Key Features</vt:lpstr>
      <vt:lpstr>Structuralism Key Features</vt:lpstr>
      <vt:lpstr>Prof. Hill’s Hierarchy</vt:lpstr>
      <vt:lpstr>Sign Types by C.P. Peirce</vt:lpstr>
      <vt:lpstr>The Nature of Language by Paul S. Andersen, 1972</vt:lpstr>
      <vt:lpstr>The Nature of Language by H. Douglas Brown, 2001</vt:lpstr>
      <vt:lpstr>The Nature of Language by Anderson</vt:lpstr>
      <vt:lpstr>Language Event  by Brook, 1964</vt:lpstr>
      <vt:lpstr>Language Functions by Halliday, 1975</vt:lpstr>
      <vt:lpstr>The Structure of the Language by O. Remizova, 2015</vt:lpstr>
      <vt:lpstr>Structuralist meta-theory</vt:lpstr>
      <vt:lpstr>Moulines, 2008 : 163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Methodological Preliminaries</dc:title>
  <dc:creator>HP</dc:creator>
  <cp:lastModifiedBy>HP</cp:lastModifiedBy>
  <cp:revision>23</cp:revision>
  <dcterms:created xsi:type="dcterms:W3CDTF">2021-10-03T18:25:30Z</dcterms:created>
  <dcterms:modified xsi:type="dcterms:W3CDTF">2021-10-03T20:13:21Z</dcterms:modified>
</cp:coreProperties>
</file>