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07.02.2026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600" b="1" i="1" u="sng" dirty="0">
                <a:latin typeface="Times New Roman" pitchFamily="18" charset="0"/>
                <a:cs typeface="Times New Roman" pitchFamily="18" charset="0"/>
              </a:rPr>
              <a:t>Теоретичні засади публічного управління в зарубіжних країнах</a:t>
            </a:r>
            <a:br>
              <a:rPr lang="uk-UA" sz="36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 концепції публічного управління у працях західних науковців ХХ ст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Перехід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 державного управління до публічного: історичні передумови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глобалізації на розвиток теорії публічного управління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моделей управління: від бюрократії до партнерських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підходів.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демократії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переходять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Публічне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кризу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бюрократії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Мережеве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неоінституційного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мережевого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Держава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координатор у системі публічного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управління.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громадянського суспільства у формуванні та реалізації публічної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Бізнес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партнер держави: публічно-приватне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партнерство.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Взаємодія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влади, бізнесу та громадськості: світові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Концепція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good governance»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її значення для публічного управління.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ru-RU" sz="18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ru-RU" sz="18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141</Words>
  <Application>Microsoft Office PowerPoint</Application>
  <PresentationFormat>Довільний</PresentationFormat>
  <Paragraphs>17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1. Теоретичні засади публічного управління в зарубіжних країнах  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107</cp:revision>
  <dcterms:created xsi:type="dcterms:W3CDTF">2023-01-12T09:20:21Z</dcterms:created>
  <dcterms:modified xsi:type="dcterms:W3CDTF">2026-02-07T09:19:16Z</dcterms:modified>
</cp:coreProperties>
</file>