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57" r:id="rId5"/>
    <p:sldId id="258" r:id="rId6"/>
    <p:sldId id="264" r:id="rId7"/>
    <p:sldId id="262" r:id="rId8"/>
    <p:sldId id="265" r:id="rId9"/>
    <p:sldId id="260" r:id="rId10"/>
    <p:sldId id="259" r:id="rId11"/>
    <p:sldId id="266" r:id="rId12"/>
    <p:sldId id="267" r:id="rId13"/>
    <p:sldId id="268" r:id="rId14"/>
    <p:sldId id="270" r:id="rId15"/>
    <p:sldId id="269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8B88-B55C-4CEA-B7CB-94393FBED9DC}" type="datetimeFigureOut">
              <a:rPr lang="uk-UA" smtClean="0"/>
              <a:t>03.03.2021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EAF-E662-4442-80F1-332F61EBB8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6899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8B88-B55C-4CEA-B7CB-94393FBED9DC}" type="datetimeFigureOut">
              <a:rPr lang="uk-UA" smtClean="0"/>
              <a:t>03.03.2021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EAF-E662-4442-80F1-332F61EBB8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8497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8B88-B55C-4CEA-B7CB-94393FBED9DC}" type="datetimeFigureOut">
              <a:rPr lang="uk-UA" smtClean="0"/>
              <a:t>03.03.2021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EAF-E662-4442-80F1-332F61EBB8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576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8B88-B55C-4CEA-B7CB-94393FBED9DC}" type="datetimeFigureOut">
              <a:rPr lang="uk-UA" smtClean="0"/>
              <a:t>03.03.2021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EAF-E662-4442-80F1-332F61EBB8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359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8B88-B55C-4CEA-B7CB-94393FBED9DC}" type="datetimeFigureOut">
              <a:rPr lang="uk-UA" smtClean="0"/>
              <a:t>03.03.2021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EAF-E662-4442-80F1-332F61EBB8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7509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8B88-B55C-4CEA-B7CB-94393FBED9DC}" type="datetimeFigureOut">
              <a:rPr lang="uk-UA" smtClean="0"/>
              <a:t>03.03.2021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EAF-E662-4442-80F1-332F61EBB8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8079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8B88-B55C-4CEA-B7CB-94393FBED9DC}" type="datetimeFigureOut">
              <a:rPr lang="uk-UA" smtClean="0"/>
              <a:t>03.03.2021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EAF-E662-4442-80F1-332F61EBB8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2370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8B88-B55C-4CEA-B7CB-94393FBED9DC}" type="datetimeFigureOut">
              <a:rPr lang="uk-UA" smtClean="0"/>
              <a:t>03.03.2021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EAF-E662-4442-80F1-332F61EBB8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15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8B88-B55C-4CEA-B7CB-94393FBED9DC}" type="datetimeFigureOut">
              <a:rPr lang="uk-UA" smtClean="0"/>
              <a:t>03.03.2021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EAF-E662-4442-80F1-332F61EBB8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231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8B88-B55C-4CEA-B7CB-94393FBED9DC}" type="datetimeFigureOut">
              <a:rPr lang="uk-UA" smtClean="0"/>
              <a:t>03.03.2021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EAF-E662-4442-80F1-332F61EBB8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8915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48B88-B55C-4CEA-B7CB-94393FBED9DC}" type="datetimeFigureOut">
              <a:rPr lang="uk-UA" smtClean="0"/>
              <a:t>03.03.2021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FCEAF-E662-4442-80F1-332F61EBB8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7043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48B88-B55C-4CEA-B7CB-94393FBED9DC}" type="datetimeFigureOut">
              <a:rPr lang="uk-UA" smtClean="0"/>
              <a:t>03.03.2021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FCEAF-E662-4442-80F1-332F61EBB8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7102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Програмування</a:t>
            </a:r>
            <a:r>
              <a:rPr lang="en-US" dirty="0" smtClean="0"/>
              <a:t> open source </a:t>
            </a:r>
            <a:r>
              <a:rPr lang="uk-UA" dirty="0" smtClean="0"/>
              <a:t>плат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935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electronicshub.org/wp-content/uploads/2021/02/ESP32-Pinou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52" y="322729"/>
            <a:ext cx="11543359" cy="597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261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NodeMCU</a:t>
            </a:r>
            <a:endParaRPr lang="uk-UA" dirty="0"/>
          </a:p>
        </p:txBody>
      </p:sp>
      <p:pic>
        <p:nvPicPr>
          <p:cNvPr id="10242" name="Picture 2" descr="NodeMCU v3 на базе ESP-12E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0" b="11596"/>
          <a:stretch/>
        </p:blipFill>
        <p:spPr bwMode="auto">
          <a:xfrm>
            <a:off x="2877671" y="1690688"/>
            <a:ext cx="5958775" cy="442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22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NodeMCU-Parts-on-Boar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255" y="537882"/>
            <a:ext cx="9966015" cy="559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439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NodeMCU-Pinout-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09" y="537883"/>
            <a:ext cx="10209556" cy="565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43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Raspberry PI 3</a:t>
            </a:r>
            <a:endParaRPr lang="uk-UA" dirty="0"/>
          </a:p>
        </p:txBody>
      </p:sp>
      <p:pic>
        <p:nvPicPr>
          <p:cNvPr id="14338" name="Picture 2" descr="Микрокомпьютер Raspberry Pi 3 Model B+ (Raspberry Pi 3 Model B+ /RSP3 model  B+) - купить по лучшей цене в Киеве от компании &quot;Нетворк Дискаунт&quot; -  71607933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037" y="1355812"/>
            <a:ext cx="6833968" cy="482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158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GPIO - Raspberry Pi Documenta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78" y="92362"/>
            <a:ext cx="11222676" cy="644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173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Arduino UNO</a:t>
            </a:r>
            <a:endParaRPr lang="uk-UA" dirty="0"/>
          </a:p>
        </p:txBody>
      </p:sp>
      <p:pic>
        <p:nvPicPr>
          <p:cNvPr id="3074" name="Picture 2" descr="Купить Arduino Uno R3 Arduino/ESP/Raspberry Pi (Доставка РФ,СНГ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834" y="1825625"/>
            <a:ext cx="579633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388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rduino-UNO-Board-Layo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37" y="242045"/>
            <a:ext cx="11019714" cy="633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335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rduino UNO Pinout, Specifications, Board Layout, Pin Descrip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92" y="89647"/>
            <a:ext cx="10179102" cy="668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07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Arduino MEGA</a:t>
            </a:r>
            <a:endParaRPr lang="uk-UA" dirty="0"/>
          </a:p>
        </p:txBody>
      </p:sp>
      <p:pic>
        <p:nvPicPr>
          <p:cNvPr id="4098" name="Picture 2" descr="Mega2560 Платы Ардуино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27" y="1825625"/>
            <a:ext cx="895674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14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rduino-Mega-Board-Layo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33" y="215152"/>
            <a:ext cx="10782195" cy="613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375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rduino-Mega-Pino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458" y="20600"/>
            <a:ext cx="7189695" cy="68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592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ESP 32</a:t>
            </a:r>
            <a:endParaRPr lang="uk-UA" dirty="0"/>
          </a:p>
        </p:txBody>
      </p:sp>
      <p:pic>
        <p:nvPicPr>
          <p:cNvPr id="8194" name="Picture 2" descr="ESP3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225" y="1398494"/>
            <a:ext cx="7237575" cy="484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530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SP32-DevKit-Board-Layo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418" y="770965"/>
            <a:ext cx="9678548" cy="543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6890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14</Words>
  <Application>Microsoft Office PowerPoint</Application>
  <PresentationFormat>Широкоэкранный</PresentationFormat>
  <Paragraphs>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Програмування open source плат</vt:lpstr>
      <vt:lpstr>Arduino UNO</vt:lpstr>
      <vt:lpstr>Презентация PowerPoint</vt:lpstr>
      <vt:lpstr>Презентация PowerPoint</vt:lpstr>
      <vt:lpstr>Arduino MEGA</vt:lpstr>
      <vt:lpstr>Презентация PowerPoint</vt:lpstr>
      <vt:lpstr>Презентация PowerPoint</vt:lpstr>
      <vt:lpstr>ESP 32</vt:lpstr>
      <vt:lpstr>Презентация PowerPoint</vt:lpstr>
      <vt:lpstr>Презентация PowerPoint</vt:lpstr>
      <vt:lpstr>NodeMCU</vt:lpstr>
      <vt:lpstr>Презентация PowerPoint</vt:lpstr>
      <vt:lpstr>Презентация PowerPoint</vt:lpstr>
      <vt:lpstr>Raspberry PI 3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Програмування</dc:title>
  <dc:creator>Антон Кравчук</dc:creator>
  <cp:lastModifiedBy>Антон Кравчук</cp:lastModifiedBy>
  <cp:revision>4</cp:revision>
  <dcterms:created xsi:type="dcterms:W3CDTF">2021-03-03T10:21:29Z</dcterms:created>
  <dcterms:modified xsi:type="dcterms:W3CDTF">2021-03-03T11:33:38Z</dcterms:modified>
</cp:coreProperties>
</file>