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2A44C-6A31-4945-A8D3-392924AD07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8F2D91-BC6A-4CDF-B17E-3C162CBDE4D8}">
      <dgm:prSet phldrT="[Текст]"/>
      <dgm:spPr/>
      <dgm:t>
        <a:bodyPr/>
        <a:lstStyle/>
        <a:p>
          <a:r>
            <a:rPr lang="uk-UA" dirty="0" smtClean="0"/>
            <a:t>Психологічні маніпуляції</a:t>
          </a:r>
          <a:endParaRPr lang="ru-RU" dirty="0"/>
        </a:p>
      </dgm:t>
    </dgm:pt>
    <dgm:pt modelId="{AFF0C132-2696-4D65-A3C0-7B9538F63EC0}" type="parTrans" cxnId="{C4108112-6BFA-4566-A6F9-56C785452C2F}">
      <dgm:prSet/>
      <dgm:spPr/>
      <dgm:t>
        <a:bodyPr/>
        <a:lstStyle/>
        <a:p>
          <a:endParaRPr lang="ru-RU"/>
        </a:p>
      </dgm:t>
    </dgm:pt>
    <dgm:pt modelId="{08588008-A633-44D2-BC81-0FF17303FD69}" type="sibTrans" cxnId="{C4108112-6BFA-4566-A6F9-56C785452C2F}">
      <dgm:prSet/>
      <dgm:spPr/>
      <dgm:t>
        <a:bodyPr/>
        <a:lstStyle/>
        <a:p>
          <a:endParaRPr lang="ru-RU"/>
        </a:p>
      </dgm:t>
    </dgm:pt>
    <dgm:pt modelId="{B8667999-795A-4186-A229-2EE6E83E4FA6}">
      <dgm:prSet phldrT="[Текст]"/>
      <dgm:spPr/>
      <dgm:t>
        <a:bodyPr/>
        <a:lstStyle/>
        <a:p>
          <a:r>
            <a:rPr lang="uk-UA" dirty="0" smtClean="0"/>
            <a:t>Модуляція</a:t>
          </a:r>
          <a:endParaRPr lang="ru-RU" dirty="0"/>
        </a:p>
      </dgm:t>
    </dgm:pt>
    <dgm:pt modelId="{9B6E4DB2-38CE-4811-9D5D-207BED13AEE3}" type="parTrans" cxnId="{76A58CCA-02CF-4A6B-996F-814F3D9D0A06}">
      <dgm:prSet/>
      <dgm:spPr/>
      <dgm:t>
        <a:bodyPr/>
        <a:lstStyle/>
        <a:p>
          <a:endParaRPr lang="ru-RU"/>
        </a:p>
      </dgm:t>
    </dgm:pt>
    <dgm:pt modelId="{468C31A5-501A-4C8E-8358-25734AD42DE9}" type="sibTrans" cxnId="{76A58CCA-02CF-4A6B-996F-814F3D9D0A06}">
      <dgm:prSet/>
      <dgm:spPr/>
      <dgm:t>
        <a:bodyPr/>
        <a:lstStyle/>
        <a:p>
          <a:endParaRPr lang="ru-RU"/>
        </a:p>
      </dgm:t>
    </dgm:pt>
    <dgm:pt modelId="{69804DEB-B358-4F3B-93A9-51422C56CF97}">
      <dgm:prSet phldrT="[Текст]"/>
      <dgm:spPr/>
      <dgm:t>
        <a:bodyPr/>
        <a:lstStyle/>
        <a:p>
          <a:r>
            <a:rPr lang="ru-RU" dirty="0" err="1" smtClean="0"/>
            <a:t>Маніпуляція</a:t>
          </a:r>
          <a:r>
            <a:rPr lang="ru-RU" dirty="0" smtClean="0"/>
            <a:t> </a:t>
          </a:r>
          <a:r>
            <a:rPr lang="ru-RU" dirty="0" err="1" smtClean="0"/>
            <a:t>масовою</a:t>
          </a:r>
          <a:r>
            <a:rPr lang="ru-RU" dirty="0" smtClean="0"/>
            <a:t> </a:t>
          </a:r>
          <a:r>
            <a:rPr lang="ru-RU" dirty="0" err="1" smtClean="0"/>
            <a:t>свідомістю</a:t>
          </a:r>
          <a:endParaRPr lang="ru-RU" dirty="0"/>
        </a:p>
      </dgm:t>
    </dgm:pt>
    <dgm:pt modelId="{A843779A-CBC5-4C5A-8869-06B93A3781A8}" type="parTrans" cxnId="{58886496-BD6E-4869-96BE-9F6D647EC51D}">
      <dgm:prSet/>
      <dgm:spPr/>
      <dgm:t>
        <a:bodyPr/>
        <a:lstStyle/>
        <a:p>
          <a:endParaRPr lang="ru-RU"/>
        </a:p>
      </dgm:t>
    </dgm:pt>
    <dgm:pt modelId="{08C91D89-B60C-4ECF-A826-E6D1BBB73C47}" type="sibTrans" cxnId="{58886496-BD6E-4869-96BE-9F6D647EC51D}">
      <dgm:prSet/>
      <dgm:spPr/>
      <dgm:t>
        <a:bodyPr/>
        <a:lstStyle/>
        <a:p>
          <a:endParaRPr lang="ru-RU"/>
        </a:p>
      </dgm:t>
    </dgm:pt>
    <dgm:pt modelId="{B82D9711-EA14-40B0-B766-57700515200C}">
      <dgm:prSet phldrT="[Текст]"/>
      <dgm:spPr/>
      <dgm:t>
        <a:bodyPr/>
        <a:lstStyle/>
        <a:p>
          <a:r>
            <a:rPr lang="uk-UA" dirty="0" smtClean="0"/>
            <a:t>Фокуси</a:t>
          </a:r>
          <a:endParaRPr lang="ru-RU" dirty="0"/>
        </a:p>
      </dgm:t>
    </dgm:pt>
    <dgm:pt modelId="{40076C87-5297-4703-A904-018209892B2A}" type="parTrans" cxnId="{C772A28B-F134-4921-B3F9-D070FD424F03}">
      <dgm:prSet/>
      <dgm:spPr/>
      <dgm:t>
        <a:bodyPr/>
        <a:lstStyle/>
        <a:p>
          <a:endParaRPr lang="ru-RU"/>
        </a:p>
      </dgm:t>
    </dgm:pt>
    <dgm:pt modelId="{1FE309A5-F50C-4BD7-AC01-DF424EFB152E}" type="sibTrans" cxnId="{C772A28B-F134-4921-B3F9-D070FD424F03}">
      <dgm:prSet/>
      <dgm:spPr/>
      <dgm:t>
        <a:bodyPr/>
        <a:lstStyle/>
        <a:p>
          <a:endParaRPr lang="ru-RU"/>
        </a:p>
      </dgm:t>
    </dgm:pt>
    <dgm:pt modelId="{7C59A687-273B-4858-809B-339D6685B728}" type="pres">
      <dgm:prSet presAssocID="{9C02A44C-6A31-4945-A8D3-392924AD07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BAE48C-E569-4C87-94B4-41D04D7888B5}" type="pres">
      <dgm:prSet presAssocID="{DA8F2D91-BC6A-4CDF-B17E-3C162CBDE4D8}" presName="parentLin" presStyleCnt="0"/>
      <dgm:spPr/>
    </dgm:pt>
    <dgm:pt modelId="{071D6815-476F-4148-866A-0322983647E1}" type="pres">
      <dgm:prSet presAssocID="{DA8F2D91-BC6A-4CDF-B17E-3C162CBDE4D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DC88578-A87B-4B04-BE4F-D38A24412A38}" type="pres">
      <dgm:prSet presAssocID="{DA8F2D91-BC6A-4CDF-B17E-3C162CBDE4D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5F7D5-DFD3-42E3-80E8-16A456976BEB}" type="pres">
      <dgm:prSet presAssocID="{DA8F2D91-BC6A-4CDF-B17E-3C162CBDE4D8}" presName="negativeSpace" presStyleCnt="0"/>
      <dgm:spPr/>
    </dgm:pt>
    <dgm:pt modelId="{F772B9D1-D709-4714-8BD8-4C345B5B3F8C}" type="pres">
      <dgm:prSet presAssocID="{DA8F2D91-BC6A-4CDF-B17E-3C162CBDE4D8}" presName="childText" presStyleLbl="conFgAcc1" presStyleIdx="0" presStyleCnt="4">
        <dgm:presLayoutVars>
          <dgm:bulletEnabled val="1"/>
        </dgm:presLayoutVars>
      </dgm:prSet>
      <dgm:spPr/>
    </dgm:pt>
    <dgm:pt modelId="{A37AAAB7-72AA-4C0A-939D-0E2BEC6CA9DA}" type="pres">
      <dgm:prSet presAssocID="{08588008-A633-44D2-BC81-0FF17303FD69}" presName="spaceBetweenRectangles" presStyleCnt="0"/>
      <dgm:spPr/>
    </dgm:pt>
    <dgm:pt modelId="{C0B83FD7-27E7-4410-BDCC-FC901478D5FD}" type="pres">
      <dgm:prSet presAssocID="{B8667999-795A-4186-A229-2EE6E83E4FA6}" presName="parentLin" presStyleCnt="0"/>
      <dgm:spPr/>
    </dgm:pt>
    <dgm:pt modelId="{6F556EE1-577E-4BE2-9327-8293E1EFA642}" type="pres">
      <dgm:prSet presAssocID="{B8667999-795A-4186-A229-2EE6E83E4FA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049CD5-52B8-43E7-9057-493DD2B4F32A}" type="pres">
      <dgm:prSet presAssocID="{B8667999-795A-4186-A229-2EE6E83E4FA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5F57B-C8B1-46FA-80E5-3692CD2417F0}" type="pres">
      <dgm:prSet presAssocID="{B8667999-795A-4186-A229-2EE6E83E4FA6}" presName="negativeSpace" presStyleCnt="0"/>
      <dgm:spPr/>
    </dgm:pt>
    <dgm:pt modelId="{3EA884DB-729A-4F29-8EC3-CF620D47A8A6}" type="pres">
      <dgm:prSet presAssocID="{B8667999-795A-4186-A229-2EE6E83E4FA6}" presName="childText" presStyleLbl="conFgAcc1" presStyleIdx="1" presStyleCnt="4">
        <dgm:presLayoutVars>
          <dgm:bulletEnabled val="1"/>
        </dgm:presLayoutVars>
      </dgm:prSet>
      <dgm:spPr/>
    </dgm:pt>
    <dgm:pt modelId="{4B5454F6-ED47-4EBD-8305-08D8454B7CB9}" type="pres">
      <dgm:prSet presAssocID="{468C31A5-501A-4C8E-8358-25734AD42DE9}" presName="spaceBetweenRectangles" presStyleCnt="0"/>
      <dgm:spPr/>
    </dgm:pt>
    <dgm:pt modelId="{814726D5-D7A9-40A8-B6EB-19E07D02DCAA}" type="pres">
      <dgm:prSet presAssocID="{69804DEB-B358-4F3B-93A9-51422C56CF97}" presName="parentLin" presStyleCnt="0"/>
      <dgm:spPr/>
    </dgm:pt>
    <dgm:pt modelId="{EDEDA4A6-7650-4762-8CEF-773EAFDC1E54}" type="pres">
      <dgm:prSet presAssocID="{69804DEB-B358-4F3B-93A9-51422C56CF9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F46704D-C034-4796-86D7-EC1A8B1FA1A5}" type="pres">
      <dgm:prSet presAssocID="{69804DEB-B358-4F3B-93A9-51422C56CF9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12076-57C7-44A5-8D60-98B3224CE7B1}" type="pres">
      <dgm:prSet presAssocID="{69804DEB-B358-4F3B-93A9-51422C56CF97}" presName="negativeSpace" presStyleCnt="0"/>
      <dgm:spPr/>
    </dgm:pt>
    <dgm:pt modelId="{19729EF7-2B9D-4CF0-A59B-9CB7EC9A5414}" type="pres">
      <dgm:prSet presAssocID="{69804DEB-B358-4F3B-93A9-51422C56CF97}" presName="childText" presStyleLbl="conFgAcc1" presStyleIdx="2" presStyleCnt="4">
        <dgm:presLayoutVars>
          <dgm:bulletEnabled val="1"/>
        </dgm:presLayoutVars>
      </dgm:prSet>
      <dgm:spPr/>
    </dgm:pt>
    <dgm:pt modelId="{F9549C7F-742B-4A70-A1CD-19997C46C32F}" type="pres">
      <dgm:prSet presAssocID="{08C91D89-B60C-4ECF-A826-E6D1BBB73C47}" presName="spaceBetweenRectangles" presStyleCnt="0"/>
      <dgm:spPr/>
    </dgm:pt>
    <dgm:pt modelId="{8E02F5FA-D3EE-435E-887D-A76F0A939614}" type="pres">
      <dgm:prSet presAssocID="{B82D9711-EA14-40B0-B766-57700515200C}" presName="parentLin" presStyleCnt="0"/>
      <dgm:spPr/>
    </dgm:pt>
    <dgm:pt modelId="{702E15AA-461E-441F-A8D6-2CF3D3D620CC}" type="pres">
      <dgm:prSet presAssocID="{B82D9711-EA14-40B0-B766-57700515200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5C395AC-F288-4E7E-8FA8-AC38A81F95B7}" type="pres">
      <dgm:prSet presAssocID="{B82D9711-EA14-40B0-B766-57700515200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1230-3349-4C57-BC9E-998FB9EDD107}" type="pres">
      <dgm:prSet presAssocID="{B82D9711-EA14-40B0-B766-57700515200C}" presName="negativeSpace" presStyleCnt="0"/>
      <dgm:spPr/>
    </dgm:pt>
    <dgm:pt modelId="{9C3F1CD2-13AD-4DA1-ADA9-9BDCF4ADC47D}" type="pres">
      <dgm:prSet presAssocID="{B82D9711-EA14-40B0-B766-57700515200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52AEE86-E5CA-460E-B750-563BF05EA891}" type="presOf" srcId="{B8667999-795A-4186-A229-2EE6E83E4FA6}" destId="{7F049CD5-52B8-43E7-9057-493DD2B4F32A}" srcOrd="1" destOrd="0" presId="urn:microsoft.com/office/officeart/2005/8/layout/list1"/>
    <dgm:cxn modelId="{58886496-BD6E-4869-96BE-9F6D647EC51D}" srcId="{9C02A44C-6A31-4945-A8D3-392924AD07B9}" destId="{69804DEB-B358-4F3B-93A9-51422C56CF97}" srcOrd="2" destOrd="0" parTransId="{A843779A-CBC5-4C5A-8869-06B93A3781A8}" sibTransId="{08C91D89-B60C-4ECF-A826-E6D1BBB73C47}"/>
    <dgm:cxn modelId="{B3BA55DB-9124-46B9-A12F-8FEFC35EFC96}" type="presOf" srcId="{DA8F2D91-BC6A-4CDF-B17E-3C162CBDE4D8}" destId="{071D6815-476F-4148-866A-0322983647E1}" srcOrd="0" destOrd="0" presId="urn:microsoft.com/office/officeart/2005/8/layout/list1"/>
    <dgm:cxn modelId="{D990A2C9-536B-4D48-953A-DBEFA9CBA85D}" type="presOf" srcId="{B82D9711-EA14-40B0-B766-57700515200C}" destId="{E5C395AC-F288-4E7E-8FA8-AC38A81F95B7}" srcOrd="1" destOrd="0" presId="urn:microsoft.com/office/officeart/2005/8/layout/list1"/>
    <dgm:cxn modelId="{666CAFE4-3220-47D1-AF96-AACD1DE5B710}" type="presOf" srcId="{B8667999-795A-4186-A229-2EE6E83E4FA6}" destId="{6F556EE1-577E-4BE2-9327-8293E1EFA642}" srcOrd="0" destOrd="0" presId="urn:microsoft.com/office/officeart/2005/8/layout/list1"/>
    <dgm:cxn modelId="{C772A28B-F134-4921-B3F9-D070FD424F03}" srcId="{9C02A44C-6A31-4945-A8D3-392924AD07B9}" destId="{B82D9711-EA14-40B0-B766-57700515200C}" srcOrd="3" destOrd="0" parTransId="{40076C87-5297-4703-A904-018209892B2A}" sibTransId="{1FE309A5-F50C-4BD7-AC01-DF424EFB152E}"/>
    <dgm:cxn modelId="{BE3A1C72-422E-4142-B5F8-B0DD70474725}" type="presOf" srcId="{B82D9711-EA14-40B0-B766-57700515200C}" destId="{702E15AA-461E-441F-A8D6-2CF3D3D620CC}" srcOrd="0" destOrd="0" presId="urn:microsoft.com/office/officeart/2005/8/layout/list1"/>
    <dgm:cxn modelId="{C4108112-6BFA-4566-A6F9-56C785452C2F}" srcId="{9C02A44C-6A31-4945-A8D3-392924AD07B9}" destId="{DA8F2D91-BC6A-4CDF-B17E-3C162CBDE4D8}" srcOrd="0" destOrd="0" parTransId="{AFF0C132-2696-4D65-A3C0-7B9538F63EC0}" sibTransId="{08588008-A633-44D2-BC81-0FF17303FD69}"/>
    <dgm:cxn modelId="{FAA04108-DB3D-4C12-B823-0E6A7CC114C6}" type="presOf" srcId="{DA8F2D91-BC6A-4CDF-B17E-3C162CBDE4D8}" destId="{5DC88578-A87B-4B04-BE4F-D38A24412A38}" srcOrd="1" destOrd="0" presId="urn:microsoft.com/office/officeart/2005/8/layout/list1"/>
    <dgm:cxn modelId="{76A58CCA-02CF-4A6B-996F-814F3D9D0A06}" srcId="{9C02A44C-6A31-4945-A8D3-392924AD07B9}" destId="{B8667999-795A-4186-A229-2EE6E83E4FA6}" srcOrd="1" destOrd="0" parTransId="{9B6E4DB2-38CE-4811-9D5D-207BED13AEE3}" sibTransId="{468C31A5-501A-4C8E-8358-25734AD42DE9}"/>
    <dgm:cxn modelId="{C50E865E-5F4D-412E-8BBB-C0C398E6C024}" type="presOf" srcId="{69804DEB-B358-4F3B-93A9-51422C56CF97}" destId="{9F46704D-C034-4796-86D7-EC1A8B1FA1A5}" srcOrd="1" destOrd="0" presId="urn:microsoft.com/office/officeart/2005/8/layout/list1"/>
    <dgm:cxn modelId="{9DD6267B-7A23-49C2-8F47-DB8F17A56E50}" type="presOf" srcId="{69804DEB-B358-4F3B-93A9-51422C56CF97}" destId="{EDEDA4A6-7650-4762-8CEF-773EAFDC1E54}" srcOrd="0" destOrd="0" presId="urn:microsoft.com/office/officeart/2005/8/layout/list1"/>
    <dgm:cxn modelId="{AC0232A9-4448-456D-A7BD-D776DB493F87}" type="presOf" srcId="{9C02A44C-6A31-4945-A8D3-392924AD07B9}" destId="{7C59A687-273B-4858-809B-339D6685B728}" srcOrd="0" destOrd="0" presId="urn:microsoft.com/office/officeart/2005/8/layout/list1"/>
    <dgm:cxn modelId="{C4F547AD-5D08-4C74-9D6B-FAA7AD167577}" type="presParOf" srcId="{7C59A687-273B-4858-809B-339D6685B728}" destId="{E8BAE48C-E569-4C87-94B4-41D04D7888B5}" srcOrd="0" destOrd="0" presId="urn:microsoft.com/office/officeart/2005/8/layout/list1"/>
    <dgm:cxn modelId="{925BD4EF-FB98-4385-A8A8-4EC78364DB19}" type="presParOf" srcId="{E8BAE48C-E569-4C87-94B4-41D04D7888B5}" destId="{071D6815-476F-4148-866A-0322983647E1}" srcOrd="0" destOrd="0" presId="urn:microsoft.com/office/officeart/2005/8/layout/list1"/>
    <dgm:cxn modelId="{B3722A0A-63FA-48BD-A484-107B875D5961}" type="presParOf" srcId="{E8BAE48C-E569-4C87-94B4-41D04D7888B5}" destId="{5DC88578-A87B-4B04-BE4F-D38A24412A38}" srcOrd="1" destOrd="0" presId="urn:microsoft.com/office/officeart/2005/8/layout/list1"/>
    <dgm:cxn modelId="{8BEE3B44-9A0D-48E9-BB6D-2A514AFC6DD4}" type="presParOf" srcId="{7C59A687-273B-4858-809B-339D6685B728}" destId="{DC15F7D5-DFD3-42E3-80E8-16A456976BEB}" srcOrd="1" destOrd="0" presId="urn:microsoft.com/office/officeart/2005/8/layout/list1"/>
    <dgm:cxn modelId="{F2307D42-C7E9-4247-86E9-BD5C4965D932}" type="presParOf" srcId="{7C59A687-273B-4858-809B-339D6685B728}" destId="{F772B9D1-D709-4714-8BD8-4C345B5B3F8C}" srcOrd="2" destOrd="0" presId="urn:microsoft.com/office/officeart/2005/8/layout/list1"/>
    <dgm:cxn modelId="{A8B52705-BE1B-4EB6-B98C-C7BF8BFF2AE9}" type="presParOf" srcId="{7C59A687-273B-4858-809B-339D6685B728}" destId="{A37AAAB7-72AA-4C0A-939D-0E2BEC6CA9DA}" srcOrd="3" destOrd="0" presId="urn:microsoft.com/office/officeart/2005/8/layout/list1"/>
    <dgm:cxn modelId="{6E64F3A5-7809-495F-8E63-54B034D116D0}" type="presParOf" srcId="{7C59A687-273B-4858-809B-339D6685B728}" destId="{C0B83FD7-27E7-4410-BDCC-FC901478D5FD}" srcOrd="4" destOrd="0" presId="urn:microsoft.com/office/officeart/2005/8/layout/list1"/>
    <dgm:cxn modelId="{E3F66089-4100-4EE2-ADD7-5065964C42A8}" type="presParOf" srcId="{C0B83FD7-27E7-4410-BDCC-FC901478D5FD}" destId="{6F556EE1-577E-4BE2-9327-8293E1EFA642}" srcOrd="0" destOrd="0" presId="urn:microsoft.com/office/officeart/2005/8/layout/list1"/>
    <dgm:cxn modelId="{4BF199CD-E447-4BFE-875B-59229C2B7AF4}" type="presParOf" srcId="{C0B83FD7-27E7-4410-BDCC-FC901478D5FD}" destId="{7F049CD5-52B8-43E7-9057-493DD2B4F32A}" srcOrd="1" destOrd="0" presId="urn:microsoft.com/office/officeart/2005/8/layout/list1"/>
    <dgm:cxn modelId="{4A5C191C-52BA-493A-8A27-483BDA0D7EF3}" type="presParOf" srcId="{7C59A687-273B-4858-809B-339D6685B728}" destId="{F135F57B-C8B1-46FA-80E5-3692CD2417F0}" srcOrd="5" destOrd="0" presId="urn:microsoft.com/office/officeart/2005/8/layout/list1"/>
    <dgm:cxn modelId="{0CBC536D-A87B-4800-849D-B5D28A683A51}" type="presParOf" srcId="{7C59A687-273B-4858-809B-339D6685B728}" destId="{3EA884DB-729A-4F29-8EC3-CF620D47A8A6}" srcOrd="6" destOrd="0" presId="urn:microsoft.com/office/officeart/2005/8/layout/list1"/>
    <dgm:cxn modelId="{2A7E7456-27F8-4E19-9CC0-7D1C66DFB257}" type="presParOf" srcId="{7C59A687-273B-4858-809B-339D6685B728}" destId="{4B5454F6-ED47-4EBD-8305-08D8454B7CB9}" srcOrd="7" destOrd="0" presId="urn:microsoft.com/office/officeart/2005/8/layout/list1"/>
    <dgm:cxn modelId="{2EC330B7-DFD3-4F92-94B1-C68E7B5109F2}" type="presParOf" srcId="{7C59A687-273B-4858-809B-339D6685B728}" destId="{814726D5-D7A9-40A8-B6EB-19E07D02DCAA}" srcOrd="8" destOrd="0" presId="urn:microsoft.com/office/officeart/2005/8/layout/list1"/>
    <dgm:cxn modelId="{2E8DFE81-9E42-45D5-9DBE-A82F2F2AE7F6}" type="presParOf" srcId="{814726D5-D7A9-40A8-B6EB-19E07D02DCAA}" destId="{EDEDA4A6-7650-4762-8CEF-773EAFDC1E54}" srcOrd="0" destOrd="0" presId="urn:microsoft.com/office/officeart/2005/8/layout/list1"/>
    <dgm:cxn modelId="{5BA70CB0-0E83-458D-8372-DC16223A5AB3}" type="presParOf" srcId="{814726D5-D7A9-40A8-B6EB-19E07D02DCAA}" destId="{9F46704D-C034-4796-86D7-EC1A8B1FA1A5}" srcOrd="1" destOrd="0" presId="urn:microsoft.com/office/officeart/2005/8/layout/list1"/>
    <dgm:cxn modelId="{84BD8370-AF51-40BD-ADB0-1A348C954FEA}" type="presParOf" srcId="{7C59A687-273B-4858-809B-339D6685B728}" destId="{0D512076-57C7-44A5-8D60-98B3224CE7B1}" srcOrd="9" destOrd="0" presId="urn:microsoft.com/office/officeart/2005/8/layout/list1"/>
    <dgm:cxn modelId="{1B763A19-21FA-448C-BDE0-20C91AB76B57}" type="presParOf" srcId="{7C59A687-273B-4858-809B-339D6685B728}" destId="{19729EF7-2B9D-4CF0-A59B-9CB7EC9A5414}" srcOrd="10" destOrd="0" presId="urn:microsoft.com/office/officeart/2005/8/layout/list1"/>
    <dgm:cxn modelId="{E6756DD6-F35E-461F-BA48-F70579D1E369}" type="presParOf" srcId="{7C59A687-273B-4858-809B-339D6685B728}" destId="{F9549C7F-742B-4A70-A1CD-19997C46C32F}" srcOrd="11" destOrd="0" presId="urn:microsoft.com/office/officeart/2005/8/layout/list1"/>
    <dgm:cxn modelId="{07E90DAE-EFD0-4F14-BC80-4BDC6A993570}" type="presParOf" srcId="{7C59A687-273B-4858-809B-339D6685B728}" destId="{8E02F5FA-D3EE-435E-887D-A76F0A939614}" srcOrd="12" destOrd="0" presId="urn:microsoft.com/office/officeart/2005/8/layout/list1"/>
    <dgm:cxn modelId="{FB82E9EB-DBF5-4C4C-997B-A27359F685AB}" type="presParOf" srcId="{8E02F5FA-D3EE-435E-887D-A76F0A939614}" destId="{702E15AA-461E-441F-A8D6-2CF3D3D620CC}" srcOrd="0" destOrd="0" presId="urn:microsoft.com/office/officeart/2005/8/layout/list1"/>
    <dgm:cxn modelId="{4A370B17-7C66-439B-BC59-89DB39ECB817}" type="presParOf" srcId="{8E02F5FA-D3EE-435E-887D-A76F0A939614}" destId="{E5C395AC-F288-4E7E-8FA8-AC38A81F95B7}" srcOrd="1" destOrd="0" presId="urn:microsoft.com/office/officeart/2005/8/layout/list1"/>
    <dgm:cxn modelId="{BE532424-5621-4ACE-8F30-BB1FBC2CA340}" type="presParOf" srcId="{7C59A687-273B-4858-809B-339D6685B728}" destId="{9BFF1230-3349-4C57-BC9E-998FB9EDD107}" srcOrd="13" destOrd="0" presId="urn:microsoft.com/office/officeart/2005/8/layout/list1"/>
    <dgm:cxn modelId="{6423C6D2-BCB8-4593-B38E-69656C422DE9}" type="presParOf" srcId="{7C59A687-273B-4858-809B-339D6685B728}" destId="{9C3F1CD2-13AD-4DA1-ADA9-9BDCF4ADC4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2B9D1-D709-4714-8BD8-4C345B5B3F8C}">
      <dsp:nvSpPr>
        <dsp:cNvPr id="0" name=""/>
        <dsp:cNvSpPr/>
      </dsp:nvSpPr>
      <dsp:spPr>
        <a:xfrm>
          <a:off x="0" y="380520"/>
          <a:ext cx="662473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88578-A87B-4B04-BE4F-D38A24412A38}">
      <dsp:nvSpPr>
        <dsp:cNvPr id="0" name=""/>
        <dsp:cNvSpPr/>
      </dsp:nvSpPr>
      <dsp:spPr>
        <a:xfrm>
          <a:off x="331236" y="11520"/>
          <a:ext cx="463731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Психологічні маніпуляції</a:t>
          </a:r>
          <a:endParaRPr lang="ru-RU" sz="2500" kern="1200" dirty="0"/>
        </a:p>
      </dsp:txBody>
      <dsp:txXfrm>
        <a:off x="367262" y="47546"/>
        <a:ext cx="4565263" cy="665948"/>
      </dsp:txXfrm>
    </dsp:sp>
    <dsp:sp modelId="{3EA884DB-729A-4F29-8EC3-CF620D47A8A6}">
      <dsp:nvSpPr>
        <dsp:cNvPr id="0" name=""/>
        <dsp:cNvSpPr/>
      </dsp:nvSpPr>
      <dsp:spPr>
        <a:xfrm>
          <a:off x="0" y="1514520"/>
          <a:ext cx="662473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49CD5-52B8-43E7-9057-493DD2B4F32A}">
      <dsp:nvSpPr>
        <dsp:cNvPr id="0" name=""/>
        <dsp:cNvSpPr/>
      </dsp:nvSpPr>
      <dsp:spPr>
        <a:xfrm>
          <a:off x="331236" y="1145520"/>
          <a:ext cx="463731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Модуляція</a:t>
          </a:r>
          <a:endParaRPr lang="ru-RU" sz="2500" kern="1200" dirty="0"/>
        </a:p>
      </dsp:txBody>
      <dsp:txXfrm>
        <a:off x="367262" y="1181546"/>
        <a:ext cx="4565263" cy="665948"/>
      </dsp:txXfrm>
    </dsp:sp>
    <dsp:sp modelId="{19729EF7-2B9D-4CF0-A59B-9CB7EC9A5414}">
      <dsp:nvSpPr>
        <dsp:cNvPr id="0" name=""/>
        <dsp:cNvSpPr/>
      </dsp:nvSpPr>
      <dsp:spPr>
        <a:xfrm>
          <a:off x="0" y="2648519"/>
          <a:ext cx="662473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6704D-C034-4796-86D7-EC1A8B1FA1A5}">
      <dsp:nvSpPr>
        <dsp:cNvPr id="0" name=""/>
        <dsp:cNvSpPr/>
      </dsp:nvSpPr>
      <dsp:spPr>
        <a:xfrm>
          <a:off x="331236" y="2279520"/>
          <a:ext cx="463731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Маніпуляція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масовою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свідомістю</a:t>
          </a:r>
          <a:endParaRPr lang="ru-RU" sz="2500" kern="1200" dirty="0"/>
        </a:p>
      </dsp:txBody>
      <dsp:txXfrm>
        <a:off x="367262" y="2315546"/>
        <a:ext cx="4565263" cy="665948"/>
      </dsp:txXfrm>
    </dsp:sp>
    <dsp:sp modelId="{9C3F1CD2-13AD-4DA1-ADA9-9BDCF4ADC47D}">
      <dsp:nvSpPr>
        <dsp:cNvPr id="0" name=""/>
        <dsp:cNvSpPr/>
      </dsp:nvSpPr>
      <dsp:spPr>
        <a:xfrm>
          <a:off x="0" y="3782520"/>
          <a:ext cx="662473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395AC-F288-4E7E-8FA8-AC38A81F95B7}">
      <dsp:nvSpPr>
        <dsp:cNvPr id="0" name=""/>
        <dsp:cNvSpPr/>
      </dsp:nvSpPr>
      <dsp:spPr>
        <a:xfrm>
          <a:off x="331236" y="3413520"/>
          <a:ext cx="463731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Фокуси</a:t>
          </a:r>
          <a:endParaRPr lang="ru-RU" sz="2500" kern="1200" dirty="0"/>
        </a:p>
      </dsp:txBody>
      <dsp:txXfrm>
        <a:off x="367262" y="3449546"/>
        <a:ext cx="4565263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F04C3-FBAE-475D-B8B3-510AFA1F3299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7B52F-2988-49D2-8ADC-83E3CCC6BC43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2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916832"/>
            <a:ext cx="4128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Маніпуляції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Амплітудна маніпуляція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зміна сигналу, при якому стрибкоподібно змінюється амплітуда несучого коливання.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Фазова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маніпуляція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фазової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модуляції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несучого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стрибкоподібно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Квадратурна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амплітудна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маніпуляція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маніпуляція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фаза,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амплітуда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сигналу,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одним станом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відліком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сигналу.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308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Маніпуляція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масовою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свідомістю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Маніпуляція масовою свідомістю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один із способів управління великою кількістю людей (колективами, спільнотами) шляхом створення ілюзій і умов для контролювання поведінки. Цей вплив направлено на психічні структури людини, здійснюється потай і ставить своїм завданням встановити контроль над поведінкою, позбавити об'єкт маніпуляції свободи вибору допомогою зміни уявлень, думок, спонукань і цілей людей в потрібному деякої групі напрямку. Маніпуляція масовою свідомістю служить ключовим елементом психологічних операцій та інформаційної війни.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4970" y="260648"/>
            <a:ext cx="47840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маніпуляції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48690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Методів маніпуляції свідомістю, що використовуються в засобах масової інформації, досить багато, але найчастіше виділяються наступні: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нгавіювання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Штучне затемнення «картинки реальності» в ЗМІ, подача суперечливою, недостовірною і свідомо упередженої інформації;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Перенесення приватного факту в сферу загального, в систему;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Використання чуток, домислів, тлумачень в неясною політичної чи соціальної ситуації;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під назвою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“потрібні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трупи”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“страшилок”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Замовчування одних фактів і випинання інших;</a:t>
            </a:r>
          </a:p>
          <a:p>
            <a:pPr>
              <a:buFont typeface="Wingdings" pitchFamily="2" charset="2"/>
              <a:buChar char="§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фрагментації;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Багаторазові повтори або «метод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Геббельса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абсолютної брехні. Чим жахливіше брехня, тим легше в неї вірять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Геббельс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лжесобитій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містифікація;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Підміна фактів красивими гаслами. Наприклад, «Свобода, Рівність, Братерство»;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дисонансу: просування альтернативних фактів, цінностей і уявлень, що руйнують механізми трансляції історичної пам'яті, загальні символи і цінності цільової групи.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103694"/>
            <a:ext cx="5328592" cy="27543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88640"/>
            <a:ext cx="21964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Фокуси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Маніпуляція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різновид ілюзійного жанру, яка протиставляється ілюзії. Якщо в ілюзії ефект досягається за рахунок спеціальної хитромудрої апаратури, то в маніпуляції - за рахунок спритності рук.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ok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80928"/>
            <a:ext cx="5328592" cy="38049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736" y="260648"/>
            <a:ext cx="46249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маніпуляцій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маніпуляції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дрібними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великими предметами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неможлива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маніпуляції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Маніпуляції з монетами;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Маніпуляції з кульками;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Маніпуляції з гральними картами;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Маніпуляції з письмовим приладдям.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Маніпуляція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насилля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спокуса</a:t>
            </a:r>
            <a:r>
              <a:rPr lang="ru-RU" sz="2400" dirty="0" smtClean="0"/>
              <a:t>; </a:t>
            </a:r>
            <a:r>
              <a:rPr lang="ru-RU" sz="2400" dirty="0" err="1" smtClean="0"/>
              <a:t>її</a:t>
            </a:r>
            <a:r>
              <a:rPr lang="ru-RU" sz="2400" dirty="0" smtClean="0"/>
              <a:t> сила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найчастіше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виявляється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підступності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Кожна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опиратися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маніпулятивному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мала б бути </a:t>
            </a:r>
            <a:r>
              <a:rPr lang="ru-RU" sz="2400" dirty="0" err="1" smtClean="0"/>
              <a:t>навантаженою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відповідальністю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робить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вистояти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протистоянні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підступним</a:t>
            </a:r>
            <a:r>
              <a:rPr lang="ru-RU" sz="2400" dirty="0" smtClean="0"/>
              <a:t> ворогом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впасти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спокусу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3" name="Рисунок 2" descr="Манипуля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576064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3528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Жертвою </a:t>
            </a:r>
            <a:r>
              <a:rPr lang="ru-RU" sz="2400" dirty="0" err="1" smtClean="0"/>
              <a:t>маніпуляції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стати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в тому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вона не </a:t>
            </a:r>
            <a:r>
              <a:rPr lang="ru-RU" sz="2400" dirty="0" err="1" smtClean="0"/>
              <a:t>встояла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своїй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особистої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непохитності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б твердо </a:t>
            </a:r>
            <a:r>
              <a:rPr lang="ru-RU" sz="2400" dirty="0" err="1" smtClean="0"/>
              <a:t>переконана</a:t>
            </a:r>
            <a:r>
              <a:rPr lang="ru-RU" sz="2400" dirty="0" smtClean="0"/>
              <a:t>, у </a:t>
            </a:r>
            <a:r>
              <a:rPr lang="ru-RU" sz="2400" dirty="0" err="1" smtClean="0"/>
              <a:t>неї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взагалі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mapqoek3hb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1538" y="1"/>
            <a:ext cx="5302461" cy="3573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00506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Маніпуляція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тому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можливою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, на яку вона </a:t>
            </a:r>
            <a:r>
              <a:rPr lang="ru-RU" sz="2400" dirty="0" err="1" smtClean="0"/>
              <a:t>скерована</a:t>
            </a:r>
            <a:r>
              <a:rPr lang="ru-RU" sz="2400" dirty="0" smtClean="0"/>
              <a:t>, </a:t>
            </a:r>
            <a:r>
              <a:rPr lang="ru-RU" sz="2400" dirty="0" err="1" smtClean="0"/>
              <a:t>виступає</a:t>
            </a:r>
            <a:r>
              <a:rPr lang="ru-RU" sz="2400" dirty="0" smtClean="0"/>
              <a:t> як </a:t>
            </a:r>
            <a:r>
              <a:rPr lang="ru-RU" sz="2400" dirty="0" err="1" smtClean="0"/>
              <a:t>співавтор</a:t>
            </a:r>
            <a:r>
              <a:rPr lang="ru-RU" sz="2400" dirty="0" smtClean="0"/>
              <a:t>, </a:t>
            </a:r>
            <a:r>
              <a:rPr lang="ru-RU" sz="2400" dirty="0" err="1" smtClean="0"/>
              <a:t>співучасник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маніпулятора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відкритість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спокусливе</a:t>
            </a:r>
            <a:r>
              <a:rPr lang="ru-RU" sz="2400" dirty="0" smtClean="0"/>
              <a:t> </a:t>
            </a:r>
            <a:r>
              <a:rPr lang="ru-RU" sz="2400" dirty="0" err="1" smtClean="0"/>
              <a:t>бажання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готовність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 голосом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9775" y="332656"/>
            <a:ext cx="6184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 маніпуляцій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1484784"/>
          <a:ext cx="6624736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7251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Психологічні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маніпуляції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7669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Психологічна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маніпуляція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тип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психологічного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соціально-психологічний</a:t>
            </a:r>
            <a:r>
              <a:rPr lang="ru-RU" sz="2400" dirty="0" smtClean="0"/>
              <a:t> феномен,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представ- </a:t>
            </a:r>
            <a:r>
              <a:rPr lang="ru-RU" sz="2400" dirty="0" err="1" smtClean="0"/>
              <a:t>ляє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прагнення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людей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прихованої</a:t>
            </a:r>
            <a:r>
              <a:rPr lang="ru-RU" sz="2400" dirty="0" smtClean="0"/>
              <a:t>, </a:t>
            </a:r>
            <a:r>
              <a:rPr lang="ru-RU" sz="2400" dirty="0" err="1" smtClean="0"/>
              <a:t>облудної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насильницької</a:t>
            </a:r>
            <a:r>
              <a:rPr lang="ru-RU" sz="2400" dirty="0" smtClean="0"/>
              <a:t> тактики.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, як правило,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маніпулятора</a:t>
            </a:r>
            <a:r>
              <a:rPr lang="ru-RU" sz="2400" dirty="0" smtClean="0"/>
              <a:t>, часто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людей, вони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експлуатаційними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насильницькими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нечесними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неетичними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1369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маніпулятори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управляють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своїми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жертвами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484784"/>
            <a:ext cx="7632848" cy="4752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/>
              <a:t>Харрієт</a:t>
            </a:r>
            <a:r>
              <a:rPr lang="uk-UA" sz="2000" dirty="0" smtClean="0"/>
              <a:t> </a:t>
            </a:r>
            <a:r>
              <a:rPr lang="uk-UA" sz="2000" dirty="0" err="1" smtClean="0"/>
              <a:t>Брейкер</a:t>
            </a:r>
            <a:r>
              <a:rPr lang="uk-UA" sz="2000" dirty="0" smtClean="0"/>
              <a:t> ідентифікувала наступні основні способи, якими маніпулятори управляють своїми жертвами: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</a:rPr>
              <a:t>Позитивне підкріплення</a:t>
            </a:r>
            <a:r>
              <a:rPr lang="uk-UA" sz="2000" dirty="0" smtClean="0"/>
              <a:t> - похвала, поверхневе співчуття, надмірні вибачення; гроші, схвалення, подарунки;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</a:rPr>
              <a:t>Негативне підкріплення </a:t>
            </a:r>
            <a:r>
              <a:rPr lang="uk-UA" sz="2000" dirty="0" smtClean="0"/>
              <a:t>- позбавлення від проблемної, неприємної ситуації в якості нагороди, наприклад, "якщо ти мені дозволиш зробити з тобою те-то і те-то, я тобі дозволю не робити домашнє завдання".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</a:rPr>
              <a:t>Нестійке або часткове підкріплення </a:t>
            </a:r>
            <a:r>
              <a:rPr lang="uk-UA" sz="2000" dirty="0" smtClean="0"/>
              <a:t>- може заохотити жертву упиратися - наприклад, у більшості форм азартних ігор гравець може вигравати час від часу, але в сумі все одно опиниться в програші;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Травмуючий</a:t>
            </a: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</a:rPr>
              <a:t> одноразовий досвід</a:t>
            </a:r>
            <a:r>
              <a:rPr lang="uk-UA" sz="2000" dirty="0" smtClean="0"/>
              <a:t> - словесну образу, вибух гніву або інше страшне поведінку з метою встановити панування або перевага;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35292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/>
              <a:t>Саймон</a:t>
            </a:r>
            <a:r>
              <a:rPr lang="uk-UA" sz="2400" b="1" i="1" dirty="0" smtClean="0"/>
              <a:t> ідентифікував наступні методи управління: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Брехня</a:t>
            </a:r>
            <a:r>
              <a:rPr lang="uk-UA" sz="2000" dirty="0" smtClean="0"/>
              <a:t> - важко визначити, бреше чи хто-небудь під час висловлювання, і часто правда може відкритися згодом, коли буде занадто пізно. Єдиний спосіб мінімізувати можливість бути обдуреним полягає в тому, щоб усвідомити, що деякі типи особистостей (особливо психопати) - майстри в мистецтві брехні і шахрайства, роблять це систематично і, нерідко, тонкими способами.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Обман шляхом умовчання </a:t>
            </a:r>
            <a:r>
              <a:rPr lang="uk-UA" sz="2000" dirty="0" smtClean="0"/>
              <a:t>- дуже тонка форма брехні шляхом приховування суттєвої кількості правди. Ця техніка також використовується в пропаганді.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 Заперечення </a:t>
            </a:r>
            <a:r>
              <a:rPr lang="uk-UA" sz="2000" dirty="0" smtClean="0"/>
              <a:t>- маніпулятор відмовляється визнати, що він або вона зробив щось не так.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Раціоналізація</a:t>
            </a:r>
            <a:r>
              <a:rPr lang="uk-UA" sz="2000" dirty="0" smtClean="0"/>
              <a:t> - маніпулятор виправдовує свою недоречну поведінку. Раціоналізація тісно пов'язана зі «спіном» - формою пропаганди або піару.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Мінімізація</a:t>
            </a:r>
            <a:r>
              <a:rPr lang="uk-UA" sz="2000" dirty="0" smtClean="0"/>
              <a:t> - різновид заперечення в сукупності з раціоналізацією. Маніпулятор стверджує, що його або її поведінка не є настільки шкідливим або безвідповідальним, як вважає хтось інший, наприклад, заявляючи, що насмішка або образа були тільки жартом.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200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Можливі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мотиви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маніпуляторів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 smtClean="0"/>
              <a:t>Потреба фактично за будь-яку ціну просунути свої власні цілі і особисту вигоду;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Необхідність у </a:t>
            </a:r>
            <a:r>
              <a:rPr lang="uk-UA" sz="2000" dirty="0" err="1" smtClean="0"/>
              <a:t>предбані</a:t>
            </a:r>
            <a:r>
              <a:rPr lang="uk-UA" sz="2000" dirty="0" smtClean="0"/>
              <a:t> почуття влади і переваги над іншими;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Бажання і потреба відчувати себе диктатором;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Отримання панування над іншими для того, щоб підняти власну самоповагу.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1316275" cy="1224136"/>
          </a:xfrm>
          <a:prstGeom prst="rect">
            <a:avLst/>
          </a:prstGeom>
        </p:spPr>
      </p:pic>
      <p:pic>
        <p:nvPicPr>
          <p:cNvPr id="5" name="Рисунок 4" descr="52bbefb3bb169c503c599d44fae9470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6048672" cy="25145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7161" y="260648"/>
            <a:ext cx="3082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Модуляція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74168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Маніпуляція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цифрова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модуляція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дискретних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кодових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сигналу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модуляції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дискретних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модулюючого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сигналу).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717032"/>
            <a:ext cx="55092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Існують наступні типи маніпуляцій: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Частотна маніпуляція;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Фазова маніпуляція;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Амплітудна маніпуляція;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Квадратурна амплітудна маніпуляція.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1689</TotalTime>
  <Words>891</Words>
  <Application>Microsoft Office PowerPoint</Application>
  <PresentationFormat>Екран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Изящная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2015-05-12T16:19:12Z</dcterms:created>
  <dcterms:modified xsi:type="dcterms:W3CDTF">2022-11-08T16:13:48Z</dcterms:modified>
</cp:coreProperties>
</file>