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58" y="9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FA522-2E27-43A7-B051-34ED41D27BBD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EEC8F0D3-9E7C-4352-A713-7A791DE6EC2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5653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FA522-2E27-43A7-B051-34ED41D27BBD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EEC8F0D3-9E7C-4352-A713-7A791DE6EC2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2166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FA522-2E27-43A7-B051-34ED41D27BBD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EEC8F0D3-9E7C-4352-A713-7A791DE6EC2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55519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FA522-2E27-43A7-B051-34ED41D27BBD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EC8F0D3-9E7C-4352-A713-7A791DE6EC21}" type="slidenum">
              <a:rPr lang="ru-RU" smtClean="0"/>
              <a:t>‹№›</a:t>
            </a:fld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058932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FA522-2E27-43A7-B051-34ED41D27BBD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EC8F0D3-9E7C-4352-A713-7A791DE6EC2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738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FA522-2E27-43A7-B051-34ED41D27BBD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F0D3-9E7C-4352-A713-7A791DE6EC2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2954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FA522-2E27-43A7-B051-34ED41D27BBD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F0D3-9E7C-4352-A713-7A791DE6EC2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29440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FA522-2E27-43A7-B051-34ED41D27BBD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F0D3-9E7C-4352-A713-7A791DE6EC2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9214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F92FA522-2E27-43A7-B051-34ED41D27BBD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EEC8F0D3-9E7C-4352-A713-7A791DE6EC2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964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FA522-2E27-43A7-B051-34ED41D27BBD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F0D3-9E7C-4352-A713-7A791DE6EC2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7362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FA522-2E27-43A7-B051-34ED41D27BBD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EEC8F0D3-9E7C-4352-A713-7A791DE6EC2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966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FA522-2E27-43A7-B051-34ED41D27BBD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F0D3-9E7C-4352-A713-7A791DE6EC2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362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FA522-2E27-43A7-B051-34ED41D27BBD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F0D3-9E7C-4352-A713-7A791DE6EC2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7911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FA522-2E27-43A7-B051-34ED41D27BBD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F0D3-9E7C-4352-A713-7A791DE6EC2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650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FA522-2E27-43A7-B051-34ED41D27BBD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F0D3-9E7C-4352-A713-7A791DE6EC2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2320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FA522-2E27-43A7-B051-34ED41D27BBD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F0D3-9E7C-4352-A713-7A791DE6EC2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553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FA522-2E27-43A7-B051-34ED41D27BBD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F0D3-9E7C-4352-A713-7A791DE6EC2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522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FA522-2E27-43A7-B051-34ED41D27BBD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8F0D3-9E7C-4352-A713-7A791DE6EC2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1135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  <p:sldLayoutId id="2147483926" r:id="rId14"/>
    <p:sldLayoutId id="2147483927" r:id="rId15"/>
    <p:sldLayoutId id="2147483928" r:id="rId16"/>
    <p:sldLayoutId id="214748392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ztu.edu.ua/course/view.php?id=4722" TargetMode="External"/><Relationship Id="rId2" Type="http://schemas.openxmlformats.org/officeDocument/2006/relationships/hyperlink" Target="mailto:ek_vvg@ztu.edu.ua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1AEA4F-3108-4958-B281-F7E1623CA2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691" y="2702378"/>
            <a:ext cx="8602930" cy="1290692"/>
          </a:xfrm>
        </p:spPr>
        <p:txBody>
          <a:bodyPr/>
          <a:lstStyle/>
          <a:p>
            <a:r>
              <a:rPr lang="uk-UA" sz="4000" b="1" dirty="0"/>
              <a:t>Бізнес-комунікації в прийнятті та реалізації управлінських рішень</a:t>
            </a:r>
            <a:r>
              <a:rPr lang="uk-UA" sz="4000" dirty="0" smtClean="0"/>
              <a:t> </a:t>
            </a:r>
            <a:endParaRPr lang="ru-RU" sz="40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E269C45-0024-46FB-A1C5-AD34378D9A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691" y="4365759"/>
            <a:ext cx="11950288" cy="2317845"/>
          </a:xfrm>
        </p:spPr>
        <p:txBody>
          <a:bodyPr>
            <a:normAutofit/>
          </a:bodyPr>
          <a:lstStyle/>
          <a:p>
            <a:r>
              <a:rPr lang="uk-UA" dirty="0"/>
              <a:t>Структура курсу </a:t>
            </a:r>
            <a:r>
              <a:rPr lang="uk-UA" dirty="0" smtClean="0"/>
              <a:t>«Бізнес-комунікації в прийнятті та реалізації управлінських рішень»</a:t>
            </a:r>
            <a:endParaRPr lang="uk-UA" dirty="0"/>
          </a:p>
          <a:p>
            <a:r>
              <a:rPr lang="uk-UA" dirty="0"/>
              <a:t>Викладач: Виговський Володимир Георгійович</a:t>
            </a:r>
          </a:p>
          <a:p>
            <a:r>
              <a:rPr lang="uk-UA" dirty="0"/>
              <a:t>Доцент кафедри менеджменту, бізнесу та маркетингових технологій,</a:t>
            </a:r>
          </a:p>
          <a:p>
            <a:r>
              <a:rPr lang="uk-UA" dirty="0"/>
              <a:t> аудиторія 401а        </a:t>
            </a:r>
            <a:r>
              <a:rPr lang="en-US" dirty="0"/>
              <a:t>E-mail</a:t>
            </a:r>
            <a:r>
              <a:rPr lang="uk-UA" dirty="0"/>
              <a:t>:</a:t>
            </a:r>
            <a:r>
              <a:rPr lang="en-US" dirty="0"/>
              <a:t> </a:t>
            </a:r>
            <a:r>
              <a:rPr lang="en-US" dirty="0" smtClean="0">
                <a:hlinkClick r:id="rId2"/>
              </a:rPr>
              <a:t>ek_vvg@ztu.edu.ua</a:t>
            </a:r>
            <a:endParaRPr lang="uk-UA" dirty="0" smtClean="0"/>
          </a:p>
          <a:p>
            <a:r>
              <a:rPr lang="uk-UA" dirty="0" smtClean="0"/>
              <a:t>Посилання на освітній портал:</a:t>
            </a:r>
            <a:r>
              <a:rPr lang="en-US" dirty="0"/>
              <a:t>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learn.ztu.edu.ua/course/view.php?id=4722</a:t>
            </a:r>
            <a:endParaRPr lang="en-US" dirty="0" smtClean="0"/>
          </a:p>
          <a:p>
            <a:endParaRPr lang="en-US" dirty="0"/>
          </a:p>
          <a:p>
            <a:endParaRPr lang="uk-UA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927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39644F-6974-4E4F-B55B-6F1323D7A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271" y="867266"/>
            <a:ext cx="10482943" cy="966900"/>
          </a:xfrm>
        </p:spPr>
        <p:txBody>
          <a:bodyPr>
            <a:noAutofit/>
          </a:bodyPr>
          <a:lstStyle/>
          <a:p>
            <a:r>
              <a:rPr lang="uk-UA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Програма навчальної дисципліни </a:t>
            </a:r>
            <a:r>
              <a:rPr lang="uk-UA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uk-UA" sz="3200" dirty="0"/>
              <a:t>Бізнес-комунікації в прийнятті та реалізації управлінських рішень</a:t>
            </a:r>
            <a:r>
              <a:rPr lang="uk-UA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0714BF-61DD-498B-AC94-AE902EF63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271" y="2529697"/>
            <a:ext cx="11525053" cy="43283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dirty="0"/>
              <a:t>ЗМІСТОВИЙ МОДУЛЬ 1. </a:t>
            </a:r>
            <a:r>
              <a:rPr lang="ru-RU" dirty="0"/>
              <a:t>ТЕОРЕТИКО-ПРАКТИЧНІ АСПЕКТИ ПРОЦЕСУ РОЗВИТКУ БІЗНЕС-КОМУНІКАЦІЙ </a:t>
            </a:r>
            <a:r>
              <a:rPr lang="ru-RU" dirty="0" smtClean="0"/>
              <a:t>ПІДПРИЄМСТВА</a:t>
            </a:r>
            <a:endParaRPr lang="en-US" dirty="0" smtClean="0"/>
          </a:p>
          <a:p>
            <a:pPr marL="0" indent="0">
              <a:buNone/>
            </a:pPr>
            <a:r>
              <a:rPr lang="uk-UA" dirty="0"/>
              <a:t>Тема 1: Поняття </a:t>
            </a:r>
            <a:r>
              <a:rPr lang="uk-UA" dirty="0" smtClean="0"/>
              <a:t>бізнес-комунікацій</a:t>
            </a:r>
            <a:endParaRPr lang="en-US" dirty="0" smtClean="0"/>
          </a:p>
          <a:p>
            <a:pPr marL="0" indent="0">
              <a:buNone/>
            </a:pPr>
            <a:r>
              <a:rPr lang="uk-UA" b="1" dirty="0"/>
              <a:t>Тема 2: Вербальні та невербальні засоби комунікації</a:t>
            </a:r>
            <a:endParaRPr lang="en-US" dirty="0"/>
          </a:p>
          <a:p>
            <a:pPr marL="0" indent="0">
              <a:buNone/>
            </a:pPr>
            <a:r>
              <a:rPr lang="uk-UA" b="1" dirty="0"/>
              <a:t>Тема 3: Етика бізнес-комунікацій</a:t>
            </a:r>
            <a:endParaRPr lang="uk-UA" dirty="0"/>
          </a:p>
          <a:p>
            <a:pPr marL="0" indent="0">
              <a:buNone/>
            </a:pPr>
            <a:r>
              <a:rPr lang="uk-UA" b="1" dirty="0"/>
              <a:t>Тема 4: Маніпуляції у бізнес-комунікаціях</a:t>
            </a:r>
            <a:endParaRPr lang="en-US" dirty="0" smtClean="0"/>
          </a:p>
          <a:p>
            <a:pPr marL="0" indent="0">
              <a:buNone/>
            </a:pPr>
            <a:r>
              <a:rPr lang="uk-UA" b="1" dirty="0"/>
              <a:t>Тема 5: Комунікативні конфлікти</a:t>
            </a:r>
            <a:endParaRPr lang="uk-UA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286017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39644F-6974-4E4F-B55B-6F1323D7A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271" y="867266"/>
            <a:ext cx="10482943" cy="966900"/>
          </a:xfrm>
        </p:spPr>
        <p:txBody>
          <a:bodyPr>
            <a:noAutofit/>
          </a:bodyPr>
          <a:lstStyle/>
          <a:p>
            <a:r>
              <a:rPr lang="uk-UA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Програма навчальної дисципліни </a:t>
            </a:r>
            <a:r>
              <a:rPr lang="uk-UA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uk-UA" sz="3200" dirty="0"/>
              <a:t>Бізнес-комунікації в прийнятті та реалізації управлінських рішень</a:t>
            </a:r>
            <a:r>
              <a:rPr lang="uk-UA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0714BF-61DD-498B-AC94-AE902EF63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271" y="2529697"/>
            <a:ext cx="11525053" cy="43283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dirty="0"/>
              <a:t>ЗМІСТОВИЙ МОДУЛЬ 2. ТЕОРЕТИКО-МЕТОДОЛОГІЧНІ ЗАСАДИ ПРИЙНЯТТЯ ТА РЕАЛІЗАЦІЇ УПРАВЛІНСЬКИХ РІШЕНЬ </a:t>
            </a:r>
            <a:endParaRPr lang="en-US" dirty="0" smtClean="0"/>
          </a:p>
          <a:p>
            <a:pPr marL="0" indent="0">
              <a:buNone/>
            </a:pPr>
            <a:r>
              <a:rPr lang="uk-UA" b="1" dirty="0"/>
              <a:t>Тема</a:t>
            </a:r>
            <a:r>
              <a:rPr lang="ru-RU" b="1" dirty="0"/>
              <a:t> 1. </a:t>
            </a:r>
            <a:r>
              <a:rPr lang="ru-RU" b="1" dirty="0" err="1"/>
              <a:t>Управлінські</a:t>
            </a:r>
            <a:r>
              <a:rPr lang="ru-RU" b="1" dirty="0"/>
              <a:t> </a:t>
            </a:r>
            <a:r>
              <a:rPr lang="ru-RU" b="1" dirty="0" err="1"/>
              <a:t>рішення</a:t>
            </a:r>
            <a:r>
              <a:rPr lang="ru-RU" b="1" dirty="0"/>
              <a:t>: </a:t>
            </a:r>
            <a:r>
              <a:rPr lang="ru-RU" b="1" dirty="0" err="1"/>
              <a:t>сутність</a:t>
            </a:r>
            <a:r>
              <a:rPr lang="ru-RU" b="1" dirty="0"/>
              <a:t>, роль та </a:t>
            </a:r>
            <a:r>
              <a:rPr lang="ru-RU" b="1" dirty="0" err="1"/>
              <a:t>значення</a:t>
            </a:r>
            <a:endParaRPr lang="uk-UA" dirty="0"/>
          </a:p>
          <a:p>
            <a:pPr marL="0" indent="0">
              <a:buNone/>
            </a:pPr>
            <a:r>
              <a:rPr lang="uk-UA" b="1" dirty="0"/>
              <a:t>Тема 2. Стадії та етапи процесу прийняття управлінських рішень</a:t>
            </a:r>
            <a:endParaRPr lang="en-US" dirty="0" smtClean="0"/>
          </a:p>
          <a:p>
            <a:pPr marL="0" indent="0">
              <a:buNone/>
            </a:pPr>
            <a:r>
              <a:rPr lang="uk-UA" b="1" dirty="0"/>
              <a:t>Тема 3. Моделі процесу прийняття управлінських рішень</a:t>
            </a:r>
            <a:endParaRPr lang="uk-UA" dirty="0"/>
          </a:p>
          <a:p>
            <a:pPr marL="0" indent="0">
              <a:buNone/>
            </a:pPr>
            <a:r>
              <a:rPr lang="uk-UA" b="1" dirty="0"/>
              <a:t>Тема 4. Технології розроблення управлінських рішень</a:t>
            </a:r>
            <a:endParaRPr lang="uk-UA" dirty="0"/>
          </a:p>
          <a:p>
            <a:pPr marL="0" indent="0">
              <a:buNone/>
            </a:pPr>
            <a:r>
              <a:rPr lang="uk-UA" b="1" dirty="0"/>
              <a:t>Тема 5. Методологія прийняття управлінських рішень</a:t>
            </a:r>
            <a:endParaRPr lang="uk-UA" dirty="0"/>
          </a:p>
          <a:p>
            <a:pPr marL="0" indent="0">
              <a:buNone/>
            </a:pPr>
            <a:r>
              <a:rPr lang="uk-UA" b="1" dirty="0"/>
              <a:t>Тема 6. Реалізація управлінських рішень</a:t>
            </a:r>
            <a:endParaRPr lang="uk-UA" dirty="0"/>
          </a:p>
          <a:p>
            <a:pPr marL="0" indent="0">
              <a:buNone/>
            </a:pPr>
            <a:r>
              <a:rPr lang="uk-UA" b="1" dirty="0"/>
              <a:t>Тема 7. Якість та ефективність управлінських рішень</a:t>
            </a:r>
            <a:endParaRPr lang="uk-UA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693480448"/>
      </p:ext>
    </p:extLst>
  </p:cSld>
  <p:clrMapOvr>
    <a:masterClrMapping/>
  </p:clrMapOvr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TM04033917[[fn=Берлин]]</Template>
  <TotalTime>349</TotalTime>
  <Words>177</Words>
  <Application>Microsoft Office PowerPoint</Application>
  <PresentationFormat>Широкий екран</PresentationFormat>
  <Paragraphs>28</Paragraphs>
  <Slides>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Trebuchet MS</vt:lpstr>
      <vt:lpstr>Берлин</vt:lpstr>
      <vt:lpstr>Бізнес-комунікації в прийнятті та реалізації управлінських рішень </vt:lpstr>
      <vt:lpstr>Програма навчальної дисципліни «Бізнес-комунікації в прийнятті та реалізації управлінських рішень» </vt:lpstr>
      <vt:lpstr>Програма навчальної дисципліни «Бізнес-комунікації в прийнятті та реалізації управлінських рішень»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Логістика</dc:title>
  <dc:creator>Lenovo</dc:creator>
  <cp:lastModifiedBy>admin</cp:lastModifiedBy>
  <cp:revision>7</cp:revision>
  <dcterms:created xsi:type="dcterms:W3CDTF">2022-08-31T15:20:17Z</dcterms:created>
  <dcterms:modified xsi:type="dcterms:W3CDTF">2024-09-01T19:34:29Z</dcterms:modified>
</cp:coreProperties>
</file>