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CDC4B-487A-AA8B-E006-6A54448F59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Самоменеджмент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431104-05DA-74F9-F289-029CB007D2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405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292D87-AD4F-FE45-A346-BDCC635FE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434898"/>
            <a:ext cx="10827834" cy="5988203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1.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Візьміть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аркушів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папера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ручку.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відводиться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п'ятнадцять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Напишіть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аркуша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?" Ви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ставите перед собою в даний час. Через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напишіть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вас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сімейного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духовного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Намагайтеся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приходить у голову.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пройшло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виділіть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пропустили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що-небудь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зможете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давши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друге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"Як би я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роки?"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список ваших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додайте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зараз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дізнався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 вдарить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блискавка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би я прожив той час,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залишився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?". Мета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зараз не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займаєтеся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заслуговують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вашоі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попрацюйте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вашим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витратьте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прогледіти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списки ваших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доповнити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відредагувати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тих,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задоволении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робить,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вони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так, як 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робить абсолютно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як люди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збираються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могли б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зайнятись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змусили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Обговоріть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з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297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CD071A-4E97-551A-47D5-3C57B01EF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23385"/>
            <a:ext cx="11418849" cy="6077415"/>
          </a:xfrm>
        </p:spPr>
        <p:txBody>
          <a:bodyPr>
            <a:normAutofit fontScale="92500"/>
          </a:bodyPr>
          <a:lstStyle/>
          <a:p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2. Анкета "</a:t>
            </a:r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добре Ви </a:t>
            </a:r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справляєтесь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?"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резервую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час для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підготовчоі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передоручаю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передоручено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фіксую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зазначенням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</a:t>
            </a:r>
            <a:b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офіційнии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документ 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один раз і остаточно.</a:t>
            </a:r>
            <a:b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день 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майбутніх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упорядковании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роблю в першу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</a:t>
            </a:r>
            <a:b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день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намагаюсь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звільнити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сторонніх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незапланованих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скликаються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денне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намагаюсь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розподілити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моєі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У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моєму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вікна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намагаюсь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першу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концентруватися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небагатьох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проблемах.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вмію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коли на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хочуть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348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42F86D-03D2-F529-B537-9DAE616F3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200722"/>
            <a:ext cx="11418849" cy="622237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«ТАК»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бал,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«НІ» – 0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endParaRPr lang="ru-RU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набрані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стилю,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 – 15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домагаєтеся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 – 20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 – 25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 – 30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зразком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кожному,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час. Дозвольте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людям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долучитися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700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EB198C-5736-3E14-91A8-A823F69C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12235"/>
            <a:ext cx="10950498" cy="6077414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just"/>
            <a:b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найголовніше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Візьміть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лист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стовпці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Ваш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Навпроти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другому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стовпці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Самоаналіз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записали у другому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стовпці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Часто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траплялися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дозволяли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857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8F0297-F3B6-0B1F-D8CD-F70FAE026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278780"/>
            <a:ext cx="11229279" cy="6099717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4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Адекватність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самооцінки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Адекватність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правильноі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молодим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розпочинають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Дане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дозволить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себе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момент.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п’ятибальною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шкалою за такими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Дружелюбність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настрою;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гумору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Потреба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стосунки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підлеглими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Прочитайте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вголос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параметрами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друзям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у Вас.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Порівняйте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Проаналізуйте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і як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над самим собою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52084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1053</Words>
  <Application>Microsoft Macintosh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Times New Roman</vt:lpstr>
      <vt:lpstr>TimesNewRomanPS</vt:lpstr>
      <vt:lpstr>TimesNewRomanPSMT</vt:lpstr>
      <vt:lpstr>Trebuchet MS</vt:lpstr>
      <vt:lpstr>Wingdings</vt:lpstr>
      <vt:lpstr>Wingdings 3</vt:lpstr>
      <vt:lpstr>Facet</vt:lpstr>
      <vt:lpstr>Самоменеджмент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</dc:title>
  <dc:creator>Александр Ткачук</dc:creator>
  <cp:lastModifiedBy>Александр Ткачук</cp:lastModifiedBy>
  <cp:revision>6</cp:revision>
  <dcterms:created xsi:type="dcterms:W3CDTF">2024-02-11T16:59:14Z</dcterms:created>
  <dcterms:modified xsi:type="dcterms:W3CDTF">2024-02-11T17:41:23Z</dcterms:modified>
</cp:coreProperties>
</file>