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79" r:id="rId4"/>
    <p:sldId id="280" r:id="rId5"/>
    <p:sldId id="283" r:id="rId6"/>
    <p:sldId id="265" r:id="rId7"/>
    <p:sldId id="284" r:id="rId8"/>
    <p:sldId id="260" r:id="rId9"/>
    <p:sldId id="281" r:id="rId10"/>
    <p:sldId id="258" r:id="rId11"/>
    <p:sldId id="259" r:id="rId12"/>
    <p:sldId id="282" r:id="rId13"/>
    <p:sldId id="285" r:id="rId14"/>
    <p:sldId id="278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ysa Sergiienko" userId="e6ee1ebd2127b032" providerId="LiveId" clId="{D2B85352-53C2-414E-8243-3EC5499C5168}"/>
    <pc:docChg chg="custSel modSld">
      <pc:chgData name="Larysa Sergiienko" userId="e6ee1ebd2127b032" providerId="LiveId" clId="{D2B85352-53C2-414E-8243-3EC5499C5168}" dt="2023-09-06T08:46:06.535" v="150" actId="1076"/>
      <pc:docMkLst>
        <pc:docMk/>
      </pc:docMkLst>
      <pc:sldChg chg="modSp mod">
        <pc:chgData name="Larysa Sergiienko" userId="e6ee1ebd2127b032" providerId="LiveId" clId="{D2B85352-53C2-414E-8243-3EC5499C5168}" dt="2023-09-06T08:46:06.535" v="150" actId="1076"/>
        <pc:sldMkLst>
          <pc:docMk/>
          <pc:sldMk cId="3888783591" sldId="256"/>
        </pc:sldMkLst>
        <pc:spChg chg="mod">
          <ac:chgData name="Larysa Sergiienko" userId="e6ee1ebd2127b032" providerId="LiveId" clId="{D2B85352-53C2-414E-8243-3EC5499C5168}" dt="2023-09-06T08:46:06.535" v="150" actId="1076"/>
          <ac:spMkLst>
            <pc:docMk/>
            <pc:sldMk cId="3888783591" sldId="256"/>
            <ac:spMk id="2" creationId="{6922891A-BDD8-3996-E15C-F0A021C7113F}"/>
          </ac:spMkLst>
        </pc:spChg>
        <pc:spChg chg="mod">
          <ac:chgData name="Larysa Sergiienko" userId="e6ee1ebd2127b032" providerId="LiveId" clId="{D2B85352-53C2-414E-8243-3EC5499C5168}" dt="2023-09-06T08:44:47.163" v="36" actId="20577"/>
          <ac:spMkLst>
            <pc:docMk/>
            <pc:sldMk cId="3888783591" sldId="256"/>
            <ac:spMk id="3" creationId="{39F26C30-9404-6602-8E95-9BB8AEDFA0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2722-FACD-431B-915F-B531A04DF4F0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B79A-AF36-4DFD-AC52-62E4DC6212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B79A-AF36-4DFD-AC52-62E4DC6212B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5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48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4440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0235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0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2891A-BDD8-3996-E15C-F0A021C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3067"/>
            <a:ext cx="12279086" cy="4986866"/>
          </a:xfrm>
        </p:spPr>
        <p:txBody>
          <a:bodyPr>
            <a:normAutofit/>
          </a:bodyPr>
          <a:lstStyle/>
          <a:p>
            <a:pPr fontAlgn="auto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Тема 1. Значення економічного аналізу та його роль  </a:t>
            </a:r>
            <a:br>
              <a:rPr lang="uk-UA" sz="2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в системі управління підприємством </a:t>
            </a:r>
            <a:br>
              <a:rPr lang="uk-UA" sz="2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. Наукові основи економічного аналізу </a:t>
            </a:r>
            <a:br>
              <a:rPr lang="uk-UA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1.2. Зміст, функції та завдання економічного аналізу </a:t>
            </a:r>
            <a:br>
              <a:rPr lang="uk-UA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1.3. Місце та роль економічного аналізу в системі управління </a:t>
            </a:r>
            <a:br>
              <a:rPr lang="uk-UA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підприємством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9F26C30-9404-6602-8E95-9BB8AEDFA0B4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87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48" y="105834"/>
            <a:ext cx="8519054" cy="56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8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43699"/>
            <a:ext cx="7679267" cy="56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" y="135467"/>
            <a:ext cx="6147240" cy="5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31" y="5039095"/>
            <a:ext cx="9753070" cy="124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9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увагу!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8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17" y="118534"/>
            <a:ext cx="6837433" cy="30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5801" y="3200400"/>
            <a:ext cx="10905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</a:rPr>
              <a:t>Аналіз – досить об’ємне поняття, що лежить в основі всієї практичної та наукової діяльності людини. Аналітичні методи настільки поширені в науці, що найчастіше під словом “аналіз” розуміють будь-яке дослідження взагалі, як в природничих і суспільних науках, так і в практичній діяльності. Процедури аналізу є складовою частиною науково-практичного дослідження (прикладного або фундаментального) і зазвичай утворюють його першу стадію, коли дослідник переходить від простого опису складного явища до вивчення його будови. У загальному розумінні аналіз (від грецького </a:t>
            </a:r>
            <a:r>
              <a:rPr lang="en-US" dirty="0" err="1">
                <a:solidFill>
                  <a:srgbClr val="000000"/>
                </a:solidFill>
              </a:rPr>
              <a:t>analisis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uk-UA" dirty="0">
                <a:solidFill>
                  <a:srgbClr val="000000"/>
                </a:solidFill>
              </a:rPr>
              <a:t>розкладання об’єкту, що вивчається, на частини, на властиві цьому об’єкту складові) є одним із методів пізнання явищ, предметів і процесів у природі та суспільстві.</a:t>
            </a:r>
          </a:p>
        </p:txBody>
      </p:sp>
    </p:spTree>
    <p:extLst>
      <p:ext uri="{BB962C8B-B14F-4D97-AF65-F5344CB8AC3E}">
        <p14:creationId xmlns:p14="http://schemas.microsoft.com/office/powerpoint/2010/main" val="375780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445030"/>
            <a:ext cx="865028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31" y="282199"/>
            <a:ext cx="8697539" cy="539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4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14" y="256306"/>
            <a:ext cx="7229919" cy="53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0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549400"/>
            <a:ext cx="83169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9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325477"/>
            <a:ext cx="8314266" cy="551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95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85191"/>
            <a:ext cx="7831667" cy="585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4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3" y="188913"/>
            <a:ext cx="8033536" cy="5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907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125</Words>
  <Application>Microsoft Office PowerPoint</Application>
  <PresentationFormat>Довільний</PresentationFormat>
  <Paragraphs>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 Тема 1. Значення економічного аналізу та його роль   в системі управління підприємством    1.1. Наукові основи економічного аналізу  1.2. Зміст, функції та завдання економічного аналізу  1.3. Місце та роль економічного аналізу в системі управління  підприємством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User</cp:lastModifiedBy>
  <cp:revision>142</cp:revision>
  <dcterms:created xsi:type="dcterms:W3CDTF">2023-01-12T09:20:21Z</dcterms:created>
  <dcterms:modified xsi:type="dcterms:W3CDTF">2025-09-17T06:24:22Z</dcterms:modified>
</cp:coreProperties>
</file>