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16"/>
  </p:notesMasterIdLst>
  <p:sldIdLst>
    <p:sldId id="256" r:id="rId3"/>
    <p:sldId id="279" r:id="rId4"/>
    <p:sldId id="280" r:id="rId5"/>
    <p:sldId id="283" r:id="rId6"/>
    <p:sldId id="265" r:id="rId7"/>
    <p:sldId id="284" r:id="rId8"/>
    <p:sldId id="260" r:id="rId9"/>
    <p:sldId id="281" r:id="rId10"/>
    <p:sldId id="258" r:id="rId11"/>
    <p:sldId id="259" r:id="rId12"/>
    <p:sldId id="282" r:id="rId13"/>
    <p:sldId id="285" r:id="rId14"/>
    <p:sldId id="278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1483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04440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02352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56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04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pPr fontAlgn="auto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>Тема 1. Значення економічного аналізу та його роль  </a:t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>в системі управління підприємством </a:t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u="sng" dirty="0" smtClean="0">
                <a:latin typeface="Times New Roman" pitchFamily="18" charset="0"/>
                <a:cs typeface="Times New Roman" pitchFamily="18" charset="0"/>
              </a:rPr>
              <a:t>1.1</a:t>
            </a:r>
            <a:r>
              <a:rPr lang="uk-UA" sz="2000" u="sng" dirty="0">
                <a:latin typeface="Times New Roman" pitchFamily="18" charset="0"/>
                <a:cs typeface="Times New Roman" pitchFamily="18" charset="0"/>
              </a:rPr>
              <a:t>. Наукові основи економічного аналізу </a:t>
            </a:r>
            <a:br>
              <a:rPr lang="uk-UA" sz="2000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u="sng" dirty="0">
                <a:latin typeface="Times New Roman" pitchFamily="18" charset="0"/>
                <a:cs typeface="Times New Roman" pitchFamily="18" charset="0"/>
              </a:rPr>
              <a:t>1.2. Зміст, функції та завдання економічного аналізу </a:t>
            </a:r>
            <a:br>
              <a:rPr lang="uk-UA" sz="2000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u="sng" dirty="0">
                <a:latin typeface="Times New Roman" pitchFamily="18" charset="0"/>
                <a:cs typeface="Times New Roman" pitchFamily="18" charset="0"/>
              </a:rPr>
              <a:t>1.3. Місце та роль економічного аналізу в системі управління </a:t>
            </a:r>
            <a:br>
              <a:rPr lang="uk-UA" sz="2000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u="sng" dirty="0">
                <a:latin typeface="Times New Roman" pitchFamily="18" charset="0"/>
                <a:cs typeface="Times New Roman" pitchFamily="18" charset="0"/>
              </a:rPr>
              <a:t>підприємством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2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548" y="105834"/>
            <a:ext cx="8519054" cy="567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886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267" y="43699"/>
            <a:ext cx="7679267" cy="563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83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4" y="135467"/>
            <a:ext cx="6147240" cy="5090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31" y="5039095"/>
            <a:ext cx="9753070" cy="1242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8991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</a:t>
            </a:r>
            <a:r>
              <a:rPr lang="uk-UA" smtClean="0"/>
              <a:t>за увагу!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9817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617" y="118534"/>
            <a:ext cx="6837433" cy="300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685801" y="3200400"/>
            <a:ext cx="109050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</a:rPr>
              <a:t>Аналіз – досить об’ємне поняття, що лежить в основі всієї практичної та наукової діяльності людини. Аналітичні методи настільки поширені в науці, що найчастіше під словом “аналіз” розуміють будь-яке дослідження взагалі, як в природничих і суспільних науках, так і в практичній діяльності. Процедури аналізу є складовою частиною науково-практичного дослідження (прикладного або фундаментального) і зазвичай утворюють його першу стадію, коли дослідник переходить від простого опису складного явища до вивчення його будови. У загальному розумінні аналіз (від грецького </a:t>
            </a:r>
            <a:r>
              <a:rPr lang="en-US" dirty="0" err="1">
                <a:solidFill>
                  <a:srgbClr val="000000"/>
                </a:solidFill>
              </a:rPr>
              <a:t>analisis</a:t>
            </a:r>
            <a:r>
              <a:rPr lang="en-US" dirty="0">
                <a:solidFill>
                  <a:srgbClr val="000000"/>
                </a:solidFill>
              </a:rPr>
              <a:t> – </a:t>
            </a:r>
            <a:r>
              <a:rPr lang="uk-UA" dirty="0">
                <a:solidFill>
                  <a:srgbClr val="000000"/>
                </a:solidFill>
              </a:rPr>
              <a:t>розкладання об’єкту, що вивчається, на частини, на властиві цьому об’єкту складові) є одним із методів пізнання явищ, предметів і процесів у природі та суспільстві.</a:t>
            </a:r>
          </a:p>
        </p:txBody>
      </p:sp>
    </p:spTree>
    <p:extLst>
      <p:ext uri="{BB962C8B-B14F-4D97-AF65-F5344CB8AC3E}">
        <p14:creationId xmlns:p14="http://schemas.microsoft.com/office/powerpoint/2010/main" val="3757800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062" y="445030"/>
            <a:ext cx="8650287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269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231" y="282199"/>
            <a:ext cx="8697539" cy="539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5643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614" y="256306"/>
            <a:ext cx="7229919" cy="53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201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1549400"/>
            <a:ext cx="8316913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197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67" y="325477"/>
            <a:ext cx="8314266" cy="5514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950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599" y="85191"/>
            <a:ext cx="7831667" cy="5855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742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333" y="188913"/>
            <a:ext cx="8033536" cy="5413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6907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1638</TotalTime>
  <Words>125</Words>
  <Application>Microsoft Office PowerPoint</Application>
  <PresentationFormat>Довільний</PresentationFormat>
  <Paragraphs>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слайдів</vt:lpstr>
      </vt:variant>
      <vt:variant>
        <vt:i4>13</vt:i4>
      </vt:variant>
    </vt:vector>
  </HeadingPairs>
  <TitlesOfParts>
    <vt:vector size="15" baseType="lpstr">
      <vt:lpstr>Тема Office</vt:lpstr>
      <vt:lpstr>1_Тема Office</vt:lpstr>
      <vt:lpstr> Тема 1. Значення економічного аналізу та його роль   в системі управління підприємством    1.1. Наукові основи економічного аналізу  1.2. Зміст, функції та завдання економічного аналізу  1.3. Місце та роль економічного аналізу в системі управління  підприємством 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142</cp:revision>
  <dcterms:created xsi:type="dcterms:W3CDTF">2023-01-12T09:20:21Z</dcterms:created>
  <dcterms:modified xsi:type="dcterms:W3CDTF">2025-09-17T06:24:22Z</dcterms:modified>
</cp:coreProperties>
</file>