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20.02.2025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7293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20.02.2025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9379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20.02.2025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0221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20.02.2025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4507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20.02.2025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5453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20.02.2025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9413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20.02.2025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418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20.02.2025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7673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20.02.2025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3934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20.02.2025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5811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20.02.2025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1275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20.02.2025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787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20.02.2025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0239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20.02.2025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208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20.02.2025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3920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20.02.2025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5291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8E261-4347-409B-BD1A-1A2AE6A54E8A}" type="datetimeFigureOut">
              <a:rPr lang="uk-UA" smtClean="0"/>
              <a:t>20.02.2025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6561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Діагностика рівня стресу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▷ Тест на виявлення виснаження від стрес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89213" y="2239645"/>
            <a:ext cx="8915400" cy="356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271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8765" y="85630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Опитувальник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самодіагностики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стресовій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(автор В. В. Бойко) </a:t>
            </a:r>
            <a:endParaRPr lang="uk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32000" y="1569308"/>
            <a:ext cx="9758680" cy="5103341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Інтерпритація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Набрана Вами сума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коливатися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(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до 150 (максимальна).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до 150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поведінковий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А;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39 до 75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76 до 99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тип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АВ. 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Характерними особливостями особистостей 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типу А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те, що вони агресивні й запальні, швидко розмовляють, нетерпляче слухають; багато хто з них різко рухається, відчуває швидкоплинність часу, нетерплячий, орієнтується на успіх,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гостроконкурентний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 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типу В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вирізняються, навпаки, браком агресивності в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міжособових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стосунках, їм притаманне відчуття повільності плину часу; вони зазвичай не схильні до змагання, розслаблені, неспішні, мають спокійний характер. 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Частині людей притаманні всі або більшість перелічених рис якогось типу, хтось належить до третьої групи – 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Незалежно від типу людина повинна усвідомлювати, що навіть незначні події часом можуть стати джерелом стресу і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хвороб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696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4118"/>
          </a:xfrm>
        </p:spPr>
        <p:txBody>
          <a:bodyPr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Самооцінка психологічної адаптивності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696720" y="1210962"/>
            <a:ext cx="9657080" cy="4966001"/>
          </a:xfrm>
        </p:spPr>
        <p:txBody>
          <a:bodyPr>
            <a:normAutofit/>
          </a:bodyPr>
          <a:lstStyle/>
          <a:p>
            <a:pPr algn="just"/>
            <a:r>
              <a:rPr lang="uk-UA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 та інтерпретація результатів тесту 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 потрібно підрахувати суму позитивних відповідей на твердження групи А (з 1-го по 10-те). Далі аналогічним чином слід визначити суму позитивних відповідей на твердження групи Б (з 11-го по 15-те). І, нарешті, від першої суми віднімаємо другу. Отримана різниця якраз і характеризує рівень адаптивності і психологічної гнучкості особистості в процесі діяльності. 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 соціально-психологічної адаптивності: 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8–10 балів – високий; 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6–7 балів – вище середнього; 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балів – середній; 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3–4 бали – нижче середнього; 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2–3 бали – низький.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1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2746" y="12017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 В. Ю.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Щербатих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93520" y="1445741"/>
            <a:ext cx="10294826" cy="5288691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чином,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максимальна сума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списком теоретично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66.</a:t>
            </a:r>
          </a:p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до 5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хорошим 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вагомий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до 12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помірний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компенсований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виходу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склалася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 до 24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вказує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стресорні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вдалося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 до 40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вказує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стан сильного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психотерапевта.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говорить про те,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третьої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виснаження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адаптаційної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92063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«Ресурсні образи»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5297" y="2016760"/>
            <a:ext cx="10708597" cy="385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690585"/>
      </p:ext>
    </p:extLst>
  </p:cSld>
  <p:clrMapOvr>
    <a:masterClrMapping/>
  </p:clrMapOvr>
</p:sld>
</file>

<file path=ppt/theme/theme1.xml><?xml version="1.0" encoding="utf-8"?>
<a:theme xmlns:a="http://schemas.openxmlformats.org/drawingml/2006/main" name="Пасмо">
  <a:themeElements>
    <a:clrScheme name="Пасмо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Пасмо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смо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550</TotalTime>
  <Words>316</Words>
  <Application>Microsoft Office PowerPoint</Application>
  <PresentationFormat>Широкий екран</PresentationFormat>
  <Paragraphs>25</Paragraphs>
  <Slides>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Пасмо</vt:lpstr>
      <vt:lpstr>Діагностика рівня стресу</vt:lpstr>
      <vt:lpstr>Опитувальник самодіагностики типу поведінки  в стресовій ситуації (автор В. В. Бойко) </vt:lpstr>
      <vt:lpstr> Самооцінка психологічної адаптивності </vt:lpstr>
      <vt:lpstr>Тест на визначення рівня стресу (за В. Ю. Щербатих)</vt:lpstr>
      <vt:lpstr>ВПРАВА «Ресурсні образи»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Діагностика рівня стресу</dc:title>
  <dc:creator>Користувач</dc:creator>
  <cp:lastModifiedBy>Користувач</cp:lastModifiedBy>
  <cp:revision>7</cp:revision>
  <dcterms:created xsi:type="dcterms:W3CDTF">2025-02-17T18:23:30Z</dcterms:created>
  <dcterms:modified xsi:type="dcterms:W3CDTF">2025-02-20T20:33:54Z</dcterms:modified>
</cp:coreProperties>
</file>