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7293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937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0221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450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5453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9413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418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767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393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581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127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78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023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20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392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529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8E261-4347-409B-BD1A-1A2AE6A54E8A}" type="datetimeFigureOut">
              <a:rPr lang="uk-UA" smtClean="0"/>
              <a:t>20.02.2025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656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 рівня стресу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▷ Тест на виявлення виснаження від стресу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9213" y="2239645"/>
            <a:ext cx="8915400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27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8765" y="8563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Опитувальник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самодіагностики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стресовій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(автор В. В. Бойко) 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32000" y="1569308"/>
            <a:ext cx="9758680" cy="5103341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Інтерпритація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Набрана Вами сума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(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до 150 (максимальна).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до 150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А;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 до 75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76 до 99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тип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АВ.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 особливостями особистостей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типу А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те, що вони агресивні й запальні, швидко розмовляють, нетерпляче слухають; багато хто з них різко рухається, відчуває швидкоплинність часу, нетерплячий, орієнтується на успіх,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гостроконкурентний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типу В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вирізняються, навпаки, браком агресивності в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міжособових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стосунках, їм притаманне відчуття повільності плину часу; вони зазвичай не схильні до змагання, розслаблені, неспішні, мають спокійний характер.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Частині людей притаманні всі або більшість перелічених рис якогось типу, хтось належить до третьої групи –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Незалежно від типу людина повинна усвідомлювати, що навіть незначні події часом можуть стати джерелом стресу і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69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118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Самооцінка психологічної адаптивності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696720" y="1210962"/>
            <a:ext cx="9657080" cy="4966001"/>
          </a:xfrm>
        </p:spPr>
        <p:txBody>
          <a:bodyPr>
            <a:normAutofit/>
          </a:bodyPr>
          <a:lstStyle/>
          <a:p>
            <a:pPr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та інтерпретація результатів тесту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 потрібно підрахувати суму позитивних відповідей на твердження групи А (з 1-го по 10-те). Далі аналогічним чином слід визначити суму позитивних відповідей на твердження групи Б (з 11-го по 15-те). І, нарешті, від першої суми віднімаємо другу. Отримана різниця якраз і характеризує рівень адаптивності і психологічної гнучкості особистості в процесі діяльності.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 соціально-психологічної адаптивності: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8–10 балів – високий;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6–7 балів – вище середнього;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балів – середній;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3–4 бали – нижче середнього; 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2–3 бали – низький.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2746" y="1201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В. Ю.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Щербатих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493520" y="1445741"/>
            <a:ext cx="10294826" cy="5288691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чином,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максимальна сума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списком теоретично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66.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до 5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хорошим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до 12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компенсований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до 24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до 40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сильного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психотерапевта.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про 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206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«Ресурсні образи»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297" y="2016760"/>
            <a:ext cx="10708597" cy="385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9058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550</TotalTime>
  <Words>316</Words>
  <Application>Microsoft Office PowerPoint</Application>
  <PresentationFormat>Широкий екран</PresentationFormat>
  <Paragraphs>25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Пасмо</vt:lpstr>
      <vt:lpstr>Діагностика рівня стресу</vt:lpstr>
      <vt:lpstr>Опитувальник самодіагностики типу поведінки  в стресовій ситуації (автор В. В. Бойко) </vt:lpstr>
      <vt:lpstr> Самооцінка психологічної адаптивності </vt:lpstr>
      <vt:lpstr>Тест на визначення рівня стресу (за В. Ю. Щербатих)</vt:lpstr>
      <vt:lpstr>ВПРАВА «Ресурсні образи»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Діагностика рівня стресу</dc:title>
  <dc:creator>Користувач</dc:creator>
  <cp:lastModifiedBy>Користувач</cp:lastModifiedBy>
  <cp:revision>7</cp:revision>
  <dcterms:created xsi:type="dcterms:W3CDTF">2025-02-17T18:23:30Z</dcterms:created>
  <dcterms:modified xsi:type="dcterms:W3CDTF">2025-02-20T20:33:54Z</dcterms:modified>
</cp:coreProperties>
</file>