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2DA8D-2E26-4567-B738-1EE898577F94}" type="doc">
      <dgm:prSet loTypeId="urn:microsoft.com/office/officeart/2005/8/layout/venn1" loCatId="relationship" qsTypeId="urn:microsoft.com/office/officeart/2005/8/quickstyle/simple2" qsCatId="simple" csTypeId="urn:microsoft.com/office/officeart/2005/8/colors/colorful3" csCatId="colorful" phldr="1"/>
      <dgm:spPr/>
    </dgm:pt>
    <dgm:pt modelId="{338561BC-C955-4F1D-91C7-DD7760AE1B37}">
      <dgm:prSet phldrT="[Текст]"/>
      <dgm:spPr/>
      <dgm:t>
        <a:bodyPr/>
        <a:lstStyle/>
        <a:p>
          <a:r>
            <a:rPr lang="en-US" b="0" dirty="0" smtClean="0">
              <a:latin typeface="Bookman Old Style" pitchFamily="18" charset="0"/>
            </a:rPr>
            <a:t>The Prague School</a:t>
          </a:r>
          <a:endParaRPr lang="ru-RU" b="0" dirty="0">
            <a:latin typeface="Bookman Old Style" pitchFamily="18" charset="0"/>
          </a:endParaRPr>
        </a:p>
      </dgm:t>
    </dgm:pt>
    <dgm:pt modelId="{91C15FBC-6B90-4762-B954-F6F688501B1E}" type="parTrans" cxnId="{433AF4DC-8EE7-473B-A7D6-13508CC983C6}">
      <dgm:prSet/>
      <dgm:spPr/>
      <dgm:t>
        <a:bodyPr/>
        <a:lstStyle/>
        <a:p>
          <a:endParaRPr lang="ru-RU" b="0">
            <a:latin typeface="Bookman Old Style" pitchFamily="18" charset="0"/>
          </a:endParaRPr>
        </a:p>
      </dgm:t>
    </dgm:pt>
    <dgm:pt modelId="{4366E443-D21C-4128-A6E0-20DC3FC0E115}" type="sibTrans" cxnId="{433AF4DC-8EE7-473B-A7D6-13508CC983C6}">
      <dgm:prSet/>
      <dgm:spPr/>
      <dgm:t>
        <a:bodyPr/>
        <a:lstStyle/>
        <a:p>
          <a:endParaRPr lang="ru-RU" b="0">
            <a:latin typeface="Bookman Old Style" pitchFamily="18" charset="0"/>
          </a:endParaRPr>
        </a:p>
      </dgm:t>
    </dgm:pt>
    <dgm:pt modelId="{1A6D0FF1-8731-4935-B13A-DED7D3EE4145}">
      <dgm:prSet phldrT="[Текст]"/>
      <dgm:spPr/>
      <dgm:t>
        <a:bodyPr/>
        <a:lstStyle/>
        <a:p>
          <a:r>
            <a:rPr lang="ru-RU" b="0" dirty="0" err="1" smtClean="0">
              <a:latin typeface="Bookman Old Style" pitchFamily="18" charset="0"/>
            </a:rPr>
            <a:t>Danish</a:t>
          </a:r>
          <a:r>
            <a:rPr lang="ru-RU" b="0" dirty="0" smtClean="0">
              <a:latin typeface="Bookman Old Style" pitchFamily="18" charset="0"/>
            </a:rPr>
            <a:t> </a:t>
          </a:r>
          <a:r>
            <a:rPr lang="en-US" b="0" dirty="0" smtClean="0">
              <a:latin typeface="Bookman Old Style" pitchFamily="18" charset="0"/>
            </a:rPr>
            <a:t>S</a:t>
          </a:r>
          <a:r>
            <a:rPr lang="ru-RU" b="0" dirty="0" err="1" smtClean="0">
              <a:latin typeface="Bookman Old Style" pitchFamily="18" charset="0"/>
            </a:rPr>
            <a:t>tructuralism</a:t>
          </a:r>
          <a:r>
            <a:rPr lang="ru-RU" b="0" dirty="0" smtClean="0">
              <a:latin typeface="Bookman Old Style" pitchFamily="18" charset="0"/>
            </a:rPr>
            <a:t> (</a:t>
          </a:r>
          <a:r>
            <a:rPr lang="en-US" b="0" dirty="0" smtClean="0">
              <a:latin typeface="Bookman Old Style" pitchFamily="18" charset="0"/>
            </a:rPr>
            <a:t>G</a:t>
          </a:r>
          <a:r>
            <a:rPr lang="ru-RU" b="0" dirty="0" err="1" smtClean="0">
              <a:latin typeface="Bookman Old Style" pitchFamily="18" charset="0"/>
            </a:rPr>
            <a:t>lossematics</a:t>
          </a:r>
          <a:r>
            <a:rPr lang="ru-RU" b="0" dirty="0" smtClean="0">
              <a:latin typeface="Bookman Old Style" pitchFamily="18" charset="0"/>
            </a:rPr>
            <a:t>)</a:t>
          </a:r>
          <a:r>
            <a:rPr lang="en-US" b="0" dirty="0" smtClean="0">
              <a:latin typeface="Bookman Old Style" pitchFamily="18" charset="0"/>
            </a:rPr>
            <a:t> </a:t>
          </a:r>
          <a:r>
            <a:rPr lang="en-US" b="0" i="0" dirty="0" smtClean="0">
              <a:latin typeface="Bookman Old Style" pitchFamily="18" charset="0"/>
            </a:rPr>
            <a:t>The Copenhagen School </a:t>
          </a:r>
          <a:endParaRPr lang="ru-RU" b="0" dirty="0">
            <a:latin typeface="Bookman Old Style" pitchFamily="18" charset="0"/>
          </a:endParaRPr>
        </a:p>
      </dgm:t>
    </dgm:pt>
    <dgm:pt modelId="{318A6086-6483-417B-965C-D544F9F5B5AB}" type="parTrans" cxnId="{9FAA9E3B-D930-4364-A3B6-AC856EE65DEA}">
      <dgm:prSet/>
      <dgm:spPr/>
      <dgm:t>
        <a:bodyPr/>
        <a:lstStyle/>
        <a:p>
          <a:endParaRPr lang="ru-RU" b="0">
            <a:latin typeface="Bookman Old Style" pitchFamily="18" charset="0"/>
          </a:endParaRPr>
        </a:p>
      </dgm:t>
    </dgm:pt>
    <dgm:pt modelId="{235326A5-3B58-4216-B234-78613A5A5DA0}" type="sibTrans" cxnId="{9FAA9E3B-D930-4364-A3B6-AC856EE65DEA}">
      <dgm:prSet/>
      <dgm:spPr/>
      <dgm:t>
        <a:bodyPr/>
        <a:lstStyle/>
        <a:p>
          <a:endParaRPr lang="ru-RU" b="0">
            <a:latin typeface="Bookman Old Style" pitchFamily="18" charset="0"/>
          </a:endParaRPr>
        </a:p>
      </dgm:t>
    </dgm:pt>
    <dgm:pt modelId="{E50D41A0-4691-4BA4-8A1E-282516830632}">
      <dgm:prSet phldrT="[Текст]"/>
      <dgm:spPr/>
      <dgm:t>
        <a:bodyPr/>
        <a:lstStyle/>
        <a:p>
          <a:r>
            <a:rPr lang="en-US" b="0" dirty="0" smtClean="0">
              <a:latin typeface="Bookman Old Style" pitchFamily="18" charset="0"/>
            </a:rPr>
            <a:t>D</a:t>
          </a:r>
          <a:r>
            <a:rPr lang="ru-RU" b="0" dirty="0" err="1" smtClean="0">
              <a:latin typeface="Bookman Old Style" pitchFamily="18" charset="0"/>
            </a:rPr>
            <a:t>escriptive</a:t>
          </a:r>
          <a:r>
            <a:rPr lang="ru-RU" b="0" dirty="0" smtClean="0">
              <a:latin typeface="Bookman Old Style" pitchFamily="18" charset="0"/>
            </a:rPr>
            <a:t> </a:t>
          </a:r>
          <a:r>
            <a:rPr lang="en-US" b="0" dirty="0" smtClean="0">
              <a:latin typeface="Bookman Old Style" pitchFamily="18" charset="0"/>
            </a:rPr>
            <a:t>L</a:t>
          </a:r>
          <a:r>
            <a:rPr lang="ru-RU" b="0" dirty="0" err="1" smtClean="0">
              <a:latin typeface="Bookman Old Style" pitchFamily="18" charset="0"/>
            </a:rPr>
            <a:t>inguistics</a:t>
          </a:r>
          <a:r>
            <a:rPr lang="ru-RU" b="0" dirty="0" smtClean="0">
              <a:latin typeface="Bookman Old Style" pitchFamily="18" charset="0"/>
            </a:rPr>
            <a:t> </a:t>
          </a:r>
          <a:r>
            <a:rPr lang="en-US" b="0" dirty="0" smtClean="0">
              <a:latin typeface="Bookman Old Style" pitchFamily="18" charset="0"/>
            </a:rPr>
            <a:t>(</a:t>
          </a:r>
          <a:r>
            <a:rPr lang="ru-RU" b="0" dirty="0" err="1" smtClean="0">
              <a:latin typeface="Bookman Old Style" pitchFamily="18" charset="0"/>
            </a:rPr>
            <a:t>the</a:t>
          </a:r>
          <a:r>
            <a:rPr lang="ru-RU" b="0" dirty="0" smtClean="0">
              <a:latin typeface="Bookman Old Style" pitchFamily="18" charset="0"/>
            </a:rPr>
            <a:t> </a:t>
          </a:r>
          <a:r>
            <a:rPr lang="en-US" b="0" dirty="0" smtClean="0">
              <a:latin typeface="Bookman Old Style" pitchFamily="18" charset="0"/>
            </a:rPr>
            <a:t>USA)</a:t>
          </a:r>
          <a:endParaRPr lang="ru-RU" b="0" dirty="0">
            <a:latin typeface="Bookman Old Style" pitchFamily="18" charset="0"/>
          </a:endParaRPr>
        </a:p>
      </dgm:t>
    </dgm:pt>
    <dgm:pt modelId="{DAB17CE2-646F-4D7E-A427-A562B8D58CCC}" type="parTrans" cxnId="{3B61CEBE-9292-45F6-A085-946AA2EA21AF}">
      <dgm:prSet/>
      <dgm:spPr/>
      <dgm:t>
        <a:bodyPr/>
        <a:lstStyle/>
        <a:p>
          <a:endParaRPr lang="ru-RU" b="0">
            <a:latin typeface="Bookman Old Style" pitchFamily="18" charset="0"/>
          </a:endParaRPr>
        </a:p>
      </dgm:t>
    </dgm:pt>
    <dgm:pt modelId="{9CAE6E05-7AFF-4D4D-93FD-44C761B09F51}" type="sibTrans" cxnId="{3B61CEBE-9292-45F6-A085-946AA2EA21AF}">
      <dgm:prSet/>
      <dgm:spPr/>
      <dgm:t>
        <a:bodyPr/>
        <a:lstStyle/>
        <a:p>
          <a:endParaRPr lang="ru-RU" b="0">
            <a:latin typeface="Bookman Old Style" pitchFamily="18" charset="0"/>
          </a:endParaRPr>
        </a:p>
      </dgm:t>
    </dgm:pt>
    <dgm:pt modelId="{6C0D003A-A6E4-4A68-85E6-4B31D9C50804}" type="pres">
      <dgm:prSet presAssocID="{8342DA8D-2E26-4567-B738-1EE898577F94}" presName="compositeShape" presStyleCnt="0">
        <dgm:presLayoutVars>
          <dgm:chMax val="7"/>
          <dgm:dir/>
          <dgm:resizeHandles val="exact"/>
        </dgm:presLayoutVars>
      </dgm:prSet>
      <dgm:spPr/>
    </dgm:pt>
    <dgm:pt modelId="{4962D850-0B5E-4F41-83E6-45F1AE0408BA}" type="pres">
      <dgm:prSet presAssocID="{338561BC-C955-4F1D-91C7-DD7760AE1B37}" presName="circ1" presStyleLbl="vennNode1" presStyleIdx="0" presStyleCnt="3"/>
      <dgm:spPr/>
    </dgm:pt>
    <dgm:pt modelId="{DFFA49BE-9DB3-4E9F-B4E9-6F12DFE32631}" type="pres">
      <dgm:prSet presAssocID="{338561BC-C955-4F1D-91C7-DD7760AE1B37}" presName="circ1Tx" presStyleLbl="revTx" presStyleIdx="0" presStyleCnt="0">
        <dgm:presLayoutVars>
          <dgm:chMax val="0"/>
          <dgm:chPref val="0"/>
          <dgm:bulletEnabled val="1"/>
        </dgm:presLayoutVars>
      </dgm:prSet>
      <dgm:spPr/>
    </dgm:pt>
    <dgm:pt modelId="{666116F3-3AFD-4C76-A3A0-3467844DD5AD}" type="pres">
      <dgm:prSet presAssocID="{1A6D0FF1-8731-4935-B13A-DED7D3EE4145}" presName="circ2" presStyleLbl="vennNode1" presStyleIdx="1" presStyleCnt="3"/>
      <dgm:spPr/>
      <dgm:t>
        <a:bodyPr/>
        <a:lstStyle/>
        <a:p>
          <a:endParaRPr lang="ru-RU"/>
        </a:p>
      </dgm:t>
    </dgm:pt>
    <dgm:pt modelId="{2110F026-A0A8-47EA-8102-356593646FB0}" type="pres">
      <dgm:prSet presAssocID="{1A6D0FF1-8731-4935-B13A-DED7D3EE4145}" presName="circ2Tx" presStyleLbl="revTx" presStyleIdx="0" presStyleCnt="0">
        <dgm:presLayoutVars>
          <dgm:chMax val="0"/>
          <dgm:chPref val="0"/>
          <dgm:bulletEnabled val="1"/>
        </dgm:presLayoutVars>
      </dgm:prSet>
      <dgm:spPr/>
      <dgm:t>
        <a:bodyPr/>
        <a:lstStyle/>
        <a:p>
          <a:endParaRPr lang="ru-RU"/>
        </a:p>
      </dgm:t>
    </dgm:pt>
    <dgm:pt modelId="{0DF591B1-BF6E-47E1-BA00-83634565D061}" type="pres">
      <dgm:prSet presAssocID="{E50D41A0-4691-4BA4-8A1E-282516830632}" presName="circ3" presStyleLbl="vennNode1" presStyleIdx="2" presStyleCnt="3"/>
      <dgm:spPr/>
      <dgm:t>
        <a:bodyPr/>
        <a:lstStyle/>
        <a:p>
          <a:endParaRPr lang="ru-RU"/>
        </a:p>
      </dgm:t>
    </dgm:pt>
    <dgm:pt modelId="{530C3774-7E2D-425A-8C5F-0617207DE382}" type="pres">
      <dgm:prSet presAssocID="{E50D41A0-4691-4BA4-8A1E-282516830632}" presName="circ3Tx" presStyleLbl="revTx" presStyleIdx="0" presStyleCnt="0">
        <dgm:presLayoutVars>
          <dgm:chMax val="0"/>
          <dgm:chPref val="0"/>
          <dgm:bulletEnabled val="1"/>
        </dgm:presLayoutVars>
      </dgm:prSet>
      <dgm:spPr/>
      <dgm:t>
        <a:bodyPr/>
        <a:lstStyle/>
        <a:p>
          <a:endParaRPr lang="ru-RU"/>
        </a:p>
      </dgm:t>
    </dgm:pt>
  </dgm:ptLst>
  <dgm:cxnLst>
    <dgm:cxn modelId="{77B75C6C-50EB-4F0F-8C84-1FDFC0676DBF}" type="presOf" srcId="{1A6D0FF1-8731-4935-B13A-DED7D3EE4145}" destId="{2110F026-A0A8-47EA-8102-356593646FB0}" srcOrd="1" destOrd="0" presId="urn:microsoft.com/office/officeart/2005/8/layout/venn1"/>
    <dgm:cxn modelId="{938F4AD0-F810-40F0-BC9C-2EC99D0F6253}" type="presOf" srcId="{E50D41A0-4691-4BA4-8A1E-282516830632}" destId="{0DF591B1-BF6E-47E1-BA00-83634565D061}" srcOrd="0" destOrd="0" presId="urn:microsoft.com/office/officeart/2005/8/layout/venn1"/>
    <dgm:cxn modelId="{9FAA9E3B-D930-4364-A3B6-AC856EE65DEA}" srcId="{8342DA8D-2E26-4567-B738-1EE898577F94}" destId="{1A6D0FF1-8731-4935-B13A-DED7D3EE4145}" srcOrd="1" destOrd="0" parTransId="{318A6086-6483-417B-965C-D544F9F5B5AB}" sibTransId="{235326A5-3B58-4216-B234-78613A5A5DA0}"/>
    <dgm:cxn modelId="{E505E697-86D5-47FE-ACD0-9385C622FD86}" type="presOf" srcId="{E50D41A0-4691-4BA4-8A1E-282516830632}" destId="{530C3774-7E2D-425A-8C5F-0617207DE382}" srcOrd="1" destOrd="0" presId="urn:microsoft.com/office/officeart/2005/8/layout/venn1"/>
    <dgm:cxn modelId="{3B61CEBE-9292-45F6-A085-946AA2EA21AF}" srcId="{8342DA8D-2E26-4567-B738-1EE898577F94}" destId="{E50D41A0-4691-4BA4-8A1E-282516830632}" srcOrd="2" destOrd="0" parTransId="{DAB17CE2-646F-4D7E-A427-A562B8D58CCC}" sibTransId="{9CAE6E05-7AFF-4D4D-93FD-44C761B09F51}"/>
    <dgm:cxn modelId="{5F9B5A10-FD3D-46C4-AFFA-3008B2647BB8}" type="presOf" srcId="{1A6D0FF1-8731-4935-B13A-DED7D3EE4145}" destId="{666116F3-3AFD-4C76-A3A0-3467844DD5AD}" srcOrd="0" destOrd="0" presId="urn:microsoft.com/office/officeart/2005/8/layout/venn1"/>
    <dgm:cxn modelId="{8252B159-82EE-4339-B90A-E768E82777C6}" type="presOf" srcId="{338561BC-C955-4F1D-91C7-DD7760AE1B37}" destId="{4962D850-0B5E-4F41-83E6-45F1AE0408BA}" srcOrd="0" destOrd="0" presId="urn:microsoft.com/office/officeart/2005/8/layout/venn1"/>
    <dgm:cxn modelId="{65576612-CD37-439E-8853-2B64A628CFAA}" type="presOf" srcId="{8342DA8D-2E26-4567-B738-1EE898577F94}" destId="{6C0D003A-A6E4-4A68-85E6-4B31D9C50804}" srcOrd="0" destOrd="0" presId="urn:microsoft.com/office/officeart/2005/8/layout/venn1"/>
    <dgm:cxn modelId="{96D6190E-FE94-44FA-A112-F87113EDB45D}" type="presOf" srcId="{338561BC-C955-4F1D-91C7-DD7760AE1B37}" destId="{DFFA49BE-9DB3-4E9F-B4E9-6F12DFE32631}" srcOrd="1" destOrd="0" presId="urn:microsoft.com/office/officeart/2005/8/layout/venn1"/>
    <dgm:cxn modelId="{433AF4DC-8EE7-473B-A7D6-13508CC983C6}" srcId="{8342DA8D-2E26-4567-B738-1EE898577F94}" destId="{338561BC-C955-4F1D-91C7-DD7760AE1B37}" srcOrd="0" destOrd="0" parTransId="{91C15FBC-6B90-4762-B954-F6F688501B1E}" sibTransId="{4366E443-D21C-4128-A6E0-20DC3FC0E115}"/>
    <dgm:cxn modelId="{4EA476BF-F8CE-4BCF-AFFE-CF7A9258822B}" type="presParOf" srcId="{6C0D003A-A6E4-4A68-85E6-4B31D9C50804}" destId="{4962D850-0B5E-4F41-83E6-45F1AE0408BA}" srcOrd="0" destOrd="0" presId="urn:microsoft.com/office/officeart/2005/8/layout/venn1"/>
    <dgm:cxn modelId="{F2416C8B-CC23-4CC6-8CE6-DA2230B0C8E8}" type="presParOf" srcId="{6C0D003A-A6E4-4A68-85E6-4B31D9C50804}" destId="{DFFA49BE-9DB3-4E9F-B4E9-6F12DFE32631}" srcOrd="1" destOrd="0" presId="urn:microsoft.com/office/officeart/2005/8/layout/venn1"/>
    <dgm:cxn modelId="{8A26FE9F-9A6F-4D40-A816-770E97A77F81}" type="presParOf" srcId="{6C0D003A-A6E4-4A68-85E6-4B31D9C50804}" destId="{666116F3-3AFD-4C76-A3A0-3467844DD5AD}" srcOrd="2" destOrd="0" presId="urn:microsoft.com/office/officeart/2005/8/layout/venn1"/>
    <dgm:cxn modelId="{3EE50139-E243-414E-BA66-FA3FA3867DEA}" type="presParOf" srcId="{6C0D003A-A6E4-4A68-85E6-4B31D9C50804}" destId="{2110F026-A0A8-47EA-8102-356593646FB0}" srcOrd="3" destOrd="0" presId="urn:microsoft.com/office/officeart/2005/8/layout/venn1"/>
    <dgm:cxn modelId="{7B68B550-61AE-49D5-9BA8-6570620900D1}" type="presParOf" srcId="{6C0D003A-A6E4-4A68-85E6-4B31D9C50804}" destId="{0DF591B1-BF6E-47E1-BA00-83634565D061}" srcOrd="4" destOrd="0" presId="urn:microsoft.com/office/officeart/2005/8/layout/venn1"/>
    <dgm:cxn modelId="{A0E543F9-5353-4826-88E3-CDD2D09D481F}" type="presParOf" srcId="{6C0D003A-A6E4-4A68-85E6-4B31D9C50804}" destId="{530C3774-7E2D-425A-8C5F-0617207DE382}"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E928DF57-E50D-40E1-8885-3ED70BDA103F}" type="doc">
      <dgm:prSet loTypeId="urn:microsoft.com/office/officeart/2005/8/layout/hProcess11" loCatId="process" qsTypeId="urn:microsoft.com/office/officeart/2005/8/quickstyle/simple3" qsCatId="simple" csTypeId="urn:microsoft.com/office/officeart/2005/8/colors/colorful3" csCatId="colorful" phldr="1"/>
      <dgm:spPr/>
    </dgm:pt>
    <dgm:pt modelId="{1BB5EE5C-85E4-44A4-96BE-6840F7EDAF64}">
      <dgm:prSet phldrT="[Текст]"/>
      <dgm:spPr/>
      <dgm:t>
        <a:bodyPr/>
        <a:lstStyle/>
        <a:p>
          <a:r>
            <a:rPr lang="ru-RU" b="0" dirty="0" err="1" smtClean="0">
              <a:latin typeface="Bookman Old Style" pitchFamily="18" charset="0"/>
            </a:rPr>
            <a:t>up</a:t>
          </a:r>
          <a:r>
            <a:rPr lang="ru-RU" b="0" dirty="0" smtClean="0">
              <a:latin typeface="Bookman Old Style" pitchFamily="18" charset="0"/>
            </a:rPr>
            <a:t> </a:t>
          </a:r>
          <a:r>
            <a:rPr lang="ru-RU" b="0" dirty="0" err="1" smtClean="0">
              <a:latin typeface="Bookman Old Style" pitchFamily="18" charset="0"/>
            </a:rPr>
            <a:t>to</a:t>
          </a:r>
          <a:r>
            <a:rPr lang="ru-RU" b="0" dirty="0" smtClean="0">
              <a:latin typeface="Bookman Old Style" pitchFamily="18" charset="0"/>
            </a:rPr>
            <a:t> </a:t>
          </a:r>
          <a:r>
            <a:rPr lang="ru-RU" b="0" dirty="0" err="1" smtClean="0">
              <a:latin typeface="Bookman Old Style" pitchFamily="18" charset="0"/>
            </a:rPr>
            <a:t>the</a:t>
          </a:r>
          <a:r>
            <a:rPr lang="ru-RU" b="0" dirty="0" smtClean="0">
              <a:latin typeface="Bookman Old Style" pitchFamily="18" charset="0"/>
            </a:rPr>
            <a:t> 1950's</a:t>
          </a:r>
          <a:endParaRPr lang="ru-RU" b="0" dirty="0">
            <a:latin typeface="Bookman Old Style" pitchFamily="18" charset="0"/>
          </a:endParaRPr>
        </a:p>
      </dgm:t>
    </dgm:pt>
    <dgm:pt modelId="{111EB4D0-D559-46E9-8911-B9AC181FA5C2}" type="parTrans" cxnId="{10529624-F8E1-4326-B558-F1A8308A4C6C}">
      <dgm:prSet/>
      <dgm:spPr/>
      <dgm:t>
        <a:bodyPr/>
        <a:lstStyle/>
        <a:p>
          <a:endParaRPr lang="ru-RU">
            <a:latin typeface="Bookman Old Style" pitchFamily="18" charset="0"/>
          </a:endParaRPr>
        </a:p>
      </dgm:t>
    </dgm:pt>
    <dgm:pt modelId="{B553A7A7-88B3-4B6E-AFEA-4B6384DC43E8}" type="sibTrans" cxnId="{10529624-F8E1-4326-B558-F1A8308A4C6C}">
      <dgm:prSet/>
      <dgm:spPr/>
      <dgm:t>
        <a:bodyPr/>
        <a:lstStyle/>
        <a:p>
          <a:endParaRPr lang="ru-RU">
            <a:latin typeface="Bookman Old Style" pitchFamily="18" charset="0"/>
          </a:endParaRPr>
        </a:p>
      </dgm:t>
    </dgm:pt>
    <dgm:pt modelId="{6D624258-37AE-4D64-AA91-9C437D145E24}">
      <dgm:prSet phldrT="[Текст]"/>
      <dgm:spPr/>
      <dgm:t>
        <a:bodyPr/>
        <a:lstStyle/>
        <a:p>
          <a:r>
            <a:rPr lang="ru-RU" dirty="0" err="1" smtClean="0">
              <a:latin typeface="Bookman Old Style" pitchFamily="18" charset="0"/>
            </a:rPr>
            <a:t>since</a:t>
          </a:r>
          <a:r>
            <a:rPr lang="ru-RU" dirty="0" smtClean="0">
              <a:latin typeface="Bookman Old Style" pitchFamily="18" charset="0"/>
            </a:rPr>
            <a:t> </a:t>
          </a:r>
          <a:r>
            <a:rPr lang="ru-RU" dirty="0" err="1" smtClean="0">
              <a:latin typeface="Bookman Old Style" pitchFamily="18" charset="0"/>
            </a:rPr>
            <a:t>the</a:t>
          </a:r>
          <a:r>
            <a:rPr lang="ru-RU" dirty="0" smtClean="0">
              <a:latin typeface="Bookman Old Style" pitchFamily="18" charset="0"/>
            </a:rPr>
            <a:t> 1950's</a:t>
          </a:r>
          <a:endParaRPr lang="ru-RU" dirty="0">
            <a:latin typeface="Bookman Old Style" pitchFamily="18" charset="0"/>
          </a:endParaRPr>
        </a:p>
      </dgm:t>
    </dgm:pt>
    <dgm:pt modelId="{89272920-CA8F-4DA6-A51F-93C66C426246}" type="parTrans" cxnId="{EF2DC332-37C5-44E6-AAE0-656A2DF08866}">
      <dgm:prSet/>
      <dgm:spPr/>
      <dgm:t>
        <a:bodyPr/>
        <a:lstStyle/>
        <a:p>
          <a:endParaRPr lang="ru-RU">
            <a:latin typeface="Bookman Old Style" pitchFamily="18" charset="0"/>
          </a:endParaRPr>
        </a:p>
      </dgm:t>
    </dgm:pt>
    <dgm:pt modelId="{D7D7CCDE-59D3-4B3F-9C50-451C7DA9DC13}" type="sibTrans" cxnId="{EF2DC332-37C5-44E6-AAE0-656A2DF08866}">
      <dgm:prSet/>
      <dgm:spPr/>
      <dgm:t>
        <a:bodyPr/>
        <a:lstStyle/>
        <a:p>
          <a:endParaRPr lang="ru-RU">
            <a:latin typeface="Bookman Old Style" pitchFamily="18" charset="0"/>
          </a:endParaRPr>
        </a:p>
      </dgm:t>
    </dgm:pt>
    <dgm:pt modelId="{71644340-5548-45A3-9C36-B99115F0BE8F}">
      <dgm:prSet phldrT="[Текст]"/>
      <dgm:spPr/>
      <dgm:t>
        <a:bodyPr/>
        <a:lstStyle/>
        <a:p>
          <a:r>
            <a:rPr lang="ru-RU" dirty="0" err="1" smtClean="0">
              <a:latin typeface="Bookman Old Style" pitchFamily="18" charset="0"/>
            </a:rPr>
            <a:t>since</a:t>
          </a:r>
          <a:r>
            <a:rPr lang="ru-RU" dirty="0" smtClean="0">
              <a:latin typeface="Bookman Old Style" pitchFamily="18" charset="0"/>
            </a:rPr>
            <a:t> </a:t>
          </a:r>
          <a:r>
            <a:rPr lang="ru-RU" dirty="0" err="1" smtClean="0">
              <a:latin typeface="Bookman Old Style" pitchFamily="18" charset="0"/>
            </a:rPr>
            <a:t>the</a:t>
          </a:r>
          <a:r>
            <a:rPr lang="ru-RU" dirty="0" smtClean="0">
              <a:latin typeface="Bookman Old Style" pitchFamily="18" charset="0"/>
            </a:rPr>
            <a:t> 19</a:t>
          </a:r>
          <a:r>
            <a:rPr lang="en-US" dirty="0" smtClean="0">
              <a:latin typeface="Bookman Old Style" pitchFamily="18" charset="0"/>
            </a:rPr>
            <a:t>7</a:t>
          </a:r>
          <a:r>
            <a:rPr lang="ru-RU" dirty="0" smtClean="0">
              <a:latin typeface="Bookman Old Style" pitchFamily="18" charset="0"/>
            </a:rPr>
            <a:t>0's</a:t>
          </a:r>
          <a:endParaRPr lang="ru-RU" dirty="0">
            <a:latin typeface="Bookman Old Style" pitchFamily="18" charset="0"/>
          </a:endParaRPr>
        </a:p>
      </dgm:t>
    </dgm:pt>
    <dgm:pt modelId="{88E34475-BB90-4B74-9AF1-E14CDD9AF537}" type="parTrans" cxnId="{389805DA-6D7F-44DA-B891-B0535D6F5172}">
      <dgm:prSet/>
      <dgm:spPr/>
      <dgm:t>
        <a:bodyPr/>
        <a:lstStyle/>
        <a:p>
          <a:endParaRPr lang="ru-RU">
            <a:latin typeface="Bookman Old Style" pitchFamily="18" charset="0"/>
          </a:endParaRPr>
        </a:p>
      </dgm:t>
    </dgm:pt>
    <dgm:pt modelId="{E6CC11D9-2408-4DBE-8DCC-6DD93921DC5C}" type="sibTrans" cxnId="{389805DA-6D7F-44DA-B891-B0535D6F5172}">
      <dgm:prSet/>
      <dgm:spPr/>
      <dgm:t>
        <a:bodyPr/>
        <a:lstStyle/>
        <a:p>
          <a:endParaRPr lang="ru-RU">
            <a:latin typeface="Bookman Old Style" pitchFamily="18" charset="0"/>
          </a:endParaRPr>
        </a:p>
      </dgm:t>
    </dgm:pt>
    <dgm:pt modelId="{17264BD2-9124-4C0D-AC9C-3D722BA270C3}" type="pres">
      <dgm:prSet presAssocID="{E928DF57-E50D-40E1-8885-3ED70BDA103F}" presName="Name0" presStyleCnt="0">
        <dgm:presLayoutVars>
          <dgm:dir/>
          <dgm:resizeHandles val="exact"/>
        </dgm:presLayoutVars>
      </dgm:prSet>
      <dgm:spPr/>
    </dgm:pt>
    <dgm:pt modelId="{9F92D08F-8A3B-488B-9560-3D69402CD39B}" type="pres">
      <dgm:prSet presAssocID="{E928DF57-E50D-40E1-8885-3ED70BDA103F}" presName="arrow" presStyleLbl="bgShp" presStyleIdx="0" presStyleCnt="1"/>
      <dgm:spPr/>
    </dgm:pt>
    <dgm:pt modelId="{ACEB48B1-8FDC-4EAA-BADC-B76BACC780E8}" type="pres">
      <dgm:prSet presAssocID="{E928DF57-E50D-40E1-8885-3ED70BDA103F}" presName="points" presStyleCnt="0"/>
      <dgm:spPr/>
    </dgm:pt>
    <dgm:pt modelId="{C2AB679C-864E-4DAC-95D8-ACD147C45AB6}" type="pres">
      <dgm:prSet presAssocID="{1BB5EE5C-85E4-44A4-96BE-6840F7EDAF64}" presName="compositeA" presStyleCnt="0"/>
      <dgm:spPr/>
    </dgm:pt>
    <dgm:pt modelId="{CF5FA361-988D-41C9-8489-34AE9FFF0CC4}" type="pres">
      <dgm:prSet presAssocID="{1BB5EE5C-85E4-44A4-96BE-6840F7EDAF64}" presName="textA" presStyleLbl="revTx" presStyleIdx="0" presStyleCnt="3">
        <dgm:presLayoutVars>
          <dgm:bulletEnabled val="1"/>
        </dgm:presLayoutVars>
      </dgm:prSet>
      <dgm:spPr/>
      <dgm:t>
        <a:bodyPr/>
        <a:lstStyle/>
        <a:p>
          <a:endParaRPr lang="ru-RU"/>
        </a:p>
      </dgm:t>
    </dgm:pt>
    <dgm:pt modelId="{39CB2338-F57D-4012-AC16-A898DFFE7024}" type="pres">
      <dgm:prSet presAssocID="{1BB5EE5C-85E4-44A4-96BE-6840F7EDAF64}" presName="circleA" presStyleLbl="node1" presStyleIdx="0" presStyleCnt="3"/>
      <dgm:spPr/>
    </dgm:pt>
    <dgm:pt modelId="{B8A1771F-AA8F-4DC9-AE39-F1AAFC3AD532}" type="pres">
      <dgm:prSet presAssocID="{1BB5EE5C-85E4-44A4-96BE-6840F7EDAF64}" presName="spaceA" presStyleCnt="0"/>
      <dgm:spPr/>
    </dgm:pt>
    <dgm:pt modelId="{0CF2BD21-BFC4-4B7D-8086-BFC92F9F5AA7}" type="pres">
      <dgm:prSet presAssocID="{B553A7A7-88B3-4B6E-AFEA-4B6384DC43E8}" presName="space" presStyleCnt="0"/>
      <dgm:spPr/>
    </dgm:pt>
    <dgm:pt modelId="{0BD9480C-88C3-442F-9BA9-D4D83590ECCB}" type="pres">
      <dgm:prSet presAssocID="{6D624258-37AE-4D64-AA91-9C437D145E24}" presName="compositeB" presStyleCnt="0"/>
      <dgm:spPr/>
    </dgm:pt>
    <dgm:pt modelId="{E6F34224-2342-4027-B5D9-1BA657B8C207}" type="pres">
      <dgm:prSet presAssocID="{6D624258-37AE-4D64-AA91-9C437D145E24}" presName="textB" presStyleLbl="revTx" presStyleIdx="1" presStyleCnt="3">
        <dgm:presLayoutVars>
          <dgm:bulletEnabled val="1"/>
        </dgm:presLayoutVars>
      </dgm:prSet>
      <dgm:spPr/>
      <dgm:t>
        <a:bodyPr/>
        <a:lstStyle/>
        <a:p>
          <a:endParaRPr lang="ru-RU"/>
        </a:p>
      </dgm:t>
    </dgm:pt>
    <dgm:pt modelId="{91D9DEA8-8FA5-4F5A-8C93-26328EA0C35C}" type="pres">
      <dgm:prSet presAssocID="{6D624258-37AE-4D64-AA91-9C437D145E24}" presName="circleB" presStyleLbl="node1" presStyleIdx="1" presStyleCnt="3"/>
      <dgm:spPr/>
    </dgm:pt>
    <dgm:pt modelId="{2CA86D8D-76E7-4338-A9D9-EAEC2991A24C}" type="pres">
      <dgm:prSet presAssocID="{6D624258-37AE-4D64-AA91-9C437D145E24}" presName="spaceB" presStyleCnt="0"/>
      <dgm:spPr/>
    </dgm:pt>
    <dgm:pt modelId="{DE435F78-CDBA-4593-997E-60409794F3ED}" type="pres">
      <dgm:prSet presAssocID="{D7D7CCDE-59D3-4B3F-9C50-451C7DA9DC13}" presName="space" presStyleCnt="0"/>
      <dgm:spPr/>
    </dgm:pt>
    <dgm:pt modelId="{2B658CB5-8D21-48EF-9E73-48D67C933C47}" type="pres">
      <dgm:prSet presAssocID="{71644340-5548-45A3-9C36-B99115F0BE8F}" presName="compositeA" presStyleCnt="0"/>
      <dgm:spPr/>
    </dgm:pt>
    <dgm:pt modelId="{3FF24AB6-265A-4D6B-AD08-16567329B1CA}" type="pres">
      <dgm:prSet presAssocID="{71644340-5548-45A3-9C36-B99115F0BE8F}" presName="textA" presStyleLbl="revTx" presStyleIdx="2" presStyleCnt="3">
        <dgm:presLayoutVars>
          <dgm:bulletEnabled val="1"/>
        </dgm:presLayoutVars>
      </dgm:prSet>
      <dgm:spPr/>
      <dgm:t>
        <a:bodyPr/>
        <a:lstStyle/>
        <a:p>
          <a:endParaRPr lang="ru-RU"/>
        </a:p>
      </dgm:t>
    </dgm:pt>
    <dgm:pt modelId="{C61850C3-00AA-45A0-BB8F-F2FD80AB9C64}" type="pres">
      <dgm:prSet presAssocID="{71644340-5548-45A3-9C36-B99115F0BE8F}" presName="circleA" presStyleLbl="node1" presStyleIdx="2" presStyleCnt="3"/>
      <dgm:spPr/>
    </dgm:pt>
    <dgm:pt modelId="{7285C3FD-2B32-4C7D-A97A-E516F4F5BE44}" type="pres">
      <dgm:prSet presAssocID="{71644340-5548-45A3-9C36-B99115F0BE8F}" presName="spaceA" presStyleCnt="0"/>
      <dgm:spPr/>
    </dgm:pt>
  </dgm:ptLst>
  <dgm:cxnLst>
    <dgm:cxn modelId="{10529624-F8E1-4326-B558-F1A8308A4C6C}" srcId="{E928DF57-E50D-40E1-8885-3ED70BDA103F}" destId="{1BB5EE5C-85E4-44A4-96BE-6840F7EDAF64}" srcOrd="0" destOrd="0" parTransId="{111EB4D0-D559-46E9-8911-B9AC181FA5C2}" sibTransId="{B553A7A7-88B3-4B6E-AFEA-4B6384DC43E8}"/>
    <dgm:cxn modelId="{053939C5-E6B7-497D-8926-F2342350BE0B}" type="presOf" srcId="{6D624258-37AE-4D64-AA91-9C437D145E24}" destId="{E6F34224-2342-4027-B5D9-1BA657B8C207}" srcOrd="0" destOrd="0" presId="urn:microsoft.com/office/officeart/2005/8/layout/hProcess11"/>
    <dgm:cxn modelId="{389805DA-6D7F-44DA-B891-B0535D6F5172}" srcId="{E928DF57-E50D-40E1-8885-3ED70BDA103F}" destId="{71644340-5548-45A3-9C36-B99115F0BE8F}" srcOrd="2" destOrd="0" parTransId="{88E34475-BB90-4B74-9AF1-E14CDD9AF537}" sibTransId="{E6CC11D9-2408-4DBE-8DCC-6DD93921DC5C}"/>
    <dgm:cxn modelId="{7F3903C8-65FC-4462-936F-AAE890690678}" type="presOf" srcId="{E928DF57-E50D-40E1-8885-3ED70BDA103F}" destId="{17264BD2-9124-4C0D-AC9C-3D722BA270C3}" srcOrd="0" destOrd="0" presId="urn:microsoft.com/office/officeart/2005/8/layout/hProcess11"/>
    <dgm:cxn modelId="{EF2DC332-37C5-44E6-AAE0-656A2DF08866}" srcId="{E928DF57-E50D-40E1-8885-3ED70BDA103F}" destId="{6D624258-37AE-4D64-AA91-9C437D145E24}" srcOrd="1" destOrd="0" parTransId="{89272920-CA8F-4DA6-A51F-93C66C426246}" sibTransId="{D7D7CCDE-59D3-4B3F-9C50-451C7DA9DC13}"/>
    <dgm:cxn modelId="{5BC34A74-CCD0-485E-A886-E25DF065F07E}" type="presOf" srcId="{71644340-5548-45A3-9C36-B99115F0BE8F}" destId="{3FF24AB6-265A-4D6B-AD08-16567329B1CA}" srcOrd="0" destOrd="0" presId="urn:microsoft.com/office/officeart/2005/8/layout/hProcess11"/>
    <dgm:cxn modelId="{0E973310-57FD-4208-9AA6-C0BFC056FFB2}" type="presOf" srcId="{1BB5EE5C-85E4-44A4-96BE-6840F7EDAF64}" destId="{CF5FA361-988D-41C9-8489-34AE9FFF0CC4}" srcOrd="0" destOrd="0" presId="urn:microsoft.com/office/officeart/2005/8/layout/hProcess11"/>
    <dgm:cxn modelId="{1EF020C9-7E7F-4BDA-B942-8CE9540A3A4B}" type="presParOf" srcId="{17264BD2-9124-4C0D-AC9C-3D722BA270C3}" destId="{9F92D08F-8A3B-488B-9560-3D69402CD39B}" srcOrd="0" destOrd="0" presId="urn:microsoft.com/office/officeart/2005/8/layout/hProcess11"/>
    <dgm:cxn modelId="{F7E0CFB0-B9CE-476E-A79A-318CF4C50F50}" type="presParOf" srcId="{17264BD2-9124-4C0D-AC9C-3D722BA270C3}" destId="{ACEB48B1-8FDC-4EAA-BADC-B76BACC780E8}" srcOrd="1" destOrd="0" presId="urn:microsoft.com/office/officeart/2005/8/layout/hProcess11"/>
    <dgm:cxn modelId="{37AE28DB-2912-4866-8B8B-9B7AB7DD9508}" type="presParOf" srcId="{ACEB48B1-8FDC-4EAA-BADC-B76BACC780E8}" destId="{C2AB679C-864E-4DAC-95D8-ACD147C45AB6}" srcOrd="0" destOrd="0" presId="urn:microsoft.com/office/officeart/2005/8/layout/hProcess11"/>
    <dgm:cxn modelId="{349E785E-4306-48EC-B2DB-DB53342A046D}" type="presParOf" srcId="{C2AB679C-864E-4DAC-95D8-ACD147C45AB6}" destId="{CF5FA361-988D-41C9-8489-34AE9FFF0CC4}" srcOrd="0" destOrd="0" presId="urn:microsoft.com/office/officeart/2005/8/layout/hProcess11"/>
    <dgm:cxn modelId="{95838121-1535-412F-B572-BBAC0652C488}" type="presParOf" srcId="{C2AB679C-864E-4DAC-95D8-ACD147C45AB6}" destId="{39CB2338-F57D-4012-AC16-A898DFFE7024}" srcOrd="1" destOrd="0" presId="urn:microsoft.com/office/officeart/2005/8/layout/hProcess11"/>
    <dgm:cxn modelId="{62423DB5-26CC-4202-B942-1B655B82AAE4}" type="presParOf" srcId="{C2AB679C-864E-4DAC-95D8-ACD147C45AB6}" destId="{B8A1771F-AA8F-4DC9-AE39-F1AAFC3AD532}" srcOrd="2" destOrd="0" presId="urn:microsoft.com/office/officeart/2005/8/layout/hProcess11"/>
    <dgm:cxn modelId="{318852FC-8447-4A47-8868-E2658CD3E447}" type="presParOf" srcId="{ACEB48B1-8FDC-4EAA-BADC-B76BACC780E8}" destId="{0CF2BD21-BFC4-4B7D-8086-BFC92F9F5AA7}" srcOrd="1" destOrd="0" presId="urn:microsoft.com/office/officeart/2005/8/layout/hProcess11"/>
    <dgm:cxn modelId="{8012C5BC-31E3-497A-A155-F9F0F5396475}" type="presParOf" srcId="{ACEB48B1-8FDC-4EAA-BADC-B76BACC780E8}" destId="{0BD9480C-88C3-442F-9BA9-D4D83590ECCB}" srcOrd="2" destOrd="0" presId="urn:microsoft.com/office/officeart/2005/8/layout/hProcess11"/>
    <dgm:cxn modelId="{986CB9CF-4B6F-409F-B1A8-0C877E7ACDEE}" type="presParOf" srcId="{0BD9480C-88C3-442F-9BA9-D4D83590ECCB}" destId="{E6F34224-2342-4027-B5D9-1BA657B8C207}" srcOrd="0" destOrd="0" presId="urn:microsoft.com/office/officeart/2005/8/layout/hProcess11"/>
    <dgm:cxn modelId="{D60286E1-53C7-4F0D-A33D-887BCEB80FA1}" type="presParOf" srcId="{0BD9480C-88C3-442F-9BA9-D4D83590ECCB}" destId="{91D9DEA8-8FA5-4F5A-8C93-26328EA0C35C}" srcOrd="1" destOrd="0" presId="urn:microsoft.com/office/officeart/2005/8/layout/hProcess11"/>
    <dgm:cxn modelId="{DCD2AE73-064A-4B38-8A38-C8F9ACC5B420}" type="presParOf" srcId="{0BD9480C-88C3-442F-9BA9-D4D83590ECCB}" destId="{2CA86D8D-76E7-4338-A9D9-EAEC2991A24C}" srcOrd="2" destOrd="0" presId="urn:microsoft.com/office/officeart/2005/8/layout/hProcess11"/>
    <dgm:cxn modelId="{0A595E2A-A5EF-4462-9F47-A7B6631F0BA7}" type="presParOf" srcId="{ACEB48B1-8FDC-4EAA-BADC-B76BACC780E8}" destId="{DE435F78-CDBA-4593-997E-60409794F3ED}" srcOrd="3" destOrd="0" presId="urn:microsoft.com/office/officeart/2005/8/layout/hProcess11"/>
    <dgm:cxn modelId="{8ACA5E88-2495-420D-A1C3-720605265B8E}" type="presParOf" srcId="{ACEB48B1-8FDC-4EAA-BADC-B76BACC780E8}" destId="{2B658CB5-8D21-48EF-9E73-48D67C933C47}" srcOrd="4" destOrd="0" presId="urn:microsoft.com/office/officeart/2005/8/layout/hProcess11"/>
    <dgm:cxn modelId="{00AA182E-7E40-48DE-86CE-37610C640619}" type="presParOf" srcId="{2B658CB5-8D21-48EF-9E73-48D67C933C47}" destId="{3FF24AB6-265A-4D6B-AD08-16567329B1CA}" srcOrd="0" destOrd="0" presId="urn:microsoft.com/office/officeart/2005/8/layout/hProcess11"/>
    <dgm:cxn modelId="{E73BC05A-E7EA-41BD-A778-64E1B7D8A31D}" type="presParOf" srcId="{2B658CB5-8D21-48EF-9E73-48D67C933C47}" destId="{C61850C3-00AA-45A0-BB8F-F2FD80AB9C64}" srcOrd="1" destOrd="0" presId="urn:microsoft.com/office/officeart/2005/8/layout/hProcess11"/>
    <dgm:cxn modelId="{BA5C3AC4-7384-4D4A-80BF-93892537D0D3}" type="presParOf" srcId="{2B658CB5-8D21-48EF-9E73-48D67C933C47}" destId="{7285C3FD-2B32-4C7D-A97A-E516F4F5BE44}" srcOrd="2" destOrd="0" presId="urn:microsoft.com/office/officeart/2005/8/layout/hProcess11"/>
  </dgm:cxnLst>
  <dgm:bg/>
  <dgm:whole/>
</dgm:dataModel>
</file>

<file path=ppt/diagrams/data3.xml><?xml version="1.0" encoding="utf-8"?>
<dgm:dataModel xmlns:dgm="http://schemas.openxmlformats.org/drawingml/2006/diagram" xmlns:a="http://schemas.openxmlformats.org/drawingml/2006/main">
  <dgm:ptLst>
    <dgm:pt modelId="{B69D28D4-D846-4179-A154-3149EA5BDAC7}"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ru-RU"/>
        </a:p>
      </dgm:t>
    </dgm:pt>
    <dgm:pt modelId="{DB911338-C946-40EF-AD3B-888971D0B3B7}">
      <dgm:prSet phldrT="[Текст]" custT="1"/>
      <dgm:spPr/>
      <dgm:t>
        <a:bodyPr/>
        <a:lstStyle/>
        <a:p>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system-structural</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formation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which</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all</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its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units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are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connected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among</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themselves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by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various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relations</a:t>
          </a:r>
          <a:r>
            <a:rPr lang="ru-RU"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E803E4AC-A165-4FE6-ACB8-E1C04CA47DD0}" type="parTrans" cxnId="{B8A59E9E-3A94-4F2F-AEDE-756A80F9131A}">
      <dgm:prSet/>
      <dgm:spPr/>
      <dgm:t>
        <a:bodyPr/>
        <a:lstStyle/>
        <a:p>
          <a:endParaRPr lang="ru-RU" sz="2000">
            <a:solidFill>
              <a:schemeClr val="tx1"/>
            </a:solidFill>
            <a:latin typeface="Bookman Old Style" pitchFamily="18" charset="0"/>
          </a:endParaRPr>
        </a:p>
      </dgm:t>
    </dgm:pt>
    <dgm:pt modelId="{043FD561-EF23-40A1-B229-FB888F8E99C9}" type="sibTrans" cxnId="{B8A59E9E-3A94-4F2F-AEDE-756A80F9131A}">
      <dgm:prSet/>
      <dgm:spPr/>
      <dgm:t>
        <a:bodyPr/>
        <a:lstStyle/>
        <a:p>
          <a:endParaRPr lang="ru-RU" sz="2000">
            <a:solidFill>
              <a:schemeClr val="tx1"/>
            </a:solidFill>
            <a:latin typeface="Bookman Old Style" pitchFamily="18" charset="0"/>
          </a:endParaRPr>
        </a:p>
      </dgm:t>
    </dgm:pt>
    <dgm:pt modelId="{38CAE57A-DAFD-4110-9613-95765758A7A4}">
      <dgm:prSet phldrT="[Текст]" custT="1"/>
      <dgm:spPr/>
      <dgm:t>
        <a:bodyPr/>
        <a:lstStyle/>
        <a:p>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en-US" sz="2000" dirty="0" smtClean="0">
              <a:solidFill>
                <a:schemeClr val="tx1"/>
              </a:solidFill>
              <a:latin typeface="Bookman Old Style" pitchFamily="18" charset="0"/>
            </a:rPr>
            <a:t>is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system</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of</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signs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correlated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with</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other</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symbolic</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systems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within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their</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common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discipline</a:t>
          </a:r>
          <a:r>
            <a:rPr lang="ru-RU" sz="2000" dirty="0" smtClean="0">
              <a:solidFill>
                <a:schemeClr val="tx1"/>
              </a:solidFill>
              <a:latin typeface="Bookman Old Style" pitchFamily="18" charset="0"/>
            </a:rPr>
            <a:t> - </a:t>
          </a:r>
          <a:r>
            <a:rPr lang="ru-RU" sz="2000" dirty="0" err="1" smtClean="0">
              <a:solidFill>
                <a:schemeClr val="tx1"/>
              </a:solidFill>
              <a:latin typeface="Bookman Old Style" pitchFamily="18" charset="0"/>
            </a:rPr>
            <a:t>semiotics</a:t>
          </a:r>
          <a:r>
            <a:rPr lang="ru-RU"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6BE9CE70-85FE-46AC-9A0E-0A499F550F8A}" type="parTrans" cxnId="{21E0F92A-A491-4D12-94ED-02628C42DA1D}">
      <dgm:prSet/>
      <dgm:spPr/>
      <dgm:t>
        <a:bodyPr/>
        <a:lstStyle/>
        <a:p>
          <a:endParaRPr lang="ru-RU" sz="2000">
            <a:solidFill>
              <a:schemeClr val="tx1"/>
            </a:solidFill>
            <a:latin typeface="Bookman Old Style" pitchFamily="18" charset="0"/>
          </a:endParaRPr>
        </a:p>
      </dgm:t>
    </dgm:pt>
    <dgm:pt modelId="{17C41A10-8775-4CDA-9AB5-603C169FAA56}" type="sibTrans" cxnId="{21E0F92A-A491-4D12-94ED-02628C42DA1D}">
      <dgm:prSet/>
      <dgm:spPr/>
      <dgm:t>
        <a:bodyPr/>
        <a:lstStyle/>
        <a:p>
          <a:endParaRPr lang="ru-RU" sz="2000">
            <a:solidFill>
              <a:schemeClr val="tx1"/>
            </a:solidFill>
            <a:latin typeface="Bookman Old Style" pitchFamily="18" charset="0"/>
          </a:endParaRPr>
        </a:p>
      </dgm:t>
    </dgm:pt>
    <dgm:pt modelId="{75F36345-0A8B-45E0-8665-C2E515096745}">
      <dgm:prSet phldrT="[Текст]" custT="1"/>
      <dgm:spPr/>
      <dgm:t>
        <a:bodyPr/>
        <a:lstStyle/>
        <a:p>
          <a:r>
            <a:rPr lang="en-US" sz="2000" dirty="0" smtClean="0">
              <a:solidFill>
                <a:schemeClr val="tx1"/>
              </a:solidFill>
              <a:latin typeface="Bookman Old Style" pitchFamily="18" charset="0"/>
            </a:rPr>
            <a:t>there is a distinction </a:t>
          </a:r>
          <a:r>
            <a:rPr lang="ru-RU" sz="2000" dirty="0" err="1" smtClean="0">
              <a:solidFill>
                <a:schemeClr val="tx1"/>
              </a:solidFill>
              <a:latin typeface="Bookman Old Style" pitchFamily="18" charset="0"/>
            </a:rPr>
            <a:t>between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and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speech</a:t>
          </a:r>
          <a:r>
            <a:rPr lang="en-US"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DBBC439D-188A-43CF-91A0-4DF13FF7B372}" type="parTrans" cxnId="{3AE44095-281E-423E-8A97-3221F5ED8925}">
      <dgm:prSet/>
      <dgm:spPr/>
      <dgm:t>
        <a:bodyPr/>
        <a:lstStyle/>
        <a:p>
          <a:endParaRPr lang="ru-RU" sz="2000">
            <a:solidFill>
              <a:schemeClr val="tx1"/>
            </a:solidFill>
            <a:latin typeface="Bookman Old Style" pitchFamily="18" charset="0"/>
          </a:endParaRPr>
        </a:p>
      </dgm:t>
    </dgm:pt>
    <dgm:pt modelId="{58032135-9447-455F-999D-954770B0D06F}" type="sibTrans" cxnId="{3AE44095-281E-423E-8A97-3221F5ED8925}">
      <dgm:prSet/>
      <dgm:spPr/>
      <dgm:t>
        <a:bodyPr/>
        <a:lstStyle/>
        <a:p>
          <a:endParaRPr lang="ru-RU" sz="2000">
            <a:solidFill>
              <a:schemeClr val="tx1"/>
            </a:solidFill>
            <a:latin typeface="Bookman Old Style" pitchFamily="18" charset="0"/>
          </a:endParaRPr>
        </a:p>
      </dgm:t>
    </dgm:pt>
    <dgm:pt modelId="{5BFCD597-2ECA-479D-8B21-9B59D6BB98C8}">
      <dgm:prSet phldrT="[Текст]" custT="1"/>
      <dgm:spPr/>
      <dgm:t>
        <a:bodyPr/>
        <a:lstStyle/>
        <a:p>
          <a:r>
            <a:rPr lang="en-US" sz="2000" dirty="0" smtClean="0">
              <a:solidFill>
                <a:schemeClr val="tx1"/>
              </a:solidFill>
              <a:latin typeface="Bookman Old Style" pitchFamily="18" charset="0"/>
            </a:rPr>
            <a:t>language is characterized by </a:t>
          </a:r>
          <a:r>
            <a:rPr lang="ru-RU" sz="2000" dirty="0" err="1" smtClean="0">
              <a:solidFill>
                <a:schemeClr val="tx1"/>
              </a:solidFill>
              <a:latin typeface="Bookman Old Style" pitchFamily="18" charset="0"/>
            </a:rPr>
            <a:t>syntagmatic</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and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paragmatic</a:t>
          </a:r>
          <a:r>
            <a:rPr lang="en-US" sz="2000" dirty="0" smtClean="0">
              <a:solidFill>
                <a:schemeClr val="tx1"/>
              </a:solidFill>
              <a:latin typeface="Bookman Old Style" pitchFamily="18" charset="0"/>
            </a:rPr>
            <a:t> relations;</a:t>
          </a:r>
          <a:r>
            <a:rPr lang="ru-RU" sz="2000" dirty="0" smtClean="0">
              <a:solidFill>
                <a:schemeClr val="tx1"/>
              </a:solidFill>
              <a:latin typeface="Bookman Old Style" pitchFamily="18" charset="0"/>
            </a:rPr>
            <a:t> </a:t>
          </a:r>
          <a:endParaRPr lang="ru-RU" sz="2000" dirty="0">
            <a:solidFill>
              <a:schemeClr val="tx1"/>
            </a:solidFill>
            <a:latin typeface="Bookman Old Style" pitchFamily="18" charset="0"/>
          </a:endParaRPr>
        </a:p>
      </dgm:t>
    </dgm:pt>
    <dgm:pt modelId="{54E59F5F-8DA4-4268-9209-78D2BF037516}" type="parTrans" cxnId="{2B6219E1-4F89-495A-8643-07257531EADF}">
      <dgm:prSet/>
      <dgm:spPr/>
      <dgm:t>
        <a:bodyPr/>
        <a:lstStyle/>
        <a:p>
          <a:endParaRPr lang="ru-RU" sz="2000">
            <a:solidFill>
              <a:schemeClr val="tx1"/>
            </a:solidFill>
            <a:latin typeface="Bookman Old Style" pitchFamily="18" charset="0"/>
          </a:endParaRPr>
        </a:p>
      </dgm:t>
    </dgm:pt>
    <dgm:pt modelId="{B80850BE-25DD-480B-A484-A1555C45B20F}" type="sibTrans" cxnId="{2B6219E1-4F89-495A-8643-07257531EADF}">
      <dgm:prSet/>
      <dgm:spPr/>
      <dgm:t>
        <a:bodyPr/>
        <a:lstStyle/>
        <a:p>
          <a:endParaRPr lang="ru-RU" sz="2000">
            <a:solidFill>
              <a:schemeClr val="tx1"/>
            </a:solidFill>
            <a:latin typeface="Bookman Old Style" pitchFamily="18" charset="0"/>
          </a:endParaRPr>
        </a:p>
      </dgm:t>
    </dgm:pt>
    <dgm:pt modelId="{438BDD9A-1F6B-404F-9E62-4F5E702311B4}" type="pres">
      <dgm:prSet presAssocID="{B69D28D4-D846-4179-A154-3149EA5BDAC7}" presName="linear" presStyleCnt="0">
        <dgm:presLayoutVars>
          <dgm:dir/>
          <dgm:animLvl val="lvl"/>
          <dgm:resizeHandles val="exact"/>
        </dgm:presLayoutVars>
      </dgm:prSet>
      <dgm:spPr/>
    </dgm:pt>
    <dgm:pt modelId="{AE0E6C98-5A27-4F2D-9A1F-A1533B0B8B91}" type="pres">
      <dgm:prSet presAssocID="{DB911338-C946-40EF-AD3B-888971D0B3B7}" presName="parentLin" presStyleCnt="0"/>
      <dgm:spPr/>
    </dgm:pt>
    <dgm:pt modelId="{D54EBD4D-1E04-4701-9EC1-7B7E893BCA1A}" type="pres">
      <dgm:prSet presAssocID="{DB911338-C946-40EF-AD3B-888971D0B3B7}" presName="parentLeftMargin" presStyleLbl="node1" presStyleIdx="0" presStyleCnt="4"/>
      <dgm:spPr/>
    </dgm:pt>
    <dgm:pt modelId="{2136B856-DB11-4CE6-9DEB-B379D5E3BE98}" type="pres">
      <dgm:prSet presAssocID="{DB911338-C946-40EF-AD3B-888971D0B3B7}" presName="parentText" presStyleLbl="node1" presStyleIdx="0" presStyleCnt="4">
        <dgm:presLayoutVars>
          <dgm:chMax val="0"/>
          <dgm:bulletEnabled val="1"/>
        </dgm:presLayoutVars>
      </dgm:prSet>
      <dgm:spPr/>
      <dgm:t>
        <a:bodyPr/>
        <a:lstStyle/>
        <a:p>
          <a:endParaRPr lang="ru-RU"/>
        </a:p>
      </dgm:t>
    </dgm:pt>
    <dgm:pt modelId="{171A8604-5DA3-465D-AC33-4C72E7DEA65C}" type="pres">
      <dgm:prSet presAssocID="{DB911338-C946-40EF-AD3B-888971D0B3B7}" presName="negativeSpace" presStyleCnt="0"/>
      <dgm:spPr/>
    </dgm:pt>
    <dgm:pt modelId="{CFE7E63A-1F2F-4F90-A66E-F50BA1D38DF6}" type="pres">
      <dgm:prSet presAssocID="{DB911338-C946-40EF-AD3B-888971D0B3B7}" presName="childText" presStyleLbl="conFgAcc1" presStyleIdx="0" presStyleCnt="4">
        <dgm:presLayoutVars>
          <dgm:bulletEnabled val="1"/>
        </dgm:presLayoutVars>
      </dgm:prSet>
      <dgm:spPr/>
    </dgm:pt>
    <dgm:pt modelId="{B86D56BE-B76A-4A6B-91C7-BD2C55B931F1}" type="pres">
      <dgm:prSet presAssocID="{043FD561-EF23-40A1-B229-FB888F8E99C9}" presName="spaceBetweenRectangles" presStyleCnt="0"/>
      <dgm:spPr/>
    </dgm:pt>
    <dgm:pt modelId="{939A33B2-1C31-43B3-820F-4A4A366E4F44}" type="pres">
      <dgm:prSet presAssocID="{38CAE57A-DAFD-4110-9613-95765758A7A4}" presName="parentLin" presStyleCnt="0"/>
      <dgm:spPr/>
    </dgm:pt>
    <dgm:pt modelId="{397CB4D5-C042-4CF9-8ADE-0291C8634AD5}" type="pres">
      <dgm:prSet presAssocID="{38CAE57A-DAFD-4110-9613-95765758A7A4}" presName="parentLeftMargin" presStyleLbl="node1" presStyleIdx="0" presStyleCnt="4"/>
      <dgm:spPr/>
    </dgm:pt>
    <dgm:pt modelId="{4BB78F98-6A59-47B8-8A1D-ED71417D111C}" type="pres">
      <dgm:prSet presAssocID="{38CAE57A-DAFD-4110-9613-95765758A7A4}" presName="parentText" presStyleLbl="node1" presStyleIdx="1" presStyleCnt="4">
        <dgm:presLayoutVars>
          <dgm:chMax val="0"/>
          <dgm:bulletEnabled val="1"/>
        </dgm:presLayoutVars>
      </dgm:prSet>
      <dgm:spPr/>
      <dgm:t>
        <a:bodyPr/>
        <a:lstStyle/>
        <a:p>
          <a:endParaRPr lang="ru-RU"/>
        </a:p>
      </dgm:t>
    </dgm:pt>
    <dgm:pt modelId="{BE5693F3-9E1A-4486-97FE-AEE061F024C1}" type="pres">
      <dgm:prSet presAssocID="{38CAE57A-DAFD-4110-9613-95765758A7A4}" presName="negativeSpace" presStyleCnt="0"/>
      <dgm:spPr/>
    </dgm:pt>
    <dgm:pt modelId="{B66C5F0F-2F53-482D-B837-7DE009C67D55}" type="pres">
      <dgm:prSet presAssocID="{38CAE57A-DAFD-4110-9613-95765758A7A4}" presName="childText" presStyleLbl="conFgAcc1" presStyleIdx="1" presStyleCnt="4">
        <dgm:presLayoutVars>
          <dgm:bulletEnabled val="1"/>
        </dgm:presLayoutVars>
      </dgm:prSet>
      <dgm:spPr/>
    </dgm:pt>
    <dgm:pt modelId="{B349863B-74BB-429C-B408-34D09FA0301A}" type="pres">
      <dgm:prSet presAssocID="{17C41A10-8775-4CDA-9AB5-603C169FAA56}" presName="spaceBetweenRectangles" presStyleCnt="0"/>
      <dgm:spPr/>
    </dgm:pt>
    <dgm:pt modelId="{8BEDFD15-A006-45EC-AC7E-97057C556363}" type="pres">
      <dgm:prSet presAssocID="{75F36345-0A8B-45E0-8665-C2E515096745}" presName="parentLin" presStyleCnt="0"/>
      <dgm:spPr/>
    </dgm:pt>
    <dgm:pt modelId="{7120C5A0-0E0F-4E5B-A5C8-40D69C6F524F}" type="pres">
      <dgm:prSet presAssocID="{75F36345-0A8B-45E0-8665-C2E515096745}" presName="parentLeftMargin" presStyleLbl="node1" presStyleIdx="1" presStyleCnt="4"/>
      <dgm:spPr/>
    </dgm:pt>
    <dgm:pt modelId="{9035B71A-3762-41DA-AAA5-131E85A311F8}" type="pres">
      <dgm:prSet presAssocID="{75F36345-0A8B-45E0-8665-C2E515096745}" presName="parentText" presStyleLbl="node1" presStyleIdx="2" presStyleCnt="4">
        <dgm:presLayoutVars>
          <dgm:chMax val="0"/>
          <dgm:bulletEnabled val="1"/>
        </dgm:presLayoutVars>
      </dgm:prSet>
      <dgm:spPr/>
      <dgm:t>
        <a:bodyPr/>
        <a:lstStyle/>
        <a:p>
          <a:endParaRPr lang="ru-RU"/>
        </a:p>
      </dgm:t>
    </dgm:pt>
    <dgm:pt modelId="{0D17EE88-5F53-4CAA-BAB3-DEE134D26CD4}" type="pres">
      <dgm:prSet presAssocID="{75F36345-0A8B-45E0-8665-C2E515096745}" presName="negativeSpace" presStyleCnt="0"/>
      <dgm:spPr/>
    </dgm:pt>
    <dgm:pt modelId="{3EA0314D-2198-4291-824D-DA22C3B539B3}" type="pres">
      <dgm:prSet presAssocID="{75F36345-0A8B-45E0-8665-C2E515096745}" presName="childText" presStyleLbl="conFgAcc1" presStyleIdx="2" presStyleCnt="4">
        <dgm:presLayoutVars>
          <dgm:bulletEnabled val="1"/>
        </dgm:presLayoutVars>
      </dgm:prSet>
      <dgm:spPr/>
    </dgm:pt>
    <dgm:pt modelId="{4ED418A6-1AB4-4ACE-9A1F-BAA63FCA85D1}" type="pres">
      <dgm:prSet presAssocID="{58032135-9447-455F-999D-954770B0D06F}" presName="spaceBetweenRectangles" presStyleCnt="0"/>
      <dgm:spPr/>
    </dgm:pt>
    <dgm:pt modelId="{3F794BAA-D2CA-4495-A219-67F039BAE6E1}" type="pres">
      <dgm:prSet presAssocID="{5BFCD597-2ECA-479D-8B21-9B59D6BB98C8}" presName="parentLin" presStyleCnt="0"/>
      <dgm:spPr/>
    </dgm:pt>
    <dgm:pt modelId="{E31C2A05-F154-4E05-B538-CF26654CAE5F}" type="pres">
      <dgm:prSet presAssocID="{5BFCD597-2ECA-479D-8B21-9B59D6BB98C8}" presName="parentLeftMargin" presStyleLbl="node1" presStyleIdx="2" presStyleCnt="4"/>
      <dgm:spPr/>
    </dgm:pt>
    <dgm:pt modelId="{37CE532A-212F-43BA-93DB-F82E6222F288}" type="pres">
      <dgm:prSet presAssocID="{5BFCD597-2ECA-479D-8B21-9B59D6BB98C8}" presName="parentText" presStyleLbl="node1" presStyleIdx="3" presStyleCnt="4">
        <dgm:presLayoutVars>
          <dgm:chMax val="0"/>
          <dgm:bulletEnabled val="1"/>
        </dgm:presLayoutVars>
      </dgm:prSet>
      <dgm:spPr/>
      <dgm:t>
        <a:bodyPr/>
        <a:lstStyle/>
        <a:p>
          <a:endParaRPr lang="ru-RU"/>
        </a:p>
      </dgm:t>
    </dgm:pt>
    <dgm:pt modelId="{F0190068-3673-405C-8A67-529219CDCF18}" type="pres">
      <dgm:prSet presAssocID="{5BFCD597-2ECA-479D-8B21-9B59D6BB98C8}" presName="negativeSpace" presStyleCnt="0"/>
      <dgm:spPr/>
    </dgm:pt>
    <dgm:pt modelId="{6B0BB003-F2A9-4E87-86A4-AC9BDFC7173C}" type="pres">
      <dgm:prSet presAssocID="{5BFCD597-2ECA-479D-8B21-9B59D6BB98C8}" presName="childText" presStyleLbl="conFgAcc1" presStyleIdx="3" presStyleCnt="4">
        <dgm:presLayoutVars>
          <dgm:bulletEnabled val="1"/>
        </dgm:presLayoutVars>
      </dgm:prSet>
      <dgm:spPr/>
    </dgm:pt>
  </dgm:ptLst>
  <dgm:cxnLst>
    <dgm:cxn modelId="{6C29D528-8E4B-45F1-82B7-E5C35CAAA5F6}" type="presOf" srcId="{B69D28D4-D846-4179-A154-3149EA5BDAC7}" destId="{438BDD9A-1F6B-404F-9E62-4F5E702311B4}" srcOrd="0" destOrd="0" presId="urn:microsoft.com/office/officeart/2005/8/layout/list1"/>
    <dgm:cxn modelId="{6BE7A146-804D-4B3C-81F4-F13FBF98DDA1}" type="presOf" srcId="{5BFCD597-2ECA-479D-8B21-9B59D6BB98C8}" destId="{E31C2A05-F154-4E05-B538-CF26654CAE5F}" srcOrd="0" destOrd="0" presId="urn:microsoft.com/office/officeart/2005/8/layout/list1"/>
    <dgm:cxn modelId="{5F411CED-C58D-4E94-9D46-0BABA04A718F}" type="presOf" srcId="{75F36345-0A8B-45E0-8665-C2E515096745}" destId="{9035B71A-3762-41DA-AAA5-131E85A311F8}" srcOrd="1" destOrd="0" presId="urn:microsoft.com/office/officeart/2005/8/layout/list1"/>
    <dgm:cxn modelId="{2B6219E1-4F89-495A-8643-07257531EADF}" srcId="{B69D28D4-D846-4179-A154-3149EA5BDAC7}" destId="{5BFCD597-2ECA-479D-8B21-9B59D6BB98C8}" srcOrd="3" destOrd="0" parTransId="{54E59F5F-8DA4-4268-9209-78D2BF037516}" sibTransId="{B80850BE-25DD-480B-A484-A1555C45B20F}"/>
    <dgm:cxn modelId="{41F0862A-25AD-4B4F-84C5-CE37613704B7}" type="presOf" srcId="{75F36345-0A8B-45E0-8665-C2E515096745}" destId="{7120C5A0-0E0F-4E5B-A5C8-40D69C6F524F}" srcOrd="0" destOrd="0" presId="urn:microsoft.com/office/officeart/2005/8/layout/list1"/>
    <dgm:cxn modelId="{EF53E978-F3B5-4B84-9D8F-3AF1897A0BB9}" type="presOf" srcId="{38CAE57A-DAFD-4110-9613-95765758A7A4}" destId="{397CB4D5-C042-4CF9-8ADE-0291C8634AD5}" srcOrd="0" destOrd="0" presId="urn:microsoft.com/office/officeart/2005/8/layout/list1"/>
    <dgm:cxn modelId="{6EBD9AD0-1870-43B3-B720-BBF7986D5EE2}" type="presOf" srcId="{DB911338-C946-40EF-AD3B-888971D0B3B7}" destId="{2136B856-DB11-4CE6-9DEB-B379D5E3BE98}" srcOrd="1" destOrd="0" presId="urn:microsoft.com/office/officeart/2005/8/layout/list1"/>
    <dgm:cxn modelId="{DB2FCF00-C8E4-4B40-9FD5-299304AFA48E}" type="presOf" srcId="{DB911338-C946-40EF-AD3B-888971D0B3B7}" destId="{D54EBD4D-1E04-4701-9EC1-7B7E893BCA1A}" srcOrd="0" destOrd="0" presId="urn:microsoft.com/office/officeart/2005/8/layout/list1"/>
    <dgm:cxn modelId="{0BC7BBDB-C7D3-47C8-A67D-285760F1EB4C}" type="presOf" srcId="{5BFCD597-2ECA-479D-8B21-9B59D6BB98C8}" destId="{37CE532A-212F-43BA-93DB-F82E6222F288}" srcOrd="1" destOrd="0" presId="urn:microsoft.com/office/officeart/2005/8/layout/list1"/>
    <dgm:cxn modelId="{B8A59E9E-3A94-4F2F-AEDE-756A80F9131A}" srcId="{B69D28D4-D846-4179-A154-3149EA5BDAC7}" destId="{DB911338-C946-40EF-AD3B-888971D0B3B7}" srcOrd="0" destOrd="0" parTransId="{E803E4AC-A165-4FE6-ACB8-E1C04CA47DD0}" sibTransId="{043FD561-EF23-40A1-B229-FB888F8E99C9}"/>
    <dgm:cxn modelId="{7BE1BA8F-A2F3-4989-AD41-737459E2B185}" type="presOf" srcId="{38CAE57A-DAFD-4110-9613-95765758A7A4}" destId="{4BB78F98-6A59-47B8-8A1D-ED71417D111C}" srcOrd="1" destOrd="0" presId="urn:microsoft.com/office/officeart/2005/8/layout/list1"/>
    <dgm:cxn modelId="{3AE44095-281E-423E-8A97-3221F5ED8925}" srcId="{B69D28D4-D846-4179-A154-3149EA5BDAC7}" destId="{75F36345-0A8B-45E0-8665-C2E515096745}" srcOrd="2" destOrd="0" parTransId="{DBBC439D-188A-43CF-91A0-4DF13FF7B372}" sibTransId="{58032135-9447-455F-999D-954770B0D06F}"/>
    <dgm:cxn modelId="{21E0F92A-A491-4D12-94ED-02628C42DA1D}" srcId="{B69D28D4-D846-4179-A154-3149EA5BDAC7}" destId="{38CAE57A-DAFD-4110-9613-95765758A7A4}" srcOrd="1" destOrd="0" parTransId="{6BE9CE70-85FE-46AC-9A0E-0A499F550F8A}" sibTransId="{17C41A10-8775-4CDA-9AB5-603C169FAA56}"/>
    <dgm:cxn modelId="{7B4E2EB2-13C8-471A-A359-571D3E9DAAD4}" type="presParOf" srcId="{438BDD9A-1F6B-404F-9E62-4F5E702311B4}" destId="{AE0E6C98-5A27-4F2D-9A1F-A1533B0B8B91}" srcOrd="0" destOrd="0" presId="urn:microsoft.com/office/officeart/2005/8/layout/list1"/>
    <dgm:cxn modelId="{C3CF35F7-14C2-43F9-BEE0-96267857E27E}" type="presParOf" srcId="{AE0E6C98-5A27-4F2D-9A1F-A1533B0B8B91}" destId="{D54EBD4D-1E04-4701-9EC1-7B7E893BCA1A}" srcOrd="0" destOrd="0" presId="urn:microsoft.com/office/officeart/2005/8/layout/list1"/>
    <dgm:cxn modelId="{43CAFC2E-9654-472C-9EB2-F23C1BA7FCED}" type="presParOf" srcId="{AE0E6C98-5A27-4F2D-9A1F-A1533B0B8B91}" destId="{2136B856-DB11-4CE6-9DEB-B379D5E3BE98}" srcOrd="1" destOrd="0" presId="urn:microsoft.com/office/officeart/2005/8/layout/list1"/>
    <dgm:cxn modelId="{6154B4D1-5BB1-45AA-A7D9-F8FF7798CBD6}" type="presParOf" srcId="{438BDD9A-1F6B-404F-9E62-4F5E702311B4}" destId="{171A8604-5DA3-465D-AC33-4C72E7DEA65C}" srcOrd="1" destOrd="0" presId="urn:microsoft.com/office/officeart/2005/8/layout/list1"/>
    <dgm:cxn modelId="{C2BFE7DD-80C0-4499-B3D0-BA49489BBFE2}" type="presParOf" srcId="{438BDD9A-1F6B-404F-9E62-4F5E702311B4}" destId="{CFE7E63A-1F2F-4F90-A66E-F50BA1D38DF6}" srcOrd="2" destOrd="0" presId="urn:microsoft.com/office/officeart/2005/8/layout/list1"/>
    <dgm:cxn modelId="{7FEE722C-0B90-4C96-8321-67EC05959B8A}" type="presParOf" srcId="{438BDD9A-1F6B-404F-9E62-4F5E702311B4}" destId="{B86D56BE-B76A-4A6B-91C7-BD2C55B931F1}" srcOrd="3" destOrd="0" presId="urn:microsoft.com/office/officeart/2005/8/layout/list1"/>
    <dgm:cxn modelId="{7C9ACF83-565E-455A-8123-CB6C4BBA3B4E}" type="presParOf" srcId="{438BDD9A-1F6B-404F-9E62-4F5E702311B4}" destId="{939A33B2-1C31-43B3-820F-4A4A366E4F44}" srcOrd="4" destOrd="0" presId="urn:microsoft.com/office/officeart/2005/8/layout/list1"/>
    <dgm:cxn modelId="{CC01ED52-2606-411C-AE7C-B2463DE95A40}" type="presParOf" srcId="{939A33B2-1C31-43B3-820F-4A4A366E4F44}" destId="{397CB4D5-C042-4CF9-8ADE-0291C8634AD5}" srcOrd="0" destOrd="0" presId="urn:microsoft.com/office/officeart/2005/8/layout/list1"/>
    <dgm:cxn modelId="{9BCA3917-C138-4906-88CF-321CEFA14CCE}" type="presParOf" srcId="{939A33B2-1C31-43B3-820F-4A4A366E4F44}" destId="{4BB78F98-6A59-47B8-8A1D-ED71417D111C}" srcOrd="1" destOrd="0" presId="urn:microsoft.com/office/officeart/2005/8/layout/list1"/>
    <dgm:cxn modelId="{5A0200E4-9859-48C7-8A92-6456D1C95B6D}" type="presParOf" srcId="{438BDD9A-1F6B-404F-9E62-4F5E702311B4}" destId="{BE5693F3-9E1A-4486-97FE-AEE061F024C1}" srcOrd="5" destOrd="0" presId="urn:microsoft.com/office/officeart/2005/8/layout/list1"/>
    <dgm:cxn modelId="{292BDBB2-A40D-4393-86E2-F9F2E7E533DB}" type="presParOf" srcId="{438BDD9A-1F6B-404F-9E62-4F5E702311B4}" destId="{B66C5F0F-2F53-482D-B837-7DE009C67D55}" srcOrd="6" destOrd="0" presId="urn:microsoft.com/office/officeart/2005/8/layout/list1"/>
    <dgm:cxn modelId="{60503F10-845E-407B-95E0-00F0DFE8AF28}" type="presParOf" srcId="{438BDD9A-1F6B-404F-9E62-4F5E702311B4}" destId="{B349863B-74BB-429C-B408-34D09FA0301A}" srcOrd="7" destOrd="0" presId="urn:microsoft.com/office/officeart/2005/8/layout/list1"/>
    <dgm:cxn modelId="{4C21C47F-CFE4-4ECC-8426-1A52443C94A7}" type="presParOf" srcId="{438BDD9A-1F6B-404F-9E62-4F5E702311B4}" destId="{8BEDFD15-A006-45EC-AC7E-97057C556363}" srcOrd="8" destOrd="0" presId="urn:microsoft.com/office/officeart/2005/8/layout/list1"/>
    <dgm:cxn modelId="{072EA0A3-4CA7-4B6B-AEA8-FBC55123593D}" type="presParOf" srcId="{8BEDFD15-A006-45EC-AC7E-97057C556363}" destId="{7120C5A0-0E0F-4E5B-A5C8-40D69C6F524F}" srcOrd="0" destOrd="0" presId="urn:microsoft.com/office/officeart/2005/8/layout/list1"/>
    <dgm:cxn modelId="{1C905FAD-2304-4592-B80D-7630AD043859}" type="presParOf" srcId="{8BEDFD15-A006-45EC-AC7E-97057C556363}" destId="{9035B71A-3762-41DA-AAA5-131E85A311F8}" srcOrd="1" destOrd="0" presId="urn:microsoft.com/office/officeart/2005/8/layout/list1"/>
    <dgm:cxn modelId="{7668964D-2175-4856-AEDF-3E7705D0F727}" type="presParOf" srcId="{438BDD9A-1F6B-404F-9E62-4F5E702311B4}" destId="{0D17EE88-5F53-4CAA-BAB3-DEE134D26CD4}" srcOrd="9" destOrd="0" presId="urn:microsoft.com/office/officeart/2005/8/layout/list1"/>
    <dgm:cxn modelId="{0D789FE8-8A3B-443F-8F27-0BB8CB635732}" type="presParOf" srcId="{438BDD9A-1F6B-404F-9E62-4F5E702311B4}" destId="{3EA0314D-2198-4291-824D-DA22C3B539B3}" srcOrd="10" destOrd="0" presId="urn:microsoft.com/office/officeart/2005/8/layout/list1"/>
    <dgm:cxn modelId="{418B793E-6493-4498-A8BC-5A383132EF6D}" type="presParOf" srcId="{438BDD9A-1F6B-404F-9E62-4F5E702311B4}" destId="{4ED418A6-1AB4-4ACE-9A1F-BAA63FCA85D1}" srcOrd="11" destOrd="0" presId="urn:microsoft.com/office/officeart/2005/8/layout/list1"/>
    <dgm:cxn modelId="{84A64509-C93E-42ED-AFC9-304BAF87B455}" type="presParOf" srcId="{438BDD9A-1F6B-404F-9E62-4F5E702311B4}" destId="{3F794BAA-D2CA-4495-A219-67F039BAE6E1}" srcOrd="12" destOrd="0" presId="urn:microsoft.com/office/officeart/2005/8/layout/list1"/>
    <dgm:cxn modelId="{A97538F4-71C9-43B1-87BC-02EC1C1DE901}" type="presParOf" srcId="{3F794BAA-D2CA-4495-A219-67F039BAE6E1}" destId="{E31C2A05-F154-4E05-B538-CF26654CAE5F}" srcOrd="0" destOrd="0" presId="urn:microsoft.com/office/officeart/2005/8/layout/list1"/>
    <dgm:cxn modelId="{8CA8AA11-E02C-4A6F-AFAB-F78C2DD0D2E3}" type="presParOf" srcId="{3F794BAA-D2CA-4495-A219-67F039BAE6E1}" destId="{37CE532A-212F-43BA-93DB-F82E6222F288}" srcOrd="1" destOrd="0" presId="urn:microsoft.com/office/officeart/2005/8/layout/list1"/>
    <dgm:cxn modelId="{90758647-B9D3-46EC-A264-7710CE1BBD27}" type="presParOf" srcId="{438BDD9A-1F6B-404F-9E62-4F5E702311B4}" destId="{F0190068-3673-405C-8A67-529219CDCF18}" srcOrd="13" destOrd="0" presId="urn:microsoft.com/office/officeart/2005/8/layout/list1"/>
    <dgm:cxn modelId="{791CE4BD-5424-465B-9D96-67184CB0E150}" type="presParOf" srcId="{438BDD9A-1F6B-404F-9E62-4F5E702311B4}" destId="{6B0BB003-F2A9-4E87-86A4-AC9BDFC7173C}" srcOrd="14"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EBB3411F-E2F2-4921-BDA6-3BC23D9EAFDF}"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ru-RU"/>
        </a:p>
      </dgm:t>
    </dgm:pt>
    <dgm:pt modelId="{0ED6C1DF-A0CA-456E-AD2E-86F2656E4447}">
      <dgm:prSet phldrT="[Текст]" custT="1"/>
      <dgm:spPr/>
      <dgm:t>
        <a:bodyPr/>
        <a:lstStyle/>
        <a:p>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can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be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studied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synchron</a:t>
          </a:r>
          <a:r>
            <a:rPr lang="en-US" sz="2000" dirty="0" err="1" smtClean="0">
              <a:solidFill>
                <a:schemeClr val="tx1"/>
              </a:solidFill>
              <a:latin typeface="Bookman Old Style" pitchFamily="18" charset="0"/>
            </a:rPr>
            <a:t>ically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and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diachronic</a:t>
          </a:r>
          <a:r>
            <a:rPr lang="en-US" sz="2000" dirty="0" smtClean="0">
              <a:solidFill>
                <a:schemeClr val="tx1"/>
              </a:solidFill>
              <a:latin typeface="Bookman Old Style" pitchFamily="18" charset="0"/>
            </a:rPr>
            <a:t>ally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priority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belongs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to</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synchrony</a:t>
          </a:r>
          <a:r>
            <a:rPr lang="ru-RU"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30D45182-1669-43A6-AFCA-2BDBB24EAE37}" type="parTrans" cxnId="{FE3C24FD-C457-4DB3-8357-4F7DB7428A96}">
      <dgm:prSet/>
      <dgm:spPr/>
      <dgm:t>
        <a:bodyPr/>
        <a:lstStyle/>
        <a:p>
          <a:endParaRPr lang="ru-RU" sz="2000">
            <a:solidFill>
              <a:schemeClr val="tx1"/>
            </a:solidFill>
            <a:latin typeface="Bookman Old Style" pitchFamily="18" charset="0"/>
          </a:endParaRPr>
        </a:p>
      </dgm:t>
    </dgm:pt>
    <dgm:pt modelId="{1C6F6E1D-1BDD-4DD1-AA23-07D7B9325BBD}" type="sibTrans" cxnId="{FE3C24FD-C457-4DB3-8357-4F7DB7428A96}">
      <dgm:prSet/>
      <dgm:spPr/>
      <dgm:t>
        <a:bodyPr/>
        <a:lstStyle/>
        <a:p>
          <a:endParaRPr lang="ru-RU" sz="2000">
            <a:solidFill>
              <a:schemeClr val="tx1"/>
            </a:solidFill>
            <a:latin typeface="Bookman Old Style" pitchFamily="18" charset="0"/>
          </a:endParaRPr>
        </a:p>
      </dgm:t>
    </dgm:pt>
    <dgm:pt modelId="{7D8826D0-D6F2-439B-AA06-7685C6A6E787}">
      <dgm:prSet phldrT="[Текст]" custT="1"/>
      <dgm:spPr/>
      <dgm:t>
        <a:bodyPr/>
        <a:lstStyle/>
        <a:p>
          <a:r>
            <a:rPr lang="ru-RU" sz="2000" dirty="0" err="1" smtClean="0">
              <a:solidFill>
                <a:schemeClr val="tx1"/>
              </a:solidFill>
              <a:latin typeface="Bookman Old Style" pitchFamily="18" charset="0"/>
            </a:rPr>
            <a:t>due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to</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statics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a</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system</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balanced</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dynamics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provides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possibility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of</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changes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F2E5DCDB-2790-439E-862B-90C64634F852}" type="parTrans" cxnId="{07129130-A19E-4A82-B223-B4D5E4DEEB46}">
      <dgm:prSet/>
      <dgm:spPr/>
      <dgm:t>
        <a:bodyPr/>
        <a:lstStyle/>
        <a:p>
          <a:endParaRPr lang="ru-RU" sz="2000">
            <a:solidFill>
              <a:schemeClr val="tx1"/>
            </a:solidFill>
            <a:latin typeface="Bookman Old Style" pitchFamily="18" charset="0"/>
          </a:endParaRPr>
        </a:p>
      </dgm:t>
    </dgm:pt>
    <dgm:pt modelId="{22E1D0D5-6C33-4F68-9120-7F2665F6E223}" type="sibTrans" cxnId="{07129130-A19E-4A82-B223-B4D5E4DEEB46}">
      <dgm:prSet/>
      <dgm:spPr/>
      <dgm:t>
        <a:bodyPr/>
        <a:lstStyle/>
        <a:p>
          <a:endParaRPr lang="ru-RU" sz="2000">
            <a:solidFill>
              <a:schemeClr val="tx1"/>
            </a:solidFill>
            <a:latin typeface="Bookman Old Style" pitchFamily="18" charset="0"/>
          </a:endParaRPr>
        </a:p>
      </dgm:t>
    </dgm:pt>
    <dgm:pt modelId="{F9FDF3D5-EA16-4DC1-AB33-FE47FBCD57CB}">
      <dgm:prSet phldrT="[Текст]" custT="1"/>
      <dgm:spPr/>
      <dgm:t>
        <a:bodyPr/>
        <a:lstStyle/>
        <a:p>
          <a:r>
            <a:rPr lang="ru-RU" sz="1700" dirty="0" err="1" smtClean="0">
              <a:solidFill>
                <a:schemeClr val="tx1"/>
              </a:solidFill>
              <a:latin typeface="Bookman Old Style" pitchFamily="18" charset="0"/>
            </a:rPr>
            <a:t>language</a:t>
          </a:r>
          <a:r>
            <a:rPr lang="ru-RU" sz="1700" dirty="0" smtClean="0">
              <a:solidFill>
                <a:schemeClr val="tx1"/>
              </a:solidFill>
              <a:latin typeface="Bookman Old Style" pitchFamily="18" charset="0"/>
            </a:rPr>
            <a:t> </a:t>
          </a:r>
          <a:r>
            <a:rPr lang="en-US" sz="1700" dirty="0" smtClean="0">
              <a:solidFill>
                <a:schemeClr val="tx1"/>
              </a:solidFill>
              <a:latin typeface="Bookman Old Style" pitchFamily="18" charset="0"/>
            </a:rPr>
            <a:t>is </a:t>
          </a:r>
          <a:r>
            <a:rPr lang="ru-RU" sz="1700" dirty="0" err="1" smtClean="0">
              <a:solidFill>
                <a:schemeClr val="tx1"/>
              </a:solidFill>
              <a:latin typeface="Bookman Old Style" pitchFamily="18" charset="0"/>
            </a:rPr>
            <a:t>an</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independent</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phenomenon</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with</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its</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own</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internal</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laws</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it</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must</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be</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studied</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primarily</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taking</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into</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account</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intralinguistic</a:t>
          </a:r>
          <a:r>
            <a:rPr lang="ru-RU" sz="1700" dirty="0" smtClean="0">
              <a:solidFill>
                <a:schemeClr val="tx1"/>
              </a:solidFill>
              <a:latin typeface="Bookman Old Style" pitchFamily="18" charset="0"/>
            </a:rPr>
            <a:t> </a:t>
          </a:r>
          <a:r>
            <a:rPr lang="ru-RU" sz="1700" dirty="0" err="1" smtClean="0">
              <a:solidFill>
                <a:schemeClr val="tx1"/>
              </a:solidFill>
              <a:latin typeface="Bookman Old Style" pitchFamily="18" charset="0"/>
            </a:rPr>
            <a:t>factors</a:t>
          </a:r>
          <a:r>
            <a:rPr lang="ru-RU" sz="1700" dirty="0" smtClean="0">
              <a:solidFill>
                <a:schemeClr val="tx1"/>
              </a:solidFill>
              <a:latin typeface="Bookman Old Style" pitchFamily="18" charset="0"/>
            </a:rPr>
            <a:t>;</a:t>
          </a:r>
          <a:endParaRPr lang="ru-RU" sz="1700" dirty="0">
            <a:solidFill>
              <a:schemeClr val="tx1"/>
            </a:solidFill>
            <a:latin typeface="Bookman Old Style" pitchFamily="18" charset="0"/>
          </a:endParaRPr>
        </a:p>
      </dgm:t>
    </dgm:pt>
    <dgm:pt modelId="{04C65ACC-58C3-492F-90BC-A635C8FCE0E9}" type="parTrans" cxnId="{48A31275-4DFF-4E8C-95AE-B1BFEEBC3BC3}">
      <dgm:prSet/>
      <dgm:spPr/>
      <dgm:t>
        <a:bodyPr/>
        <a:lstStyle/>
        <a:p>
          <a:endParaRPr lang="ru-RU" sz="2000">
            <a:solidFill>
              <a:schemeClr val="tx1"/>
            </a:solidFill>
            <a:latin typeface="Bookman Old Style" pitchFamily="18" charset="0"/>
          </a:endParaRPr>
        </a:p>
      </dgm:t>
    </dgm:pt>
    <dgm:pt modelId="{82E0BBB1-1A62-4160-9854-5EF1E3F4AD7A}" type="sibTrans" cxnId="{48A31275-4DFF-4E8C-95AE-B1BFEEBC3BC3}">
      <dgm:prSet/>
      <dgm:spPr/>
      <dgm:t>
        <a:bodyPr/>
        <a:lstStyle/>
        <a:p>
          <a:endParaRPr lang="ru-RU" sz="2000">
            <a:solidFill>
              <a:schemeClr val="tx1"/>
            </a:solidFill>
            <a:latin typeface="Bookman Old Style" pitchFamily="18" charset="0"/>
          </a:endParaRPr>
        </a:p>
      </dgm:t>
    </dgm:pt>
    <dgm:pt modelId="{E532E7DB-5D49-4226-AAE5-A8B82EC4458B}">
      <dgm:prSet phldrT="[Текст]" custT="1"/>
      <dgm:spPr/>
      <dgm:t>
        <a:bodyPr/>
        <a:lstStyle/>
        <a:p>
          <a:r>
            <a:rPr lang="ru-RU" sz="2000" dirty="0" err="1" smtClean="0">
              <a:solidFill>
                <a:schemeClr val="tx1"/>
              </a:solidFill>
              <a:latin typeface="Bookman Old Style" pitchFamily="18" charset="0"/>
            </a:rPr>
            <a:t>in</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study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of</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language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it</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is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necessary</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to</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use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strict</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precise</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methods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that</a:t>
          </a:r>
          <a:r>
            <a:rPr lang="ru-RU" sz="2000" dirty="0" smtClean="0">
              <a:solidFill>
                <a:schemeClr val="tx1"/>
              </a:solidFill>
              <a:latin typeface="Bookman Old Style" pitchFamily="18" charset="0"/>
            </a:rPr>
            <a:t> </a:t>
          </a:r>
          <a:r>
            <a:rPr lang="en-US" sz="2000" dirty="0" smtClean="0">
              <a:solidFill>
                <a:schemeClr val="tx1"/>
              </a:solidFill>
              <a:latin typeface="Bookman Old Style" pitchFamily="18" charset="0"/>
            </a:rPr>
            <a:t>make L</a:t>
          </a:r>
          <a:r>
            <a:rPr lang="ru-RU" sz="2000" dirty="0" err="1" smtClean="0">
              <a:solidFill>
                <a:schemeClr val="tx1"/>
              </a:solidFill>
              <a:latin typeface="Bookman Old Style" pitchFamily="18" charset="0"/>
            </a:rPr>
            <a:t>inguistics</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closer</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to</a:t>
          </a:r>
          <a:r>
            <a:rPr lang="ru-RU" sz="2000" dirty="0" smtClean="0">
              <a:solidFill>
                <a:schemeClr val="tx1"/>
              </a:solidFill>
              <a:latin typeface="Bookman Old Style" pitchFamily="18" charset="0"/>
            </a:rPr>
            <a:t> </a:t>
          </a:r>
          <a:r>
            <a:rPr lang="ru-RU" sz="2000" dirty="0" err="1" smtClean="0">
              <a:solidFill>
                <a:schemeClr val="tx1"/>
              </a:solidFill>
              <a:latin typeface="Bookman Old Style" pitchFamily="18" charset="0"/>
            </a:rPr>
            <a:t>the</a:t>
          </a:r>
          <a:r>
            <a:rPr lang="ru-RU" sz="2000" dirty="0" smtClean="0">
              <a:solidFill>
                <a:schemeClr val="tx1"/>
              </a:solidFill>
              <a:latin typeface="Bookman Old Style" pitchFamily="18" charset="0"/>
            </a:rPr>
            <a:t> </a:t>
          </a:r>
          <a:r>
            <a:rPr lang="en-US" sz="2000" dirty="0" smtClean="0">
              <a:solidFill>
                <a:schemeClr val="tx1"/>
              </a:solidFill>
              <a:latin typeface="Bookman Old Style" pitchFamily="18" charset="0"/>
            </a:rPr>
            <a:t>Nature S</a:t>
          </a:r>
          <a:r>
            <a:rPr lang="ru-RU" sz="2000" dirty="0" err="1" smtClean="0">
              <a:solidFill>
                <a:schemeClr val="tx1"/>
              </a:solidFill>
              <a:latin typeface="Bookman Old Style" pitchFamily="18" charset="0"/>
            </a:rPr>
            <a:t>ciences</a:t>
          </a:r>
          <a:r>
            <a:rPr lang="ru-RU" sz="2000" dirty="0" smtClean="0">
              <a:solidFill>
                <a:schemeClr val="tx1"/>
              </a:solidFill>
              <a:latin typeface="Bookman Old Style" pitchFamily="18" charset="0"/>
            </a:rPr>
            <a:t>.</a:t>
          </a:r>
          <a:endParaRPr lang="ru-RU" sz="2000" dirty="0">
            <a:solidFill>
              <a:schemeClr val="tx1"/>
            </a:solidFill>
            <a:latin typeface="Bookman Old Style" pitchFamily="18" charset="0"/>
          </a:endParaRPr>
        </a:p>
      </dgm:t>
    </dgm:pt>
    <dgm:pt modelId="{56386DA0-56D2-4D77-8162-B3C9E3101C9E}" type="parTrans" cxnId="{9301AD9A-DBAA-4964-9969-BDC671A26341}">
      <dgm:prSet/>
      <dgm:spPr/>
      <dgm:t>
        <a:bodyPr/>
        <a:lstStyle/>
        <a:p>
          <a:endParaRPr lang="ru-RU" sz="2000">
            <a:solidFill>
              <a:schemeClr val="tx1"/>
            </a:solidFill>
            <a:latin typeface="Bookman Old Style" pitchFamily="18" charset="0"/>
          </a:endParaRPr>
        </a:p>
      </dgm:t>
    </dgm:pt>
    <dgm:pt modelId="{6F9BE339-8E1D-4420-A272-2F7FB2BDF72F}" type="sibTrans" cxnId="{9301AD9A-DBAA-4964-9969-BDC671A26341}">
      <dgm:prSet/>
      <dgm:spPr/>
      <dgm:t>
        <a:bodyPr/>
        <a:lstStyle/>
        <a:p>
          <a:endParaRPr lang="ru-RU" sz="2000">
            <a:solidFill>
              <a:schemeClr val="tx1"/>
            </a:solidFill>
            <a:latin typeface="Bookman Old Style" pitchFamily="18" charset="0"/>
          </a:endParaRPr>
        </a:p>
      </dgm:t>
    </dgm:pt>
    <dgm:pt modelId="{CCA31EDC-BF6F-4894-8224-63688E2ACF35}" type="pres">
      <dgm:prSet presAssocID="{EBB3411F-E2F2-4921-BDA6-3BC23D9EAFDF}" presName="linear" presStyleCnt="0">
        <dgm:presLayoutVars>
          <dgm:dir/>
          <dgm:animLvl val="lvl"/>
          <dgm:resizeHandles val="exact"/>
        </dgm:presLayoutVars>
      </dgm:prSet>
      <dgm:spPr/>
    </dgm:pt>
    <dgm:pt modelId="{F9B8AF65-58FD-45D2-BACC-775D40060ECA}" type="pres">
      <dgm:prSet presAssocID="{0ED6C1DF-A0CA-456E-AD2E-86F2656E4447}" presName="parentLin" presStyleCnt="0"/>
      <dgm:spPr/>
    </dgm:pt>
    <dgm:pt modelId="{6E5B633B-5DB3-4446-92B6-9153F9240497}" type="pres">
      <dgm:prSet presAssocID="{0ED6C1DF-A0CA-456E-AD2E-86F2656E4447}" presName="parentLeftMargin" presStyleLbl="node1" presStyleIdx="0" presStyleCnt="4"/>
      <dgm:spPr/>
    </dgm:pt>
    <dgm:pt modelId="{A29A952D-EC65-4E47-AE30-509339E01BF2}" type="pres">
      <dgm:prSet presAssocID="{0ED6C1DF-A0CA-456E-AD2E-86F2656E4447}" presName="parentText" presStyleLbl="node1" presStyleIdx="0" presStyleCnt="4">
        <dgm:presLayoutVars>
          <dgm:chMax val="0"/>
          <dgm:bulletEnabled val="1"/>
        </dgm:presLayoutVars>
      </dgm:prSet>
      <dgm:spPr/>
      <dgm:t>
        <a:bodyPr/>
        <a:lstStyle/>
        <a:p>
          <a:endParaRPr lang="ru-RU"/>
        </a:p>
      </dgm:t>
    </dgm:pt>
    <dgm:pt modelId="{9985B339-D1B8-4B6E-9C8A-C832C9C1485A}" type="pres">
      <dgm:prSet presAssocID="{0ED6C1DF-A0CA-456E-AD2E-86F2656E4447}" presName="negativeSpace" presStyleCnt="0"/>
      <dgm:spPr/>
    </dgm:pt>
    <dgm:pt modelId="{124839E5-24A1-4F4A-88D9-A2C15EF3247C}" type="pres">
      <dgm:prSet presAssocID="{0ED6C1DF-A0CA-456E-AD2E-86F2656E4447}" presName="childText" presStyleLbl="conFgAcc1" presStyleIdx="0" presStyleCnt="4">
        <dgm:presLayoutVars>
          <dgm:bulletEnabled val="1"/>
        </dgm:presLayoutVars>
      </dgm:prSet>
      <dgm:spPr/>
    </dgm:pt>
    <dgm:pt modelId="{892AE469-8252-42DF-A1F5-820D9DB899E1}" type="pres">
      <dgm:prSet presAssocID="{1C6F6E1D-1BDD-4DD1-AA23-07D7B9325BBD}" presName="spaceBetweenRectangles" presStyleCnt="0"/>
      <dgm:spPr/>
    </dgm:pt>
    <dgm:pt modelId="{E7F2EA6A-6265-4F47-8A98-B752E06BE1BF}" type="pres">
      <dgm:prSet presAssocID="{7D8826D0-D6F2-439B-AA06-7685C6A6E787}" presName="parentLin" presStyleCnt="0"/>
      <dgm:spPr/>
    </dgm:pt>
    <dgm:pt modelId="{74D8A2B4-F942-4DCC-AAAE-F48467AB0DBF}" type="pres">
      <dgm:prSet presAssocID="{7D8826D0-D6F2-439B-AA06-7685C6A6E787}" presName="parentLeftMargin" presStyleLbl="node1" presStyleIdx="0" presStyleCnt="4"/>
      <dgm:spPr/>
    </dgm:pt>
    <dgm:pt modelId="{97418704-5466-4F51-88DA-F7A8175B546A}" type="pres">
      <dgm:prSet presAssocID="{7D8826D0-D6F2-439B-AA06-7685C6A6E787}" presName="parentText" presStyleLbl="node1" presStyleIdx="1" presStyleCnt="4">
        <dgm:presLayoutVars>
          <dgm:chMax val="0"/>
          <dgm:bulletEnabled val="1"/>
        </dgm:presLayoutVars>
      </dgm:prSet>
      <dgm:spPr/>
      <dgm:t>
        <a:bodyPr/>
        <a:lstStyle/>
        <a:p>
          <a:endParaRPr lang="ru-RU"/>
        </a:p>
      </dgm:t>
    </dgm:pt>
    <dgm:pt modelId="{DD13BD49-A4AF-403A-8CCF-53E6B63D483F}" type="pres">
      <dgm:prSet presAssocID="{7D8826D0-D6F2-439B-AA06-7685C6A6E787}" presName="negativeSpace" presStyleCnt="0"/>
      <dgm:spPr/>
    </dgm:pt>
    <dgm:pt modelId="{3D4F005B-6C28-494F-AD38-FD5D117DA5CC}" type="pres">
      <dgm:prSet presAssocID="{7D8826D0-D6F2-439B-AA06-7685C6A6E787}" presName="childText" presStyleLbl="conFgAcc1" presStyleIdx="1" presStyleCnt="4">
        <dgm:presLayoutVars>
          <dgm:bulletEnabled val="1"/>
        </dgm:presLayoutVars>
      </dgm:prSet>
      <dgm:spPr/>
    </dgm:pt>
    <dgm:pt modelId="{AA414DA5-5E3E-4631-A7DF-0CD52B83F488}" type="pres">
      <dgm:prSet presAssocID="{22E1D0D5-6C33-4F68-9120-7F2665F6E223}" presName="spaceBetweenRectangles" presStyleCnt="0"/>
      <dgm:spPr/>
    </dgm:pt>
    <dgm:pt modelId="{A4EF1C63-64F1-4FAA-A613-23BA44A9CD7E}" type="pres">
      <dgm:prSet presAssocID="{F9FDF3D5-EA16-4DC1-AB33-FE47FBCD57CB}" presName="parentLin" presStyleCnt="0"/>
      <dgm:spPr/>
    </dgm:pt>
    <dgm:pt modelId="{79239B85-D664-4D8B-8598-34F3743E18CD}" type="pres">
      <dgm:prSet presAssocID="{F9FDF3D5-EA16-4DC1-AB33-FE47FBCD57CB}" presName="parentLeftMargin" presStyleLbl="node1" presStyleIdx="1" presStyleCnt="4"/>
      <dgm:spPr/>
    </dgm:pt>
    <dgm:pt modelId="{FF7DE227-6CB4-4BE2-9C18-64DFF5DB2F8B}" type="pres">
      <dgm:prSet presAssocID="{F9FDF3D5-EA16-4DC1-AB33-FE47FBCD57CB}" presName="parentText" presStyleLbl="node1" presStyleIdx="2" presStyleCnt="4">
        <dgm:presLayoutVars>
          <dgm:chMax val="0"/>
          <dgm:bulletEnabled val="1"/>
        </dgm:presLayoutVars>
      </dgm:prSet>
      <dgm:spPr/>
      <dgm:t>
        <a:bodyPr/>
        <a:lstStyle/>
        <a:p>
          <a:endParaRPr lang="ru-RU"/>
        </a:p>
      </dgm:t>
    </dgm:pt>
    <dgm:pt modelId="{D5A1D7BB-0D53-443A-BD67-A89CB53BBE21}" type="pres">
      <dgm:prSet presAssocID="{F9FDF3D5-EA16-4DC1-AB33-FE47FBCD57CB}" presName="negativeSpace" presStyleCnt="0"/>
      <dgm:spPr/>
    </dgm:pt>
    <dgm:pt modelId="{EE0FB33C-17A9-43D4-88EF-0C77725962D7}" type="pres">
      <dgm:prSet presAssocID="{F9FDF3D5-EA16-4DC1-AB33-FE47FBCD57CB}" presName="childText" presStyleLbl="conFgAcc1" presStyleIdx="2" presStyleCnt="4">
        <dgm:presLayoutVars>
          <dgm:bulletEnabled val="1"/>
        </dgm:presLayoutVars>
      </dgm:prSet>
      <dgm:spPr/>
    </dgm:pt>
    <dgm:pt modelId="{13499F98-4737-4C78-A9D3-4AC02163B91D}" type="pres">
      <dgm:prSet presAssocID="{82E0BBB1-1A62-4160-9854-5EF1E3F4AD7A}" presName="spaceBetweenRectangles" presStyleCnt="0"/>
      <dgm:spPr/>
    </dgm:pt>
    <dgm:pt modelId="{9B1A55F5-7C68-4CF1-BFD6-896E3EBD6E1F}" type="pres">
      <dgm:prSet presAssocID="{E532E7DB-5D49-4226-AAE5-A8B82EC4458B}" presName="parentLin" presStyleCnt="0"/>
      <dgm:spPr/>
    </dgm:pt>
    <dgm:pt modelId="{67EAE43A-CBD5-4013-B86D-26387439AEFF}" type="pres">
      <dgm:prSet presAssocID="{E532E7DB-5D49-4226-AAE5-A8B82EC4458B}" presName="parentLeftMargin" presStyleLbl="node1" presStyleIdx="2" presStyleCnt="4"/>
      <dgm:spPr/>
    </dgm:pt>
    <dgm:pt modelId="{616384E2-4536-4388-BA53-8A7A97D98BAD}" type="pres">
      <dgm:prSet presAssocID="{E532E7DB-5D49-4226-AAE5-A8B82EC4458B}" presName="parentText" presStyleLbl="node1" presStyleIdx="3" presStyleCnt="4">
        <dgm:presLayoutVars>
          <dgm:chMax val="0"/>
          <dgm:bulletEnabled val="1"/>
        </dgm:presLayoutVars>
      </dgm:prSet>
      <dgm:spPr/>
      <dgm:t>
        <a:bodyPr/>
        <a:lstStyle/>
        <a:p>
          <a:endParaRPr lang="ru-RU"/>
        </a:p>
      </dgm:t>
    </dgm:pt>
    <dgm:pt modelId="{FC567B63-B077-4B39-99E0-4C879627B2C6}" type="pres">
      <dgm:prSet presAssocID="{E532E7DB-5D49-4226-AAE5-A8B82EC4458B}" presName="negativeSpace" presStyleCnt="0"/>
      <dgm:spPr/>
    </dgm:pt>
    <dgm:pt modelId="{F2C2EAC6-9C2E-43A9-A323-406E1984840C}" type="pres">
      <dgm:prSet presAssocID="{E532E7DB-5D49-4226-AAE5-A8B82EC4458B}" presName="childText" presStyleLbl="conFgAcc1" presStyleIdx="3" presStyleCnt="4">
        <dgm:presLayoutVars>
          <dgm:bulletEnabled val="1"/>
        </dgm:presLayoutVars>
      </dgm:prSet>
      <dgm:spPr/>
    </dgm:pt>
  </dgm:ptLst>
  <dgm:cxnLst>
    <dgm:cxn modelId="{A566C711-59CA-443D-9418-83FCCB571C1C}" type="presOf" srcId="{E532E7DB-5D49-4226-AAE5-A8B82EC4458B}" destId="{616384E2-4536-4388-BA53-8A7A97D98BAD}" srcOrd="1" destOrd="0" presId="urn:microsoft.com/office/officeart/2005/8/layout/list1"/>
    <dgm:cxn modelId="{07129130-A19E-4A82-B223-B4D5E4DEEB46}" srcId="{EBB3411F-E2F2-4921-BDA6-3BC23D9EAFDF}" destId="{7D8826D0-D6F2-439B-AA06-7685C6A6E787}" srcOrd="1" destOrd="0" parTransId="{F2E5DCDB-2790-439E-862B-90C64634F852}" sibTransId="{22E1D0D5-6C33-4F68-9120-7F2665F6E223}"/>
    <dgm:cxn modelId="{E7821246-9C31-4A86-AFB0-8128B96A41A8}" type="presOf" srcId="{EBB3411F-E2F2-4921-BDA6-3BC23D9EAFDF}" destId="{CCA31EDC-BF6F-4894-8224-63688E2ACF35}" srcOrd="0" destOrd="0" presId="urn:microsoft.com/office/officeart/2005/8/layout/list1"/>
    <dgm:cxn modelId="{0E2E6624-CC98-47E6-BCCF-5523C6876C7B}" type="presOf" srcId="{F9FDF3D5-EA16-4DC1-AB33-FE47FBCD57CB}" destId="{FF7DE227-6CB4-4BE2-9C18-64DFF5DB2F8B}" srcOrd="1" destOrd="0" presId="urn:microsoft.com/office/officeart/2005/8/layout/list1"/>
    <dgm:cxn modelId="{FE3C24FD-C457-4DB3-8357-4F7DB7428A96}" srcId="{EBB3411F-E2F2-4921-BDA6-3BC23D9EAFDF}" destId="{0ED6C1DF-A0CA-456E-AD2E-86F2656E4447}" srcOrd="0" destOrd="0" parTransId="{30D45182-1669-43A6-AFCA-2BDBB24EAE37}" sibTransId="{1C6F6E1D-1BDD-4DD1-AA23-07D7B9325BBD}"/>
    <dgm:cxn modelId="{170B6D5A-6130-443B-93C7-144E9BFFC53D}" type="presOf" srcId="{0ED6C1DF-A0CA-456E-AD2E-86F2656E4447}" destId="{6E5B633B-5DB3-4446-92B6-9153F9240497}" srcOrd="0" destOrd="0" presId="urn:microsoft.com/office/officeart/2005/8/layout/list1"/>
    <dgm:cxn modelId="{9301AD9A-DBAA-4964-9969-BDC671A26341}" srcId="{EBB3411F-E2F2-4921-BDA6-3BC23D9EAFDF}" destId="{E532E7DB-5D49-4226-AAE5-A8B82EC4458B}" srcOrd="3" destOrd="0" parTransId="{56386DA0-56D2-4D77-8162-B3C9E3101C9E}" sibTransId="{6F9BE339-8E1D-4420-A272-2F7FB2BDF72F}"/>
    <dgm:cxn modelId="{28F0D26E-3603-423A-9732-D33B27A56585}" type="presOf" srcId="{7D8826D0-D6F2-439B-AA06-7685C6A6E787}" destId="{97418704-5466-4F51-88DA-F7A8175B546A}" srcOrd="1" destOrd="0" presId="urn:microsoft.com/office/officeart/2005/8/layout/list1"/>
    <dgm:cxn modelId="{48A31275-4DFF-4E8C-95AE-B1BFEEBC3BC3}" srcId="{EBB3411F-E2F2-4921-BDA6-3BC23D9EAFDF}" destId="{F9FDF3D5-EA16-4DC1-AB33-FE47FBCD57CB}" srcOrd="2" destOrd="0" parTransId="{04C65ACC-58C3-492F-90BC-A635C8FCE0E9}" sibTransId="{82E0BBB1-1A62-4160-9854-5EF1E3F4AD7A}"/>
    <dgm:cxn modelId="{267BF373-3ADA-45E2-B04E-0455C6FB549A}" type="presOf" srcId="{E532E7DB-5D49-4226-AAE5-A8B82EC4458B}" destId="{67EAE43A-CBD5-4013-B86D-26387439AEFF}" srcOrd="0" destOrd="0" presId="urn:microsoft.com/office/officeart/2005/8/layout/list1"/>
    <dgm:cxn modelId="{1B701340-1D87-4F10-BB74-3791A159085B}" type="presOf" srcId="{7D8826D0-D6F2-439B-AA06-7685C6A6E787}" destId="{74D8A2B4-F942-4DCC-AAAE-F48467AB0DBF}" srcOrd="0" destOrd="0" presId="urn:microsoft.com/office/officeart/2005/8/layout/list1"/>
    <dgm:cxn modelId="{8ADBD57B-4C1C-4297-84A9-298B218BDD82}" type="presOf" srcId="{F9FDF3D5-EA16-4DC1-AB33-FE47FBCD57CB}" destId="{79239B85-D664-4D8B-8598-34F3743E18CD}" srcOrd="0" destOrd="0" presId="urn:microsoft.com/office/officeart/2005/8/layout/list1"/>
    <dgm:cxn modelId="{EABC6A0A-7DD2-404E-9D5C-0F9436EF40C5}" type="presOf" srcId="{0ED6C1DF-A0CA-456E-AD2E-86F2656E4447}" destId="{A29A952D-EC65-4E47-AE30-509339E01BF2}" srcOrd="1" destOrd="0" presId="urn:microsoft.com/office/officeart/2005/8/layout/list1"/>
    <dgm:cxn modelId="{6127C252-E806-4047-B7E8-916114046658}" type="presParOf" srcId="{CCA31EDC-BF6F-4894-8224-63688E2ACF35}" destId="{F9B8AF65-58FD-45D2-BACC-775D40060ECA}" srcOrd="0" destOrd="0" presId="urn:microsoft.com/office/officeart/2005/8/layout/list1"/>
    <dgm:cxn modelId="{B4BCFF8F-0DE7-4366-9EAF-69B898502610}" type="presParOf" srcId="{F9B8AF65-58FD-45D2-BACC-775D40060ECA}" destId="{6E5B633B-5DB3-4446-92B6-9153F9240497}" srcOrd="0" destOrd="0" presId="urn:microsoft.com/office/officeart/2005/8/layout/list1"/>
    <dgm:cxn modelId="{1F30B3FD-4031-4B26-BC12-BD0629995FCA}" type="presParOf" srcId="{F9B8AF65-58FD-45D2-BACC-775D40060ECA}" destId="{A29A952D-EC65-4E47-AE30-509339E01BF2}" srcOrd="1" destOrd="0" presId="urn:microsoft.com/office/officeart/2005/8/layout/list1"/>
    <dgm:cxn modelId="{BBBE4FD0-23D1-4BCD-9408-15458C24ADD2}" type="presParOf" srcId="{CCA31EDC-BF6F-4894-8224-63688E2ACF35}" destId="{9985B339-D1B8-4B6E-9C8A-C832C9C1485A}" srcOrd="1" destOrd="0" presId="urn:microsoft.com/office/officeart/2005/8/layout/list1"/>
    <dgm:cxn modelId="{D1AC7A7F-582D-40A3-A2DB-F61ACD82FFF8}" type="presParOf" srcId="{CCA31EDC-BF6F-4894-8224-63688E2ACF35}" destId="{124839E5-24A1-4F4A-88D9-A2C15EF3247C}" srcOrd="2" destOrd="0" presId="urn:microsoft.com/office/officeart/2005/8/layout/list1"/>
    <dgm:cxn modelId="{A8344BF6-33FD-40FA-87DA-215E224EDC28}" type="presParOf" srcId="{CCA31EDC-BF6F-4894-8224-63688E2ACF35}" destId="{892AE469-8252-42DF-A1F5-820D9DB899E1}" srcOrd="3" destOrd="0" presId="urn:microsoft.com/office/officeart/2005/8/layout/list1"/>
    <dgm:cxn modelId="{5229D5CF-0FC1-42AB-A077-BABBCAAA5FFD}" type="presParOf" srcId="{CCA31EDC-BF6F-4894-8224-63688E2ACF35}" destId="{E7F2EA6A-6265-4F47-8A98-B752E06BE1BF}" srcOrd="4" destOrd="0" presId="urn:microsoft.com/office/officeart/2005/8/layout/list1"/>
    <dgm:cxn modelId="{FB1B33FD-0A6A-403A-8161-50F91A654578}" type="presParOf" srcId="{E7F2EA6A-6265-4F47-8A98-B752E06BE1BF}" destId="{74D8A2B4-F942-4DCC-AAAE-F48467AB0DBF}" srcOrd="0" destOrd="0" presId="urn:microsoft.com/office/officeart/2005/8/layout/list1"/>
    <dgm:cxn modelId="{932FDE4A-C4D1-4D37-9657-D6F3A1902650}" type="presParOf" srcId="{E7F2EA6A-6265-4F47-8A98-B752E06BE1BF}" destId="{97418704-5466-4F51-88DA-F7A8175B546A}" srcOrd="1" destOrd="0" presId="urn:microsoft.com/office/officeart/2005/8/layout/list1"/>
    <dgm:cxn modelId="{3B2492AF-8762-4C9E-B0E7-7069227C142E}" type="presParOf" srcId="{CCA31EDC-BF6F-4894-8224-63688E2ACF35}" destId="{DD13BD49-A4AF-403A-8CCF-53E6B63D483F}" srcOrd="5" destOrd="0" presId="urn:microsoft.com/office/officeart/2005/8/layout/list1"/>
    <dgm:cxn modelId="{0A32B958-E413-468D-BEA9-B494B00ABAAC}" type="presParOf" srcId="{CCA31EDC-BF6F-4894-8224-63688E2ACF35}" destId="{3D4F005B-6C28-494F-AD38-FD5D117DA5CC}" srcOrd="6" destOrd="0" presId="urn:microsoft.com/office/officeart/2005/8/layout/list1"/>
    <dgm:cxn modelId="{1D005DE1-838C-469A-A6B7-0601E2ECDAC1}" type="presParOf" srcId="{CCA31EDC-BF6F-4894-8224-63688E2ACF35}" destId="{AA414DA5-5E3E-4631-A7DF-0CD52B83F488}" srcOrd="7" destOrd="0" presId="urn:microsoft.com/office/officeart/2005/8/layout/list1"/>
    <dgm:cxn modelId="{8AA3FECA-BCB1-4793-9A99-6AAE1ECCF004}" type="presParOf" srcId="{CCA31EDC-BF6F-4894-8224-63688E2ACF35}" destId="{A4EF1C63-64F1-4FAA-A613-23BA44A9CD7E}" srcOrd="8" destOrd="0" presId="urn:microsoft.com/office/officeart/2005/8/layout/list1"/>
    <dgm:cxn modelId="{55382016-A236-4A63-82B8-8950F683BBB5}" type="presParOf" srcId="{A4EF1C63-64F1-4FAA-A613-23BA44A9CD7E}" destId="{79239B85-D664-4D8B-8598-34F3743E18CD}" srcOrd="0" destOrd="0" presId="urn:microsoft.com/office/officeart/2005/8/layout/list1"/>
    <dgm:cxn modelId="{91D5AA06-26BF-4383-9332-7100725D29C9}" type="presParOf" srcId="{A4EF1C63-64F1-4FAA-A613-23BA44A9CD7E}" destId="{FF7DE227-6CB4-4BE2-9C18-64DFF5DB2F8B}" srcOrd="1" destOrd="0" presId="urn:microsoft.com/office/officeart/2005/8/layout/list1"/>
    <dgm:cxn modelId="{0A74AC4A-6416-4E56-B578-5792328650A8}" type="presParOf" srcId="{CCA31EDC-BF6F-4894-8224-63688E2ACF35}" destId="{D5A1D7BB-0D53-443A-BD67-A89CB53BBE21}" srcOrd="9" destOrd="0" presId="urn:microsoft.com/office/officeart/2005/8/layout/list1"/>
    <dgm:cxn modelId="{F675B07D-80A2-4FB9-A237-EE721ADBF457}" type="presParOf" srcId="{CCA31EDC-BF6F-4894-8224-63688E2ACF35}" destId="{EE0FB33C-17A9-43D4-88EF-0C77725962D7}" srcOrd="10" destOrd="0" presId="urn:microsoft.com/office/officeart/2005/8/layout/list1"/>
    <dgm:cxn modelId="{210E0832-68B0-429B-914D-8FBD5381B80D}" type="presParOf" srcId="{CCA31EDC-BF6F-4894-8224-63688E2ACF35}" destId="{13499F98-4737-4C78-A9D3-4AC02163B91D}" srcOrd="11" destOrd="0" presId="urn:microsoft.com/office/officeart/2005/8/layout/list1"/>
    <dgm:cxn modelId="{1DBFF4E8-8F39-41FF-AF8A-1F3758F6CBBB}" type="presParOf" srcId="{CCA31EDC-BF6F-4894-8224-63688E2ACF35}" destId="{9B1A55F5-7C68-4CF1-BFD6-896E3EBD6E1F}" srcOrd="12" destOrd="0" presId="urn:microsoft.com/office/officeart/2005/8/layout/list1"/>
    <dgm:cxn modelId="{13A4D8F4-E7E2-4222-8E32-AF31EB8CECBB}" type="presParOf" srcId="{9B1A55F5-7C68-4CF1-BFD6-896E3EBD6E1F}" destId="{67EAE43A-CBD5-4013-B86D-26387439AEFF}" srcOrd="0" destOrd="0" presId="urn:microsoft.com/office/officeart/2005/8/layout/list1"/>
    <dgm:cxn modelId="{338BBAF2-0C47-48E9-A182-81E41324E800}" type="presParOf" srcId="{9B1A55F5-7C68-4CF1-BFD6-896E3EBD6E1F}" destId="{616384E2-4536-4388-BA53-8A7A97D98BAD}" srcOrd="1" destOrd="0" presId="urn:microsoft.com/office/officeart/2005/8/layout/list1"/>
    <dgm:cxn modelId="{07422E6A-BCAA-4A56-8497-E83DE85B9ACC}" type="presParOf" srcId="{CCA31EDC-BF6F-4894-8224-63688E2ACF35}" destId="{FC567B63-B077-4B39-99E0-4C879627B2C6}" srcOrd="13" destOrd="0" presId="urn:microsoft.com/office/officeart/2005/8/layout/list1"/>
    <dgm:cxn modelId="{2E73BEB6-D006-45D5-A361-48F3AACA282A}" type="presParOf" srcId="{CCA31EDC-BF6F-4894-8224-63688E2ACF35}" destId="{F2C2EAC6-9C2E-43A9-A323-406E1984840C}" srcOrd="14" destOrd="0" presId="urn:microsoft.com/office/officeart/2005/8/layout/list1"/>
  </dgm:cxnLst>
  <dgm:bg/>
  <dgm:whole/>
</dgm:dataModel>
</file>

<file path=ppt/diagrams/data5.xml><?xml version="1.0" encoding="utf-8"?>
<dgm:dataModel xmlns:dgm="http://schemas.openxmlformats.org/drawingml/2006/diagram" xmlns:a="http://schemas.openxmlformats.org/drawingml/2006/main">
  <dgm:ptLst>
    <dgm:pt modelId="{7E69E16C-32D6-48D1-BB13-10C4A283664A}" type="doc">
      <dgm:prSet loTypeId="urn:microsoft.com/office/officeart/2005/8/layout/arrow2" loCatId="process" qsTypeId="urn:microsoft.com/office/officeart/2005/8/quickstyle/simple1" qsCatId="simple" csTypeId="urn:microsoft.com/office/officeart/2005/8/colors/colorful3" csCatId="colorful" phldr="1"/>
      <dgm:spPr/>
    </dgm:pt>
    <dgm:pt modelId="{1F539249-0FC5-4C97-B737-5B7182DCD506}">
      <dgm:prSet phldrT="[Текст]" custT="1"/>
      <dgm:spPr/>
      <dgm:t>
        <a:bodyPr/>
        <a:lstStyle/>
        <a:p>
          <a:r>
            <a:rPr lang="en-US" sz="1800" b="0" i="0" dirty="0" smtClean="0">
              <a:latin typeface="Bookman Old Style" pitchFamily="18" charset="0"/>
            </a:rPr>
            <a:t>The primacy of speech</a:t>
          </a:r>
          <a:endParaRPr lang="ru-RU" sz="1800" dirty="0">
            <a:latin typeface="Bookman Old Style" pitchFamily="18" charset="0"/>
          </a:endParaRPr>
        </a:p>
      </dgm:t>
    </dgm:pt>
    <dgm:pt modelId="{DCCAB2DB-27C8-4E1D-917F-0128DCB7C00C}" type="parTrans" cxnId="{F8F36768-B3C1-4A0D-AF0A-A401B4F6CBD6}">
      <dgm:prSet/>
      <dgm:spPr/>
      <dgm:t>
        <a:bodyPr/>
        <a:lstStyle/>
        <a:p>
          <a:endParaRPr lang="ru-RU" sz="1800">
            <a:latin typeface="Bookman Old Style" pitchFamily="18" charset="0"/>
          </a:endParaRPr>
        </a:p>
      </dgm:t>
    </dgm:pt>
    <dgm:pt modelId="{2D3DB04F-4237-40AD-AA5D-1A0C3952694C}" type="sibTrans" cxnId="{F8F36768-B3C1-4A0D-AF0A-A401B4F6CBD6}">
      <dgm:prSet/>
      <dgm:spPr/>
      <dgm:t>
        <a:bodyPr/>
        <a:lstStyle/>
        <a:p>
          <a:endParaRPr lang="ru-RU" sz="1800">
            <a:latin typeface="Bookman Old Style" pitchFamily="18" charset="0"/>
          </a:endParaRPr>
        </a:p>
      </dgm:t>
    </dgm:pt>
    <dgm:pt modelId="{AC9E805C-A413-4621-91ED-EEC9D20BF2A0}">
      <dgm:prSet phldrT="[Текст]" custT="1"/>
      <dgm:spPr/>
      <dgm:t>
        <a:bodyPr/>
        <a:lstStyle/>
        <a:p>
          <a:r>
            <a:rPr lang="en-US" sz="1800" b="0" i="0" dirty="0" smtClean="0">
              <a:latin typeface="Bookman Old Style" pitchFamily="18" charset="0"/>
            </a:rPr>
            <a:t>Synchronic approach</a:t>
          </a:r>
          <a:endParaRPr lang="ru-RU" sz="1800" dirty="0">
            <a:latin typeface="Bookman Old Style" pitchFamily="18" charset="0"/>
          </a:endParaRPr>
        </a:p>
      </dgm:t>
    </dgm:pt>
    <dgm:pt modelId="{C4C2259D-E074-49EB-9C4D-02635AA5A666}" type="parTrans" cxnId="{E27ADDE0-D75B-4CF6-A080-7CA785E60C01}">
      <dgm:prSet/>
      <dgm:spPr/>
      <dgm:t>
        <a:bodyPr/>
        <a:lstStyle/>
        <a:p>
          <a:endParaRPr lang="ru-RU" sz="1800">
            <a:latin typeface="Bookman Old Style" pitchFamily="18" charset="0"/>
          </a:endParaRPr>
        </a:p>
      </dgm:t>
    </dgm:pt>
    <dgm:pt modelId="{F3D7D26A-183B-43B7-951A-385AC2B3B5A5}" type="sibTrans" cxnId="{E27ADDE0-D75B-4CF6-A080-7CA785E60C01}">
      <dgm:prSet/>
      <dgm:spPr/>
      <dgm:t>
        <a:bodyPr/>
        <a:lstStyle/>
        <a:p>
          <a:endParaRPr lang="ru-RU" sz="1800">
            <a:latin typeface="Bookman Old Style" pitchFamily="18" charset="0"/>
          </a:endParaRPr>
        </a:p>
      </dgm:t>
    </dgm:pt>
    <dgm:pt modelId="{35E43EB5-E582-46F5-B42E-B44ABD03F0E5}">
      <dgm:prSet phldrT="[Текст]" custT="1"/>
      <dgm:spPr/>
      <dgm:t>
        <a:bodyPr/>
        <a:lstStyle/>
        <a:p>
          <a:r>
            <a:rPr lang="en-US" sz="1800" b="0" i="0" dirty="0" smtClean="0">
              <a:latin typeface="Bookman Old Style" pitchFamily="18" charset="0"/>
            </a:rPr>
            <a:t>Descriptivism versus prescriptivism</a:t>
          </a:r>
          <a:endParaRPr lang="ru-RU" sz="1800" dirty="0">
            <a:latin typeface="Bookman Old Style" pitchFamily="18" charset="0"/>
          </a:endParaRPr>
        </a:p>
      </dgm:t>
    </dgm:pt>
    <dgm:pt modelId="{CD7721EE-DE25-48FB-A33D-D783CF9E397A}" type="parTrans" cxnId="{97388207-D42F-4B63-AE99-9F68644D9605}">
      <dgm:prSet/>
      <dgm:spPr/>
      <dgm:t>
        <a:bodyPr/>
        <a:lstStyle/>
        <a:p>
          <a:endParaRPr lang="ru-RU" sz="1800">
            <a:latin typeface="Bookman Old Style" pitchFamily="18" charset="0"/>
          </a:endParaRPr>
        </a:p>
      </dgm:t>
    </dgm:pt>
    <dgm:pt modelId="{91196D02-1383-43A9-9FAB-E1686720AA63}" type="sibTrans" cxnId="{97388207-D42F-4B63-AE99-9F68644D9605}">
      <dgm:prSet/>
      <dgm:spPr/>
      <dgm:t>
        <a:bodyPr/>
        <a:lstStyle/>
        <a:p>
          <a:endParaRPr lang="ru-RU" sz="1800">
            <a:latin typeface="Bookman Old Style" pitchFamily="18" charset="0"/>
          </a:endParaRPr>
        </a:p>
      </dgm:t>
    </dgm:pt>
    <dgm:pt modelId="{94AA6663-14AD-4AA4-B6E3-7CB88004C67C}" type="pres">
      <dgm:prSet presAssocID="{7E69E16C-32D6-48D1-BB13-10C4A283664A}" presName="arrowDiagram" presStyleCnt="0">
        <dgm:presLayoutVars>
          <dgm:chMax val="5"/>
          <dgm:dir/>
          <dgm:resizeHandles val="exact"/>
        </dgm:presLayoutVars>
      </dgm:prSet>
      <dgm:spPr/>
    </dgm:pt>
    <dgm:pt modelId="{C44D13F9-B465-4E46-B7DD-2613A90F5BDA}" type="pres">
      <dgm:prSet presAssocID="{7E69E16C-32D6-48D1-BB13-10C4A283664A}" presName="arrow" presStyleLbl="bgShp" presStyleIdx="0" presStyleCnt="1"/>
      <dgm:spPr/>
    </dgm:pt>
    <dgm:pt modelId="{0894029A-EFE3-4724-9452-E7F2B9693125}" type="pres">
      <dgm:prSet presAssocID="{7E69E16C-32D6-48D1-BB13-10C4A283664A}" presName="arrowDiagram3" presStyleCnt="0"/>
      <dgm:spPr/>
    </dgm:pt>
    <dgm:pt modelId="{11799F87-3D76-4C56-84DA-2E3D19360A8C}" type="pres">
      <dgm:prSet presAssocID="{1F539249-0FC5-4C97-B737-5B7182DCD506}" presName="bullet3a" presStyleLbl="node1" presStyleIdx="0" presStyleCnt="3"/>
      <dgm:spPr/>
    </dgm:pt>
    <dgm:pt modelId="{9A61FFC4-BC06-4714-BAEB-ABE046003A10}" type="pres">
      <dgm:prSet presAssocID="{1F539249-0FC5-4C97-B737-5B7182DCD506}" presName="textBox3a" presStyleLbl="revTx" presStyleIdx="0" presStyleCnt="3">
        <dgm:presLayoutVars>
          <dgm:bulletEnabled val="1"/>
        </dgm:presLayoutVars>
      </dgm:prSet>
      <dgm:spPr/>
      <dgm:t>
        <a:bodyPr/>
        <a:lstStyle/>
        <a:p>
          <a:endParaRPr lang="ru-RU"/>
        </a:p>
      </dgm:t>
    </dgm:pt>
    <dgm:pt modelId="{72E349C4-E351-4138-91D4-A4C5C7EE1516}" type="pres">
      <dgm:prSet presAssocID="{AC9E805C-A413-4621-91ED-EEC9D20BF2A0}" presName="bullet3b" presStyleLbl="node1" presStyleIdx="1" presStyleCnt="3"/>
      <dgm:spPr/>
    </dgm:pt>
    <dgm:pt modelId="{B4A673D8-2C68-401B-AFA1-EC47131E1EE7}" type="pres">
      <dgm:prSet presAssocID="{AC9E805C-A413-4621-91ED-EEC9D20BF2A0}" presName="textBox3b" presStyleLbl="revTx" presStyleIdx="1" presStyleCnt="3">
        <dgm:presLayoutVars>
          <dgm:bulletEnabled val="1"/>
        </dgm:presLayoutVars>
      </dgm:prSet>
      <dgm:spPr/>
      <dgm:t>
        <a:bodyPr/>
        <a:lstStyle/>
        <a:p>
          <a:endParaRPr lang="ru-RU"/>
        </a:p>
      </dgm:t>
    </dgm:pt>
    <dgm:pt modelId="{6806031B-3F78-44CD-A8DB-8DEE2E084FC8}" type="pres">
      <dgm:prSet presAssocID="{35E43EB5-E582-46F5-B42E-B44ABD03F0E5}" presName="bullet3c" presStyleLbl="node1" presStyleIdx="2" presStyleCnt="3"/>
      <dgm:spPr/>
    </dgm:pt>
    <dgm:pt modelId="{FF765D34-DAAE-44B7-91F9-DA2AFB9BAD69}" type="pres">
      <dgm:prSet presAssocID="{35E43EB5-E582-46F5-B42E-B44ABD03F0E5}" presName="textBox3c" presStyleLbl="revTx" presStyleIdx="2" presStyleCnt="3">
        <dgm:presLayoutVars>
          <dgm:bulletEnabled val="1"/>
        </dgm:presLayoutVars>
      </dgm:prSet>
      <dgm:spPr/>
      <dgm:t>
        <a:bodyPr/>
        <a:lstStyle/>
        <a:p>
          <a:endParaRPr lang="ru-RU"/>
        </a:p>
      </dgm:t>
    </dgm:pt>
  </dgm:ptLst>
  <dgm:cxnLst>
    <dgm:cxn modelId="{F8F36768-B3C1-4A0D-AF0A-A401B4F6CBD6}" srcId="{7E69E16C-32D6-48D1-BB13-10C4A283664A}" destId="{1F539249-0FC5-4C97-B737-5B7182DCD506}" srcOrd="0" destOrd="0" parTransId="{DCCAB2DB-27C8-4E1D-917F-0128DCB7C00C}" sibTransId="{2D3DB04F-4237-40AD-AA5D-1A0C3952694C}"/>
    <dgm:cxn modelId="{28BB1496-021B-4F35-A710-EBD380EEA175}" type="presOf" srcId="{7E69E16C-32D6-48D1-BB13-10C4A283664A}" destId="{94AA6663-14AD-4AA4-B6E3-7CB88004C67C}" srcOrd="0" destOrd="0" presId="urn:microsoft.com/office/officeart/2005/8/layout/arrow2"/>
    <dgm:cxn modelId="{97388207-D42F-4B63-AE99-9F68644D9605}" srcId="{7E69E16C-32D6-48D1-BB13-10C4A283664A}" destId="{35E43EB5-E582-46F5-B42E-B44ABD03F0E5}" srcOrd="2" destOrd="0" parTransId="{CD7721EE-DE25-48FB-A33D-D783CF9E397A}" sibTransId="{91196D02-1383-43A9-9FAB-E1686720AA63}"/>
    <dgm:cxn modelId="{E27ADDE0-D75B-4CF6-A080-7CA785E60C01}" srcId="{7E69E16C-32D6-48D1-BB13-10C4A283664A}" destId="{AC9E805C-A413-4621-91ED-EEC9D20BF2A0}" srcOrd="1" destOrd="0" parTransId="{C4C2259D-E074-49EB-9C4D-02635AA5A666}" sibTransId="{F3D7D26A-183B-43B7-951A-385AC2B3B5A5}"/>
    <dgm:cxn modelId="{B57608D0-5120-450F-B00D-A35D9E7A7956}" type="presOf" srcId="{35E43EB5-E582-46F5-B42E-B44ABD03F0E5}" destId="{FF765D34-DAAE-44B7-91F9-DA2AFB9BAD69}" srcOrd="0" destOrd="0" presId="urn:microsoft.com/office/officeart/2005/8/layout/arrow2"/>
    <dgm:cxn modelId="{D92163D4-7451-48C5-8E73-72620E83533D}" type="presOf" srcId="{1F539249-0FC5-4C97-B737-5B7182DCD506}" destId="{9A61FFC4-BC06-4714-BAEB-ABE046003A10}" srcOrd="0" destOrd="0" presId="urn:microsoft.com/office/officeart/2005/8/layout/arrow2"/>
    <dgm:cxn modelId="{241BB242-10ED-4079-8347-07F71026B71D}" type="presOf" srcId="{AC9E805C-A413-4621-91ED-EEC9D20BF2A0}" destId="{B4A673D8-2C68-401B-AFA1-EC47131E1EE7}" srcOrd="0" destOrd="0" presId="urn:microsoft.com/office/officeart/2005/8/layout/arrow2"/>
    <dgm:cxn modelId="{B1259759-C883-4FB2-9510-5315743E1098}" type="presParOf" srcId="{94AA6663-14AD-4AA4-B6E3-7CB88004C67C}" destId="{C44D13F9-B465-4E46-B7DD-2613A90F5BDA}" srcOrd="0" destOrd="0" presId="urn:microsoft.com/office/officeart/2005/8/layout/arrow2"/>
    <dgm:cxn modelId="{EE0DFDC1-277B-4974-9FD0-03F0460506CB}" type="presParOf" srcId="{94AA6663-14AD-4AA4-B6E3-7CB88004C67C}" destId="{0894029A-EFE3-4724-9452-E7F2B9693125}" srcOrd="1" destOrd="0" presId="urn:microsoft.com/office/officeart/2005/8/layout/arrow2"/>
    <dgm:cxn modelId="{772EF5EB-9BAD-488B-ABE2-B131ED6AFCC3}" type="presParOf" srcId="{0894029A-EFE3-4724-9452-E7F2B9693125}" destId="{11799F87-3D76-4C56-84DA-2E3D19360A8C}" srcOrd="0" destOrd="0" presId="urn:microsoft.com/office/officeart/2005/8/layout/arrow2"/>
    <dgm:cxn modelId="{567A56EC-E1D5-4B77-8D88-0EB32E70C5E1}" type="presParOf" srcId="{0894029A-EFE3-4724-9452-E7F2B9693125}" destId="{9A61FFC4-BC06-4714-BAEB-ABE046003A10}" srcOrd="1" destOrd="0" presId="urn:microsoft.com/office/officeart/2005/8/layout/arrow2"/>
    <dgm:cxn modelId="{4E386341-5696-4661-8D02-86DFA67649AC}" type="presParOf" srcId="{0894029A-EFE3-4724-9452-E7F2B9693125}" destId="{72E349C4-E351-4138-91D4-A4C5C7EE1516}" srcOrd="2" destOrd="0" presId="urn:microsoft.com/office/officeart/2005/8/layout/arrow2"/>
    <dgm:cxn modelId="{35AF50E6-5FA2-440B-9A9C-B7DBF15CCF8C}" type="presParOf" srcId="{0894029A-EFE3-4724-9452-E7F2B9693125}" destId="{B4A673D8-2C68-401B-AFA1-EC47131E1EE7}" srcOrd="3" destOrd="0" presId="urn:microsoft.com/office/officeart/2005/8/layout/arrow2"/>
    <dgm:cxn modelId="{89E601D5-54C8-4E6A-AF5A-705DFBCE1678}" type="presParOf" srcId="{0894029A-EFE3-4724-9452-E7F2B9693125}" destId="{6806031B-3F78-44CD-A8DB-8DEE2E084FC8}" srcOrd="4" destOrd="0" presId="urn:microsoft.com/office/officeart/2005/8/layout/arrow2"/>
    <dgm:cxn modelId="{37A2A9B0-A6E8-4AF1-B8AD-E86D40D7771B}" type="presParOf" srcId="{0894029A-EFE3-4724-9452-E7F2B9693125}" destId="{FF765D34-DAAE-44B7-91F9-DA2AFB9BAD69}" srcOrd="5" destOrd="0" presId="urn:microsoft.com/office/officeart/2005/8/layout/arrow2"/>
  </dgm:cxnLst>
  <dgm:bg/>
  <dgm:whole/>
</dgm:dataModel>
</file>

<file path=ppt/diagrams/data6.xml><?xml version="1.0" encoding="utf-8"?>
<dgm:dataModel xmlns:dgm="http://schemas.openxmlformats.org/drawingml/2006/diagram" xmlns:a="http://schemas.openxmlformats.org/drawingml/2006/main">
  <dgm:ptLst>
    <dgm:pt modelId="{4DE0389A-48D7-49B2-A0EE-FD61FDD68122}" type="doc">
      <dgm:prSet loTypeId="urn:microsoft.com/office/officeart/2005/8/layout/venn3" loCatId="relationship" qsTypeId="urn:microsoft.com/office/officeart/2005/8/quickstyle/simple2" qsCatId="simple" csTypeId="urn:microsoft.com/office/officeart/2005/8/colors/colorful3" csCatId="colorful" phldr="1"/>
      <dgm:spPr/>
      <dgm:t>
        <a:bodyPr/>
        <a:lstStyle/>
        <a:p>
          <a:endParaRPr lang="ru-RU"/>
        </a:p>
      </dgm:t>
    </dgm:pt>
    <dgm:pt modelId="{39BF7F18-2C1A-4D05-90E2-512BE2337963}">
      <dgm:prSet phldrT="[Текст]"/>
      <dgm:spPr/>
      <dgm:t>
        <a:bodyPr/>
        <a:lstStyle/>
        <a:p>
          <a:r>
            <a:rPr lang="en-US" b="0" i="0" dirty="0" smtClean="0">
              <a:latin typeface="Bookman Old Style" pitchFamily="18" charset="0"/>
            </a:rPr>
            <a:t>Phonetics (speech sounds)</a:t>
          </a:r>
          <a:endParaRPr lang="ru-RU" dirty="0">
            <a:latin typeface="Bookman Old Style" pitchFamily="18" charset="0"/>
          </a:endParaRPr>
        </a:p>
      </dgm:t>
    </dgm:pt>
    <dgm:pt modelId="{64018192-CF56-4F2F-A928-2DC1FB545C85}" type="parTrans" cxnId="{0BEF804D-F92E-408F-BD9D-7261D3986DB8}">
      <dgm:prSet/>
      <dgm:spPr/>
      <dgm:t>
        <a:bodyPr/>
        <a:lstStyle/>
        <a:p>
          <a:endParaRPr lang="ru-RU">
            <a:latin typeface="Bookman Old Style" pitchFamily="18" charset="0"/>
          </a:endParaRPr>
        </a:p>
      </dgm:t>
    </dgm:pt>
    <dgm:pt modelId="{C181411E-C915-454A-A6CD-3A6D7376C983}" type="sibTrans" cxnId="{0BEF804D-F92E-408F-BD9D-7261D3986DB8}">
      <dgm:prSet/>
      <dgm:spPr/>
      <dgm:t>
        <a:bodyPr/>
        <a:lstStyle/>
        <a:p>
          <a:endParaRPr lang="ru-RU">
            <a:latin typeface="Bookman Old Style" pitchFamily="18" charset="0"/>
          </a:endParaRPr>
        </a:p>
      </dgm:t>
    </dgm:pt>
    <dgm:pt modelId="{C3105819-2682-4C71-B068-57F6E608C2AA}">
      <dgm:prSet phldrT="[Текст]"/>
      <dgm:spPr/>
      <dgm:t>
        <a:bodyPr/>
        <a:lstStyle/>
        <a:p>
          <a:r>
            <a:rPr lang="en-US" b="0" i="0" smtClean="0">
              <a:latin typeface="Bookman Old Style" pitchFamily="18" charset="0"/>
            </a:rPr>
            <a:t>Phonemics (phonemes and allophones)</a:t>
          </a:r>
          <a:endParaRPr lang="ru-RU" dirty="0">
            <a:latin typeface="Bookman Old Style" pitchFamily="18" charset="0"/>
          </a:endParaRPr>
        </a:p>
      </dgm:t>
    </dgm:pt>
    <dgm:pt modelId="{83D594ED-A1AF-417E-9425-44AADD30BD0E}" type="parTrans" cxnId="{477F83B4-3322-420F-B697-C09239D46BA6}">
      <dgm:prSet/>
      <dgm:spPr/>
      <dgm:t>
        <a:bodyPr/>
        <a:lstStyle/>
        <a:p>
          <a:endParaRPr lang="ru-RU">
            <a:latin typeface="Bookman Old Style" pitchFamily="18" charset="0"/>
          </a:endParaRPr>
        </a:p>
      </dgm:t>
    </dgm:pt>
    <dgm:pt modelId="{9AE13F02-122E-4FC6-8DAC-9301724352F7}" type="sibTrans" cxnId="{477F83B4-3322-420F-B697-C09239D46BA6}">
      <dgm:prSet/>
      <dgm:spPr/>
      <dgm:t>
        <a:bodyPr/>
        <a:lstStyle/>
        <a:p>
          <a:endParaRPr lang="ru-RU">
            <a:latin typeface="Bookman Old Style" pitchFamily="18" charset="0"/>
          </a:endParaRPr>
        </a:p>
      </dgm:t>
    </dgm:pt>
    <dgm:pt modelId="{579D8299-825E-4F93-8FF3-633B548037DC}">
      <dgm:prSet phldrT="[Текст]"/>
      <dgm:spPr/>
      <dgm:t>
        <a:bodyPr/>
        <a:lstStyle/>
        <a:p>
          <a:r>
            <a:rPr lang="en-US" b="0" i="0" dirty="0" err="1" smtClean="0">
              <a:latin typeface="Bookman Old Style" pitchFamily="18" charset="0"/>
            </a:rPr>
            <a:t>Morphemics</a:t>
          </a:r>
          <a:r>
            <a:rPr lang="en-US" b="0" i="0" dirty="0" smtClean="0">
              <a:latin typeface="Bookman Old Style" pitchFamily="18" charset="0"/>
            </a:rPr>
            <a:t> (morphemes and allomorphs)</a:t>
          </a:r>
          <a:endParaRPr lang="ru-RU" dirty="0">
            <a:latin typeface="Bookman Old Style" pitchFamily="18" charset="0"/>
          </a:endParaRPr>
        </a:p>
      </dgm:t>
    </dgm:pt>
    <dgm:pt modelId="{4625CCBF-2460-44CF-9178-7700CE2637F6}" type="parTrans" cxnId="{1909D429-C2E3-49DE-A330-73B8DD794165}">
      <dgm:prSet/>
      <dgm:spPr/>
      <dgm:t>
        <a:bodyPr/>
        <a:lstStyle/>
        <a:p>
          <a:endParaRPr lang="ru-RU">
            <a:latin typeface="Bookman Old Style" pitchFamily="18" charset="0"/>
          </a:endParaRPr>
        </a:p>
      </dgm:t>
    </dgm:pt>
    <dgm:pt modelId="{2C61AF00-EC40-4E6B-AB83-463ED73412A2}" type="sibTrans" cxnId="{1909D429-C2E3-49DE-A330-73B8DD794165}">
      <dgm:prSet/>
      <dgm:spPr/>
      <dgm:t>
        <a:bodyPr/>
        <a:lstStyle/>
        <a:p>
          <a:endParaRPr lang="ru-RU">
            <a:latin typeface="Bookman Old Style" pitchFamily="18" charset="0"/>
          </a:endParaRPr>
        </a:p>
      </dgm:t>
    </dgm:pt>
    <dgm:pt modelId="{D9163934-B4BE-44C7-9C23-FF6B336F08EF}">
      <dgm:prSet phldrT="[Текст]"/>
      <dgm:spPr/>
      <dgm:t>
        <a:bodyPr/>
        <a:lstStyle/>
        <a:p>
          <a:r>
            <a:rPr lang="en-US" b="0" i="0" dirty="0" smtClean="0">
              <a:latin typeface="Bookman Old Style" pitchFamily="18" charset="0"/>
            </a:rPr>
            <a:t>Syntax (sentence construction)</a:t>
          </a:r>
          <a:endParaRPr lang="ru-RU" dirty="0">
            <a:latin typeface="Bookman Old Style" pitchFamily="18" charset="0"/>
          </a:endParaRPr>
        </a:p>
      </dgm:t>
    </dgm:pt>
    <dgm:pt modelId="{7C611CCA-8C4C-4843-A7F1-DCFB1789D166}" type="parTrans" cxnId="{CA3E33FD-201C-40DD-8238-0FB1258F1672}">
      <dgm:prSet/>
      <dgm:spPr/>
      <dgm:t>
        <a:bodyPr/>
        <a:lstStyle/>
        <a:p>
          <a:endParaRPr lang="ru-RU">
            <a:latin typeface="Bookman Old Style" pitchFamily="18" charset="0"/>
          </a:endParaRPr>
        </a:p>
      </dgm:t>
    </dgm:pt>
    <dgm:pt modelId="{2D0E0138-8DBD-42ED-81A4-D08000FAFD32}" type="sibTrans" cxnId="{CA3E33FD-201C-40DD-8238-0FB1258F1672}">
      <dgm:prSet/>
      <dgm:spPr/>
      <dgm:t>
        <a:bodyPr/>
        <a:lstStyle/>
        <a:p>
          <a:endParaRPr lang="ru-RU">
            <a:latin typeface="Bookman Old Style" pitchFamily="18" charset="0"/>
          </a:endParaRPr>
        </a:p>
      </dgm:t>
    </dgm:pt>
    <dgm:pt modelId="{BF5F15E4-7F66-456C-B890-64A0EC114954}">
      <dgm:prSet phldrT="[Текст]"/>
      <dgm:spPr/>
      <dgm:t>
        <a:bodyPr/>
        <a:lstStyle/>
        <a:p>
          <a:r>
            <a:rPr lang="en-US" b="0" i="0" dirty="0" smtClean="0">
              <a:latin typeface="Bookman Old Style" pitchFamily="18" charset="0"/>
            </a:rPr>
            <a:t>Discourse (use of speech)</a:t>
          </a:r>
          <a:endParaRPr lang="ru-RU" dirty="0">
            <a:latin typeface="Bookman Old Style" pitchFamily="18" charset="0"/>
          </a:endParaRPr>
        </a:p>
      </dgm:t>
    </dgm:pt>
    <dgm:pt modelId="{0E4A3494-5909-44F3-BED1-BB9BA1438D68}" type="parTrans" cxnId="{D9ECDE20-3669-4199-8299-6EF3FFD24F60}">
      <dgm:prSet/>
      <dgm:spPr/>
      <dgm:t>
        <a:bodyPr/>
        <a:lstStyle/>
        <a:p>
          <a:endParaRPr lang="ru-RU">
            <a:latin typeface="Bookman Old Style" pitchFamily="18" charset="0"/>
          </a:endParaRPr>
        </a:p>
      </dgm:t>
    </dgm:pt>
    <dgm:pt modelId="{2918D0C3-4E49-4B1D-9F81-0A54AEEA6604}" type="sibTrans" cxnId="{D9ECDE20-3669-4199-8299-6EF3FFD24F60}">
      <dgm:prSet/>
      <dgm:spPr/>
      <dgm:t>
        <a:bodyPr/>
        <a:lstStyle/>
        <a:p>
          <a:endParaRPr lang="ru-RU">
            <a:latin typeface="Bookman Old Style" pitchFamily="18" charset="0"/>
          </a:endParaRPr>
        </a:p>
      </dgm:t>
    </dgm:pt>
    <dgm:pt modelId="{1E5A558A-577E-4B9E-B399-7CBB10294D72}" type="pres">
      <dgm:prSet presAssocID="{4DE0389A-48D7-49B2-A0EE-FD61FDD68122}" presName="Name0" presStyleCnt="0">
        <dgm:presLayoutVars>
          <dgm:dir/>
          <dgm:resizeHandles val="exact"/>
        </dgm:presLayoutVars>
      </dgm:prSet>
      <dgm:spPr/>
    </dgm:pt>
    <dgm:pt modelId="{85F02B1B-5302-4973-A515-E064F6BCD7E2}" type="pres">
      <dgm:prSet presAssocID="{39BF7F18-2C1A-4D05-90E2-512BE2337963}" presName="Name5" presStyleLbl="vennNode1" presStyleIdx="0" presStyleCnt="5">
        <dgm:presLayoutVars>
          <dgm:bulletEnabled val="1"/>
        </dgm:presLayoutVars>
      </dgm:prSet>
      <dgm:spPr/>
      <dgm:t>
        <a:bodyPr/>
        <a:lstStyle/>
        <a:p>
          <a:endParaRPr lang="ru-RU"/>
        </a:p>
      </dgm:t>
    </dgm:pt>
    <dgm:pt modelId="{5CA5F587-65AA-495B-B2A3-E13F0A9106FE}" type="pres">
      <dgm:prSet presAssocID="{C181411E-C915-454A-A6CD-3A6D7376C983}" presName="space" presStyleCnt="0"/>
      <dgm:spPr/>
    </dgm:pt>
    <dgm:pt modelId="{AFE52C12-9048-4A5D-81AA-10509D0E4245}" type="pres">
      <dgm:prSet presAssocID="{C3105819-2682-4C71-B068-57F6E608C2AA}" presName="Name5" presStyleLbl="vennNode1" presStyleIdx="1" presStyleCnt="5">
        <dgm:presLayoutVars>
          <dgm:bulletEnabled val="1"/>
        </dgm:presLayoutVars>
      </dgm:prSet>
      <dgm:spPr/>
      <dgm:t>
        <a:bodyPr/>
        <a:lstStyle/>
        <a:p>
          <a:endParaRPr lang="ru-RU"/>
        </a:p>
      </dgm:t>
    </dgm:pt>
    <dgm:pt modelId="{DEC94E41-AF7D-480E-96DE-497094B97A9E}" type="pres">
      <dgm:prSet presAssocID="{9AE13F02-122E-4FC6-8DAC-9301724352F7}" presName="space" presStyleCnt="0"/>
      <dgm:spPr/>
    </dgm:pt>
    <dgm:pt modelId="{18932577-4BDC-410A-B890-EE32434E9D65}" type="pres">
      <dgm:prSet presAssocID="{579D8299-825E-4F93-8FF3-633B548037DC}" presName="Name5" presStyleLbl="vennNode1" presStyleIdx="2" presStyleCnt="5">
        <dgm:presLayoutVars>
          <dgm:bulletEnabled val="1"/>
        </dgm:presLayoutVars>
      </dgm:prSet>
      <dgm:spPr/>
      <dgm:t>
        <a:bodyPr/>
        <a:lstStyle/>
        <a:p>
          <a:endParaRPr lang="ru-RU"/>
        </a:p>
      </dgm:t>
    </dgm:pt>
    <dgm:pt modelId="{3E72D974-9889-4A5B-80FE-8CA2D5EF87A9}" type="pres">
      <dgm:prSet presAssocID="{2C61AF00-EC40-4E6B-AB83-463ED73412A2}" presName="space" presStyleCnt="0"/>
      <dgm:spPr/>
    </dgm:pt>
    <dgm:pt modelId="{B411B5A8-C384-407B-B734-3644816CC8CF}" type="pres">
      <dgm:prSet presAssocID="{D9163934-B4BE-44C7-9C23-FF6B336F08EF}" presName="Name5" presStyleLbl="vennNode1" presStyleIdx="3" presStyleCnt="5">
        <dgm:presLayoutVars>
          <dgm:bulletEnabled val="1"/>
        </dgm:presLayoutVars>
      </dgm:prSet>
      <dgm:spPr/>
      <dgm:t>
        <a:bodyPr/>
        <a:lstStyle/>
        <a:p>
          <a:endParaRPr lang="ru-RU"/>
        </a:p>
      </dgm:t>
    </dgm:pt>
    <dgm:pt modelId="{5FC40A61-731D-4CAD-B57A-621F8F001B0E}" type="pres">
      <dgm:prSet presAssocID="{2D0E0138-8DBD-42ED-81A4-D08000FAFD32}" presName="space" presStyleCnt="0"/>
      <dgm:spPr/>
    </dgm:pt>
    <dgm:pt modelId="{FA28F8B2-49AC-44C3-9E0E-23841A2F4E51}" type="pres">
      <dgm:prSet presAssocID="{BF5F15E4-7F66-456C-B890-64A0EC114954}" presName="Name5" presStyleLbl="vennNode1" presStyleIdx="4" presStyleCnt="5">
        <dgm:presLayoutVars>
          <dgm:bulletEnabled val="1"/>
        </dgm:presLayoutVars>
      </dgm:prSet>
      <dgm:spPr/>
      <dgm:t>
        <a:bodyPr/>
        <a:lstStyle/>
        <a:p>
          <a:endParaRPr lang="ru-RU"/>
        </a:p>
      </dgm:t>
    </dgm:pt>
  </dgm:ptLst>
  <dgm:cxnLst>
    <dgm:cxn modelId="{CA3E33FD-201C-40DD-8238-0FB1258F1672}" srcId="{4DE0389A-48D7-49B2-A0EE-FD61FDD68122}" destId="{D9163934-B4BE-44C7-9C23-FF6B336F08EF}" srcOrd="3" destOrd="0" parTransId="{7C611CCA-8C4C-4843-A7F1-DCFB1789D166}" sibTransId="{2D0E0138-8DBD-42ED-81A4-D08000FAFD32}"/>
    <dgm:cxn modelId="{B629412B-D910-46E4-8F8D-6A18B793B99E}" type="presOf" srcId="{C3105819-2682-4C71-B068-57F6E608C2AA}" destId="{AFE52C12-9048-4A5D-81AA-10509D0E4245}" srcOrd="0" destOrd="0" presId="urn:microsoft.com/office/officeart/2005/8/layout/venn3"/>
    <dgm:cxn modelId="{A4E4B69C-A504-49CF-B850-8A0A9B39AF0B}" type="presOf" srcId="{BF5F15E4-7F66-456C-B890-64A0EC114954}" destId="{FA28F8B2-49AC-44C3-9E0E-23841A2F4E51}" srcOrd="0" destOrd="0" presId="urn:microsoft.com/office/officeart/2005/8/layout/venn3"/>
    <dgm:cxn modelId="{1909D429-C2E3-49DE-A330-73B8DD794165}" srcId="{4DE0389A-48D7-49B2-A0EE-FD61FDD68122}" destId="{579D8299-825E-4F93-8FF3-633B548037DC}" srcOrd="2" destOrd="0" parTransId="{4625CCBF-2460-44CF-9178-7700CE2637F6}" sibTransId="{2C61AF00-EC40-4E6B-AB83-463ED73412A2}"/>
    <dgm:cxn modelId="{8799A383-01BD-4778-B170-BDCF66951DC1}" type="presOf" srcId="{4DE0389A-48D7-49B2-A0EE-FD61FDD68122}" destId="{1E5A558A-577E-4B9E-B399-7CBB10294D72}" srcOrd="0" destOrd="0" presId="urn:microsoft.com/office/officeart/2005/8/layout/venn3"/>
    <dgm:cxn modelId="{D9ECDE20-3669-4199-8299-6EF3FFD24F60}" srcId="{4DE0389A-48D7-49B2-A0EE-FD61FDD68122}" destId="{BF5F15E4-7F66-456C-B890-64A0EC114954}" srcOrd="4" destOrd="0" parTransId="{0E4A3494-5909-44F3-BED1-BB9BA1438D68}" sibTransId="{2918D0C3-4E49-4B1D-9F81-0A54AEEA6604}"/>
    <dgm:cxn modelId="{0BEF804D-F92E-408F-BD9D-7261D3986DB8}" srcId="{4DE0389A-48D7-49B2-A0EE-FD61FDD68122}" destId="{39BF7F18-2C1A-4D05-90E2-512BE2337963}" srcOrd="0" destOrd="0" parTransId="{64018192-CF56-4F2F-A928-2DC1FB545C85}" sibTransId="{C181411E-C915-454A-A6CD-3A6D7376C983}"/>
    <dgm:cxn modelId="{7227353F-B1DC-4681-904A-1AD54F4AFFE4}" type="presOf" srcId="{579D8299-825E-4F93-8FF3-633B548037DC}" destId="{18932577-4BDC-410A-B890-EE32434E9D65}" srcOrd="0" destOrd="0" presId="urn:microsoft.com/office/officeart/2005/8/layout/venn3"/>
    <dgm:cxn modelId="{76EBAA4B-9265-42E8-8734-DDCCC592E20F}" type="presOf" srcId="{39BF7F18-2C1A-4D05-90E2-512BE2337963}" destId="{85F02B1B-5302-4973-A515-E064F6BCD7E2}" srcOrd="0" destOrd="0" presId="urn:microsoft.com/office/officeart/2005/8/layout/venn3"/>
    <dgm:cxn modelId="{7F495B09-07FA-4625-9262-4F7820FE4081}" type="presOf" srcId="{D9163934-B4BE-44C7-9C23-FF6B336F08EF}" destId="{B411B5A8-C384-407B-B734-3644816CC8CF}" srcOrd="0" destOrd="0" presId="urn:microsoft.com/office/officeart/2005/8/layout/venn3"/>
    <dgm:cxn modelId="{477F83B4-3322-420F-B697-C09239D46BA6}" srcId="{4DE0389A-48D7-49B2-A0EE-FD61FDD68122}" destId="{C3105819-2682-4C71-B068-57F6E608C2AA}" srcOrd="1" destOrd="0" parTransId="{83D594ED-A1AF-417E-9425-44AADD30BD0E}" sibTransId="{9AE13F02-122E-4FC6-8DAC-9301724352F7}"/>
    <dgm:cxn modelId="{0DDA6175-3C29-46E6-ABB9-B471807BFEF6}" type="presParOf" srcId="{1E5A558A-577E-4B9E-B399-7CBB10294D72}" destId="{85F02B1B-5302-4973-A515-E064F6BCD7E2}" srcOrd="0" destOrd="0" presId="urn:microsoft.com/office/officeart/2005/8/layout/venn3"/>
    <dgm:cxn modelId="{2BCD33C7-F929-443C-9392-AC478ADC3623}" type="presParOf" srcId="{1E5A558A-577E-4B9E-B399-7CBB10294D72}" destId="{5CA5F587-65AA-495B-B2A3-E13F0A9106FE}" srcOrd="1" destOrd="0" presId="urn:microsoft.com/office/officeart/2005/8/layout/venn3"/>
    <dgm:cxn modelId="{C5F77B41-5BA5-40B6-A5EE-7DCBDA93E079}" type="presParOf" srcId="{1E5A558A-577E-4B9E-B399-7CBB10294D72}" destId="{AFE52C12-9048-4A5D-81AA-10509D0E4245}" srcOrd="2" destOrd="0" presId="urn:microsoft.com/office/officeart/2005/8/layout/venn3"/>
    <dgm:cxn modelId="{1F266819-341F-4232-9FD7-90A859757D09}" type="presParOf" srcId="{1E5A558A-577E-4B9E-B399-7CBB10294D72}" destId="{DEC94E41-AF7D-480E-96DE-497094B97A9E}" srcOrd="3" destOrd="0" presId="urn:microsoft.com/office/officeart/2005/8/layout/venn3"/>
    <dgm:cxn modelId="{B1D84EAC-FBD5-427E-A8E4-9E445B255D6E}" type="presParOf" srcId="{1E5A558A-577E-4B9E-B399-7CBB10294D72}" destId="{18932577-4BDC-410A-B890-EE32434E9D65}" srcOrd="4" destOrd="0" presId="urn:microsoft.com/office/officeart/2005/8/layout/venn3"/>
    <dgm:cxn modelId="{F1239648-649E-4245-AA4A-D0DA23237BFA}" type="presParOf" srcId="{1E5A558A-577E-4B9E-B399-7CBB10294D72}" destId="{3E72D974-9889-4A5B-80FE-8CA2D5EF87A9}" srcOrd="5" destOrd="0" presId="urn:microsoft.com/office/officeart/2005/8/layout/venn3"/>
    <dgm:cxn modelId="{1752EB26-D1B0-4CA8-BE6E-19716EABEE63}" type="presParOf" srcId="{1E5A558A-577E-4B9E-B399-7CBB10294D72}" destId="{B411B5A8-C384-407B-B734-3644816CC8CF}" srcOrd="6" destOrd="0" presId="urn:microsoft.com/office/officeart/2005/8/layout/venn3"/>
    <dgm:cxn modelId="{5A926D2A-E248-40B2-8A26-FB4FD9ABF011}" type="presParOf" srcId="{1E5A558A-577E-4B9E-B399-7CBB10294D72}" destId="{5FC40A61-731D-4CAD-B57A-621F8F001B0E}" srcOrd="7" destOrd="0" presId="urn:microsoft.com/office/officeart/2005/8/layout/venn3"/>
    <dgm:cxn modelId="{FA9734B2-85BD-4ED8-B1FA-D804E0CFFAE1}" type="presParOf" srcId="{1E5A558A-577E-4B9E-B399-7CBB10294D72}" destId="{FA28F8B2-49AC-44C3-9E0E-23841A2F4E51}" srcOrd="8" destOrd="0" presId="urn:microsoft.com/office/officeart/2005/8/layout/venn3"/>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86AE191E-043D-466E-B3E3-05BEE7305D58}" type="datetimeFigureOut">
              <a:rPr lang="ru-RU" smtClean="0"/>
              <a:t>05.09.2021</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09A0B5B7-2D16-481D-94A4-52ECC640C54B}" type="slidenum">
              <a:rPr lang="ru-RU" smtClean="0"/>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AE191E-043D-466E-B3E3-05BEE7305D58}" type="datetimeFigureOut">
              <a:rPr lang="ru-RU" smtClean="0"/>
              <a:t>05.09.2021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A0B5B7-2D16-481D-94A4-52ECC640C54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AE191E-043D-466E-B3E3-05BEE7305D58}" type="datetimeFigureOut">
              <a:rPr lang="ru-RU" smtClean="0"/>
              <a:t>05.09.2021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A0B5B7-2D16-481D-94A4-52ECC640C54B}" type="slidenum">
              <a:rPr lang="ru-RU" smtClean="0"/>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6AE191E-043D-466E-B3E3-05BEE7305D58}" type="datetimeFigureOut">
              <a:rPr lang="ru-RU" smtClean="0"/>
              <a:t>05.09.2021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A0B5B7-2D16-481D-94A4-52ECC640C54B}" type="slidenum">
              <a:rPr lang="ru-RU" smtClean="0"/>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86AE191E-043D-466E-B3E3-05BEE7305D58}" type="datetimeFigureOut">
              <a:rPr lang="ru-RU" smtClean="0"/>
              <a:t>05.09.2021</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09A0B5B7-2D16-481D-94A4-52ECC640C54B}" type="slidenum">
              <a:rPr lang="ru-RU" smtClean="0"/>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6AE191E-043D-466E-B3E3-05BEE7305D58}" type="datetimeFigureOut">
              <a:rPr lang="ru-RU" smtClean="0"/>
              <a:t>05.09.2021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A0B5B7-2D16-481D-94A4-52ECC640C54B}" type="slidenum">
              <a:rPr lang="ru-RU" smtClean="0"/>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86AE191E-043D-466E-B3E3-05BEE7305D58}" type="datetimeFigureOut">
              <a:rPr lang="ru-RU" smtClean="0"/>
              <a:t>05.09.2021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A0B5B7-2D16-481D-94A4-52ECC640C54B}" type="slidenum">
              <a:rPr lang="ru-RU" smtClean="0"/>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AE191E-043D-466E-B3E3-05BEE7305D58}" type="datetimeFigureOut">
              <a:rPr lang="ru-RU" smtClean="0"/>
              <a:t>05.09.2021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A0B5B7-2D16-481D-94A4-52ECC640C54B}" type="slidenum">
              <a:rPr lang="ru-RU" smtClean="0"/>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AE191E-043D-466E-B3E3-05BEE7305D58}" type="datetimeFigureOut">
              <a:rPr lang="ru-RU" smtClean="0"/>
              <a:t>05.09.2021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A0B5B7-2D16-481D-94A4-52ECC640C54B}" type="slidenum">
              <a:rPr lang="ru-RU" smtClean="0"/>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6AE191E-043D-466E-B3E3-05BEE7305D58}" type="datetimeFigureOut">
              <a:rPr lang="ru-RU" smtClean="0"/>
              <a:t>05.09.2021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A0B5B7-2D16-481D-94A4-52ECC640C54B}"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6AE191E-043D-466E-B3E3-05BEE7305D58}" type="datetimeFigureOut">
              <a:rPr lang="ru-RU" smtClean="0"/>
              <a:t>05.09.2021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A0B5B7-2D16-481D-94A4-52ECC640C54B}" type="slidenum">
              <a:rPr lang="ru-RU" smtClean="0"/>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6AE191E-043D-466E-B3E3-05BEE7305D58}" type="datetimeFigureOut">
              <a:rPr lang="ru-RU" smtClean="0"/>
              <a:t>05.09.2021</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9A0B5B7-2D16-481D-94A4-52ECC640C54B}" type="slidenum">
              <a:rPr lang="ru-RU" smtClean="0"/>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referencework/9780081022962/international-encyclopedia-of-human-geography" TargetMode="External"/><Relationship Id="rId2" Type="http://schemas.openxmlformats.org/officeDocument/2006/relationships/hyperlink" Target="https://www.sciencedirect.com/referencework/9780080970875/international-encyclopedia-of-the-social-and-behavioral-scien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referencework/9780080430768/international-encyclopedia-of-the-social-and-behavioral-scien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encedirect.com/book/9780128054697/functional-analysis-in-clinical-treat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CA" dirty="0" smtClean="0"/>
              <a:t>Structuralism in Linguistics</a:t>
            </a:r>
            <a:endParaRPr lang="ru-RU" dirty="0"/>
          </a:p>
        </p:txBody>
      </p:sp>
      <p:sp>
        <p:nvSpPr>
          <p:cNvPr id="3" name="Подзаголовок 2"/>
          <p:cNvSpPr>
            <a:spLocks noGrp="1"/>
          </p:cNvSpPr>
          <p:nvPr>
            <p:ph type="subTitle" idx="1"/>
          </p:nvPr>
        </p:nvSpPr>
        <p:spPr/>
        <p:txBody>
          <a:bodyPr/>
          <a:lstStyle/>
          <a:p>
            <a:r>
              <a:rPr lang="en-CA" dirty="0" smtClean="0"/>
              <a:t>Lecture 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Descriptive Linguistics</a:t>
            </a:r>
            <a:endParaRPr lang="ru-RU" dirty="0"/>
          </a:p>
        </p:txBody>
      </p:sp>
      <p:sp>
        <p:nvSpPr>
          <p:cNvPr id="3" name="Содержимое 2"/>
          <p:cNvSpPr>
            <a:spLocks noGrp="1"/>
          </p:cNvSpPr>
          <p:nvPr>
            <p:ph sz="quarter" idx="1"/>
          </p:nvPr>
        </p:nvSpPr>
        <p:spPr>
          <a:xfrm>
            <a:off x="457200" y="1219200"/>
            <a:ext cx="4686304" cy="4937760"/>
          </a:xfrm>
        </p:spPr>
        <p:txBody>
          <a:bodyPr/>
          <a:lstStyle/>
          <a:p>
            <a:r>
              <a:rPr lang="en-US" dirty="0" smtClean="0">
                <a:latin typeface="Bookman Old Style" pitchFamily="18" charset="0"/>
              </a:rPr>
              <a:t>f</a:t>
            </a:r>
            <a:r>
              <a:rPr lang="en-US" dirty="0" smtClean="0">
                <a:latin typeface="Bookman Old Style" pitchFamily="18" charset="0"/>
              </a:rPr>
              <a:t>ounded in 1916 by </a:t>
            </a:r>
            <a:r>
              <a:rPr lang="en-US" i="1" dirty="0" smtClean="0">
                <a:latin typeface="Bookman Old Style" pitchFamily="18" charset="0"/>
              </a:rPr>
              <a:t>Ferdinand de </a:t>
            </a:r>
            <a:r>
              <a:rPr lang="en-US" i="1" dirty="0" smtClean="0">
                <a:latin typeface="Bookman Old Style" pitchFamily="18" charset="0"/>
              </a:rPr>
              <a:t>Saussure</a:t>
            </a:r>
            <a:r>
              <a:rPr lang="en-US" dirty="0" smtClean="0">
                <a:latin typeface="Bookman Old Style" pitchFamily="18" charset="0"/>
              </a:rPr>
              <a:t>;</a:t>
            </a:r>
          </a:p>
          <a:p>
            <a:r>
              <a:rPr lang="en-US" dirty="0" smtClean="0">
                <a:latin typeface="Bookman Old Style" pitchFamily="18" charset="0"/>
              </a:rPr>
              <a:t>Descriptive </a:t>
            </a:r>
            <a:r>
              <a:rPr lang="en-US" dirty="0" smtClean="0">
                <a:latin typeface="Bookman Old Style" pitchFamily="18" charset="0"/>
              </a:rPr>
              <a:t>linguistics </a:t>
            </a:r>
            <a:r>
              <a:rPr lang="en-US" dirty="0" smtClean="0">
                <a:latin typeface="Bookman Old Style" pitchFamily="18" charset="0"/>
              </a:rPr>
              <a:t>emphasizes:</a:t>
            </a:r>
          </a:p>
          <a:p>
            <a:pPr lvl="1"/>
            <a:r>
              <a:rPr lang="en-US" dirty="0" smtClean="0">
                <a:latin typeface="Bookman Old Style" pitchFamily="18" charset="0"/>
              </a:rPr>
              <a:t>the </a:t>
            </a:r>
            <a:r>
              <a:rPr lang="en-US" dirty="0" smtClean="0">
                <a:latin typeface="Bookman Old Style" pitchFamily="18" charset="0"/>
              </a:rPr>
              <a:t>primacy of </a:t>
            </a:r>
            <a:r>
              <a:rPr lang="en-US" dirty="0" smtClean="0">
                <a:latin typeface="Bookman Old Style" pitchFamily="18" charset="0"/>
              </a:rPr>
              <a:t>speech</a:t>
            </a:r>
            <a:r>
              <a:rPr lang="en-US" dirty="0" smtClean="0">
                <a:latin typeface="Bookman Old Style" pitchFamily="18" charset="0"/>
              </a:rPr>
              <a:t>;</a:t>
            </a:r>
            <a:endParaRPr lang="en-US" dirty="0" smtClean="0">
              <a:latin typeface="Bookman Old Style" pitchFamily="18" charset="0"/>
            </a:endParaRPr>
          </a:p>
          <a:p>
            <a:pPr lvl="1"/>
            <a:r>
              <a:rPr lang="en-US" dirty="0" smtClean="0">
                <a:latin typeface="Bookman Old Style" pitchFamily="18" charset="0"/>
              </a:rPr>
              <a:t>the </a:t>
            </a:r>
            <a:r>
              <a:rPr lang="en-US" dirty="0" smtClean="0">
                <a:latin typeface="Bookman Old Style" pitchFamily="18" charset="0"/>
              </a:rPr>
              <a:t>adoption of a synchronic </a:t>
            </a:r>
            <a:r>
              <a:rPr lang="en-US" dirty="0" smtClean="0">
                <a:latin typeface="Bookman Old Style" pitchFamily="18" charset="0"/>
              </a:rPr>
              <a:t>approach</a:t>
            </a:r>
            <a:r>
              <a:rPr lang="en-US" dirty="0" smtClean="0">
                <a:latin typeface="Bookman Old Style" pitchFamily="18" charset="0"/>
              </a:rPr>
              <a:t>;</a:t>
            </a:r>
            <a:endParaRPr lang="en-US" dirty="0" smtClean="0">
              <a:latin typeface="Bookman Old Style" pitchFamily="18" charset="0"/>
            </a:endParaRPr>
          </a:p>
          <a:p>
            <a:pPr lvl="1"/>
            <a:r>
              <a:rPr lang="en-US" dirty="0" smtClean="0">
                <a:latin typeface="Bookman Old Style" pitchFamily="18" charset="0"/>
              </a:rPr>
              <a:t>the </a:t>
            </a:r>
            <a:r>
              <a:rPr lang="en-US" dirty="0" smtClean="0">
                <a:latin typeface="Bookman Old Style" pitchFamily="18" charset="0"/>
              </a:rPr>
              <a:t>description of language and dialect systems as they are found to be spoken.</a:t>
            </a:r>
            <a:endParaRPr lang="ru-RU" dirty="0">
              <a:latin typeface="Bookman Old Style" pitchFamily="18" charset="0"/>
            </a:endParaRPr>
          </a:p>
        </p:txBody>
      </p:sp>
      <p:pic>
        <p:nvPicPr>
          <p:cNvPr id="1026" name="Picture 2" descr="Credit: Getty Images/Keystone"/>
          <p:cNvPicPr>
            <a:picLocks noChangeAspect="1" noChangeArrowheads="1"/>
          </p:cNvPicPr>
          <p:nvPr/>
        </p:nvPicPr>
        <p:blipFill>
          <a:blip r:embed="rId2" cstate="print"/>
          <a:srcRect/>
          <a:stretch>
            <a:fillRect/>
          </a:stretch>
        </p:blipFill>
        <p:spPr bwMode="auto">
          <a:xfrm>
            <a:off x="5572132" y="1357298"/>
            <a:ext cx="2643206" cy="345455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Stages in Structuralism Development</a:t>
            </a:r>
            <a:endParaRPr lang="ru-RU" dirty="0"/>
          </a:p>
        </p:txBody>
      </p:sp>
      <p:graphicFrame>
        <p:nvGraphicFramePr>
          <p:cNvPr id="4" name="Содержимое 3"/>
          <p:cNvGraphicFramePr>
            <a:graphicFrameLocks noGrp="1"/>
          </p:cNvGraphicFramePr>
          <p:nvPr>
            <p:ph sz="quarter" idx="1"/>
          </p:nvPr>
        </p:nvGraphicFramePr>
        <p:xfrm>
          <a:off x="500034" y="1214422"/>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219200"/>
            <a:ext cx="8229600" cy="1852610"/>
          </a:xfrm>
        </p:spPr>
        <p:txBody>
          <a:bodyPr/>
          <a:lstStyle/>
          <a:p>
            <a:pPr algn="ctr"/>
            <a:r>
              <a:rPr lang="en-CA" dirty="0" smtClean="0">
                <a:latin typeface="Bookman Old Style" pitchFamily="18" charset="0"/>
              </a:rPr>
              <a:t>For </a:t>
            </a:r>
            <a:r>
              <a:rPr lang="en-CA" dirty="0" err="1" smtClean="0">
                <a:latin typeface="Bookman Old Style" pitchFamily="18" charset="0"/>
              </a:rPr>
              <a:t>structuralists</a:t>
            </a:r>
            <a:r>
              <a:rPr lang="en-CA" dirty="0" smtClean="0">
                <a:latin typeface="Bookman Old Style" pitchFamily="18" charset="0"/>
              </a:rPr>
              <a:t> a </a:t>
            </a:r>
            <a:r>
              <a:rPr lang="en-CA" b="1" dirty="0" smtClean="0">
                <a:latin typeface="Bookman Old Style" pitchFamily="18" charset="0"/>
              </a:rPr>
              <a:t>language</a:t>
            </a:r>
            <a:r>
              <a:rPr lang="en-CA" dirty="0" smtClean="0">
                <a:latin typeface="Bookman Old Style" pitchFamily="18" charset="0"/>
              </a:rPr>
              <a:t> is a </a:t>
            </a:r>
            <a:r>
              <a:rPr lang="en-CA" i="1" dirty="0" smtClean="0">
                <a:latin typeface="Bookman Old Style" pitchFamily="18" charset="0"/>
              </a:rPr>
              <a:t>self-contained</a:t>
            </a:r>
            <a:r>
              <a:rPr lang="en-CA" dirty="0" smtClean="0">
                <a:latin typeface="Bookman Old Style" pitchFamily="18" charset="0"/>
              </a:rPr>
              <a:t> and </a:t>
            </a:r>
            <a:r>
              <a:rPr lang="en-CA" i="1" dirty="0" smtClean="0">
                <a:latin typeface="Bookman Old Style" pitchFamily="18" charset="0"/>
              </a:rPr>
              <a:t>tightly organised system </a:t>
            </a:r>
            <a:r>
              <a:rPr lang="en-CA" dirty="0" smtClean="0">
                <a:latin typeface="Bookman Old Style" pitchFamily="18" charset="0"/>
              </a:rPr>
              <a:t>whose history is of changes from one state of the system to </a:t>
            </a:r>
            <a:r>
              <a:rPr lang="en-CA" dirty="0" smtClean="0">
                <a:latin typeface="Bookman Old Style" pitchFamily="18" charset="0"/>
              </a:rPr>
              <a:t>another.</a:t>
            </a:r>
            <a:endParaRPr lang="ru-RU" dirty="0" smtClean="0">
              <a:latin typeface="Bookman Old Style" pitchFamily="18" charset="0"/>
            </a:endParaRPr>
          </a:p>
          <a:p>
            <a:pPr algn="ctr"/>
            <a:endParaRPr lang="ru-RU" dirty="0">
              <a:latin typeface="Bookman Old Style" pitchFamily="18" charset="0"/>
            </a:endParaRPr>
          </a:p>
        </p:txBody>
      </p:sp>
      <p:pic>
        <p:nvPicPr>
          <p:cNvPr id="23554" name="Picture 2" descr="Выучи язык онлайн или через приложение для Android или iPhone бесплатно."/>
          <p:cNvPicPr>
            <a:picLocks noChangeAspect="1" noChangeArrowheads="1"/>
          </p:cNvPicPr>
          <p:nvPr/>
        </p:nvPicPr>
        <p:blipFill>
          <a:blip r:embed="rId2"/>
          <a:srcRect/>
          <a:stretch>
            <a:fillRect/>
          </a:stretch>
        </p:blipFill>
        <p:spPr bwMode="auto">
          <a:xfrm>
            <a:off x="2071670" y="2786058"/>
            <a:ext cx="5277530" cy="351945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Structuralism </a:t>
            </a:r>
            <a:r>
              <a:rPr lang="en-US" dirty="0" smtClean="0"/>
              <a:t>C</a:t>
            </a:r>
            <a:r>
              <a:rPr lang="en-US" dirty="0" smtClean="0"/>
              <a:t>onceptual </a:t>
            </a:r>
            <a:r>
              <a:rPr lang="en-US" dirty="0" smtClean="0"/>
              <a:t>I</a:t>
            </a:r>
            <a:r>
              <a:rPr lang="en-US" dirty="0" smtClean="0"/>
              <a:t>deas</a:t>
            </a:r>
            <a:endParaRPr lang="ru-RU" dirty="0"/>
          </a:p>
        </p:txBody>
      </p:sp>
      <p:graphicFrame>
        <p:nvGraphicFramePr>
          <p:cNvPr id="4" name="Содержимое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Structuralism Conceptual Ideas</a:t>
            </a:r>
            <a:endParaRPr lang="ru-RU" dirty="0"/>
          </a:p>
        </p:txBody>
      </p:sp>
      <p:graphicFrame>
        <p:nvGraphicFramePr>
          <p:cNvPr id="4" name="Содержимое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Structuralism Key Concepts </a:t>
            </a:r>
            <a:endParaRPr lang="ru-RU" dirty="0"/>
          </a:p>
        </p:txBody>
      </p:sp>
      <p:graphicFrame>
        <p:nvGraphicFramePr>
          <p:cNvPr id="5" name="Содержимое 4"/>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Discovery Procedure </a:t>
            </a:r>
            <a:endParaRPr lang="ru-RU" dirty="0"/>
          </a:p>
        </p:txBody>
      </p:sp>
      <p:graphicFrame>
        <p:nvGraphicFramePr>
          <p:cNvPr id="4" name="Содержимое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CA" dirty="0" smtClean="0"/>
              <a:t>Outline</a:t>
            </a:r>
            <a:endParaRPr lang="ru-RU" dirty="0"/>
          </a:p>
        </p:txBody>
      </p:sp>
      <p:sp>
        <p:nvSpPr>
          <p:cNvPr id="3" name="Содержимое 2"/>
          <p:cNvSpPr>
            <a:spLocks noGrp="1"/>
          </p:cNvSpPr>
          <p:nvPr>
            <p:ph sz="quarter" idx="1"/>
          </p:nvPr>
        </p:nvSpPr>
        <p:spPr/>
        <p:txBody>
          <a:bodyPr/>
          <a:lstStyle/>
          <a:p>
            <a:r>
              <a:rPr lang="en-CA" dirty="0" smtClean="0">
                <a:latin typeface="+mj-lt"/>
              </a:rPr>
              <a:t>The origin of Structuralism.</a:t>
            </a:r>
          </a:p>
          <a:p>
            <a:r>
              <a:rPr lang="en-CA" dirty="0" smtClean="0">
                <a:latin typeface="+mj-lt"/>
              </a:rPr>
              <a:t>Schools of Structuralism.</a:t>
            </a:r>
          </a:p>
          <a:p>
            <a:r>
              <a:rPr lang="en-CA" dirty="0" smtClean="0">
                <a:latin typeface="+mj-lt"/>
              </a:rPr>
              <a:t>Stages in Structuralism development.</a:t>
            </a:r>
          </a:p>
          <a:p>
            <a:r>
              <a:rPr lang="en-CA" dirty="0" smtClean="0">
                <a:latin typeface="+mj-lt"/>
              </a:rPr>
              <a:t>Structuralism conceptual ideas.</a:t>
            </a:r>
          </a:p>
          <a:p>
            <a:r>
              <a:rPr lang="en-CA" dirty="0" smtClean="0">
                <a:latin typeface="+mj-lt"/>
              </a:rPr>
              <a:t>Discovery procedure.</a:t>
            </a:r>
          </a:p>
          <a:p>
            <a:endParaRPr lang="en-CA" dirty="0" smtClean="0">
              <a:latin typeface="+mj-lt"/>
            </a:endParaRPr>
          </a:p>
          <a:p>
            <a:endParaRPr lang="ru-RU"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CA" dirty="0" smtClean="0"/>
              <a:t>Structuralism </a:t>
            </a:r>
            <a:endParaRPr lang="ru-RU" dirty="0"/>
          </a:p>
        </p:txBody>
      </p:sp>
      <p:sp>
        <p:nvSpPr>
          <p:cNvPr id="3" name="Содержимое 2"/>
          <p:cNvSpPr>
            <a:spLocks noGrp="1"/>
          </p:cNvSpPr>
          <p:nvPr>
            <p:ph sz="quarter" idx="1"/>
          </p:nvPr>
        </p:nvSpPr>
        <p:spPr>
          <a:xfrm>
            <a:off x="428596" y="1214422"/>
            <a:ext cx="8229600" cy="4937760"/>
          </a:xfrm>
        </p:spPr>
        <p:txBody>
          <a:bodyPr>
            <a:normAutofit fontScale="92500"/>
          </a:bodyPr>
          <a:lstStyle/>
          <a:p>
            <a:pPr algn="just"/>
            <a:r>
              <a:rPr lang="en-US" dirty="0" smtClean="0">
                <a:latin typeface="+mj-lt"/>
              </a:rPr>
              <a:t>a </a:t>
            </a:r>
            <a:r>
              <a:rPr lang="en-US" dirty="0" smtClean="0">
                <a:latin typeface="+mj-lt"/>
              </a:rPr>
              <a:t>mode of knowledge of nature and human life that is interested in relationships rather than individual objects or, alternatively, where objects are defined by the set of relationships of which they are part and not by the qualities possessed by them taken in </a:t>
            </a:r>
            <a:r>
              <a:rPr lang="en-US" dirty="0" smtClean="0">
                <a:latin typeface="+mj-lt"/>
              </a:rPr>
              <a:t>isolation</a:t>
            </a:r>
            <a:r>
              <a:rPr lang="en-US" dirty="0" smtClean="0">
                <a:latin typeface="+mj-lt"/>
              </a:rPr>
              <a:t> </a:t>
            </a:r>
            <a:r>
              <a:rPr lang="en-US" dirty="0" smtClean="0">
                <a:latin typeface="+mj-lt"/>
              </a:rPr>
              <a:t>[</a:t>
            </a:r>
            <a:r>
              <a:rPr lang="en-US" dirty="0" smtClean="0">
                <a:latin typeface="+mj-lt"/>
              </a:rPr>
              <a:t>Mauro W. </a:t>
            </a:r>
            <a:r>
              <a:rPr lang="en-US" dirty="0" err="1" smtClean="0">
                <a:latin typeface="+mj-lt"/>
              </a:rPr>
              <a:t>Barbosa</a:t>
            </a:r>
            <a:r>
              <a:rPr lang="en-US" dirty="0" smtClean="0">
                <a:latin typeface="+mj-lt"/>
              </a:rPr>
              <a:t> de Almeida, in </a:t>
            </a:r>
            <a:r>
              <a:rPr lang="en-US" dirty="0" smtClean="0">
                <a:latin typeface="+mj-lt"/>
                <a:hlinkClick r:id="rId2"/>
              </a:rPr>
              <a:t>International Encyclopedia of the Social &amp; Behavioral Sciences (Second Edition)</a:t>
            </a:r>
            <a:r>
              <a:rPr lang="en-US" dirty="0" smtClean="0">
                <a:latin typeface="+mj-lt"/>
              </a:rPr>
              <a:t>, 2015</a:t>
            </a:r>
            <a:r>
              <a:rPr lang="en-US" dirty="0" smtClean="0">
                <a:latin typeface="+mj-lt"/>
              </a:rPr>
              <a:t>];</a:t>
            </a:r>
          </a:p>
          <a:p>
            <a:pPr algn="just"/>
            <a:r>
              <a:rPr lang="en-US" dirty="0" smtClean="0">
                <a:latin typeface="+mj-lt"/>
              </a:rPr>
              <a:t>a philosophy and method that developed from insights in the field of linguistics in the mid-20th Century to study the underlying patterns of social </a:t>
            </a:r>
            <a:r>
              <a:rPr lang="en-US" dirty="0" smtClean="0">
                <a:latin typeface="+mj-lt"/>
              </a:rPr>
              <a:t>life [</a:t>
            </a:r>
            <a:r>
              <a:rPr lang="en-US" dirty="0" smtClean="0">
                <a:latin typeface="+mj-lt"/>
              </a:rPr>
              <a:t>R.G. Smith, in </a:t>
            </a:r>
            <a:r>
              <a:rPr lang="en-US" dirty="0" smtClean="0">
                <a:latin typeface="+mj-lt"/>
                <a:hlinkClick r:id="rId3"/>
              </a:rPr>
              <a:t>International Encyclopedia of Human Geography (Second Edition)</a:t>
            </a:r>
            <a:r>
              <a:rPr lang="en-US" dirty="0" smtClean="0">
                <a:latin typeface="+mj-lt"/>
              </a:rPr>
              <a:t>, 2020</a:t>
            </a:r>
            <a:r>
              <a:rPr lang="en-US" dirty="0" smtClean="0">
                <a:latin typeface="+mj-lt"/>
              </a:rPr>
              <a:t>].</a:t>
            </a:r>
            <a:endParaRPr lang="ru-RU"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CA" dirty="0" smtClean="0"/>
              <a:t>Structuralism</a:t>
            </a:r>
            <a:endParaRPr lang="ru-RU" dirty="0"/>
          </a:p>
        </p:txBody>
      </p:sp>
      <p:sp>
        <p:nvSpPr>
          <p:cNvPr id="3" name="Содержимое 2"/>
          <p:cNvSpPr>
            <a:spLocks noGrp="1"/>
          </p:cNvSpPr>
          <p:nvPr>
            <p:ph sz="quarter" idx="1"/>
          </p:nvPr>
        </p:nvSpPr>
        <p:spPr/>
        <p:txBody>
          <a:bodyPr/>
          <a:lstStyle/>
          <a:p>
            <a:pPr algn="just"/>
            <a:r>
              <a:rPr lang="en-US" dirty="0" smtClean="0">
                <a:latin typeface="+mj-lt"/>
              </a:rPr>
              <a:t>an intellectual tendency that seeks to understand and explain social reality in terms of </a:t>
            </a:r>
            <a:r>
              <a:rPr lang="en-US" i="1" dirty="0" smtClean="0">
                <a:latin typeface="+mj-lt"/>
              </a:rPr>
              <a:t>social </a:t>
            </a:r>
            <a:r>
              <a:rPr lang="en-US" i="1" dirty="0" smtClean="0">
                <a:latin typeface="+mj-lt"/>
              </a:rPr>
              <a:t>structures</a:t>
            </a:r>
            <a:r>
              <a:rPr lang="en-US" dirty="0" smtClean="0">
                <a:latin typeface="+mj-lt"/>
              </a:rPr>
              <a:t>. </a:t>
            </a:r>
            <a:r>
              <a:rPr lang="en-US" i="1" dirty="0" smtClean="0">
                <a:latin typeface="+mj-lt"/>
              </a:rPr>
              <a:t>Structures</a:t>
            </a:r>
            <a:r>
              <a:rPr lang="en-US" dirty="0" smtClean="0">
                <a:latin typeface="+mj-lt"/>
              </a:rPr>
              <a:t> are defined as the patterns and forms of social relations and combinations among a set of constituent social elements or component parts such as positions, units, levels, regions and locations, and social </a:t>
            </a:r>
            <a:r>
              <a:rPr lang="en-US" dirty="0" smtClean="0">
                <a:latin typeface="+mj-lt"/>
              </a:rPr>
              <a:t>formations [</a:t>
            </a:r>
            <a:r>
              <a:rPr lang="en-US" dirty="0" smtClean="0">
                <a:latin typeface="+mj-lt"/>
              </a:rPr>
              <a:t>W.V. </a:t>
            </a:r>
            <a:r>
              <a:rPr lang="en-US" dirty="0" err="1" smtClean="0">
                <a:latin typeface="+mj-lt"/>
              </a:rPr>
              <a:t>Heydebrand</a:t>
            </a:r>
            <a:r>
              <a:rPr lang="en-US" dirty="0" smtClean="0">
                <a:latin typeface="+mj-lt"/>
              </a:rPr>
              <a:t>, in </a:t>
            </a:r>
            <a:r>
              <a:rPr lang="en-US" dirty="0" smtClean="0">
                <a:latin typeface="+mj-lt"/>
                <a:hlinkClick r:id="rId2"/>
              </a:rPr>
              <a:t>International Encyclopedia of the Social &amp; Behavioral Sciences</a:t>
            </a:r>
            <a:r>
              <a:rPr lang="en-US" dirty="0" smtClean="0">
                <a:latin typeface="+mj-lt"/>
              </a:rPr>
              <a:t>, 2001</a:t>
            </a:r>
            <a:r>
              <a:rPr lang="en-US" dirty="0" smtClean="0">
                <a:latin typeface="+mj-lt"/>
              </a:rPr>
              <a:t>].</a:t>
            </a:r>
          </a:p>
          <a:p>
            <a:pPr algn="just"/>
            <a:endParaRPr lang="ru-RU"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CA" dirty="0" smtClean="0"/>
              <a:t>Structuralism</a:t>
            </a:r>
            <a:endParaRPr lang="ru-RU" dirty="0"/>
          </a:p>
        </p:txBody>
      </p:sp>
      <p:sp>
        <p:nvSpPr>
          <p:cNvPr id="3" name="Содержимое 2"/>
          <p:cNvSpPr>
            <a:spLocks noGrp="1"/>
          </p:cNvSpPr>
          <p:nvPr>
            <p:ph sz="quarter" idx="1"/>
          </p:nvPr>
        </p:nvSpPr>
        <p:spPr/>
        <p:txBody>
          <a:bodyPr/>
          <a:lstStyle/>
          <a:p>
            <a:pPr algn="just"/>
            <a:r>
              <a:rPr lang="en-US" dirty="0" smtClean="0">
                <a:latin typeface="+mj-lt"/>
              </a:rPr>
              <a:t>is concerned with the analysis of an experience, event, or idea down to its smallest part. Once the smallest parts have been found, they are classified into </a:t>
            </a:r>
            <a:r>
              <a:rPr lang="en-US" dirty="0" smtClean="0">
                <a:latin typeface="+mj-lt"/>
              </a:rPr>
              <a:t>groups [</a:t>
            </a:r>
            <a:r>
              <a:rPr lang="en-US" dirty="0" smtClean="0">
                <a:latin typeface="+mj-lt"/>
              </a:rPr>
              <a:t>Peter </a:t>
            </a:r>
            <a:r>
              <a:rPr lang="en-US" dirty="0" err="1" smtClean="0">
                <a:latin typeface="+mj-lt"/>
              </a:rPr>
              <a:t>Sturmey</a:t>
            </a:r>
            <a:r>
              <a:rPr lang="en-US" dirty="0" smtClean="0">
                <a:latin typeface="+mj-lt"/>
              </a:rPr>
              <a:t>, ... Erica Doran, in </a:t>
            </a:r>
            <a:r>
              <a:rPr lang="en-US" dirty="0" smtClean="0">
                <a:latin typeface="+mj-lt"/>
                <a:hlinkClick r:id="rId2"/>
              </a:rPr>
              <a:t>Functional Analysis in Clinical Treatment (Second Edition)</a:t>
            </a:r>
            <a:r>
              <a:rPr lang="en-US" dirty="0" smtClean="0">
                <a:latin typeface="+mj-lt"/>
              </a:rPr>
              <a:t>, 2020</a:t>
            </a:r>
            <a:r>
              <a:rPr lang="en-US" dirty="0" smtClean="0">
                <a:latin typeface="+mj-lt"/>
              </a:rPr>
              <a:t>].</a:t>
            </a:r>
            <a:endParaRPr lang="ru-RU"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CA" dirty="0" smtClean="0"/>
              <a:t>Structuralism</a:t>
            </a:r>
            <a:endParaRPr lang="ru-RU" dirty="0"/>
          </a:p>
        </p:txBody>
      </p:sp>
      <p:sp>
        <p:nvSpPr>
          <p:cNvPr id="3" name="Содержимое 2"/>
          <p:cNvSpPr>
            <a:spLocks noGrp="1"/>
          </p:cNvSpPr>
          <p:nvPr>
            <p:ph sz="quarter" idx="1"/>
          </p:nvPr>
        </p:nvSpPr>
        <p:spPr/>
        <p:txBody>
          <a:bodyPr/>
          <a:lstStyle/>
          <a:p>
            <a:r>
              <a:rPr lang="uk-UA" dirty="0" smtClean="0">
                <a:latin typeface="Bookman Old Style" pitchFamily="18" charset="0"/>
              </a:rPr>
              <a:t>1939 </a:t>
            </a:r>
            <a:endParaRPr lang="ru-RU" dirty="0">
              <a:latin typeface="Bookman Old Style" pitchFamily="18" charset="0"/>
            </a:endParaRPr>
          </a:p>
        </p:txBody>
      </p:sp>
      <p:pic>
        <p:nvPicPr>
          <p:cNvPr id="4" name="Рисунок 3" descr="holland48-e1550556062559.jpg"/>
          <p:cNvPicPr>
            <a:picLocks noChangeAspect="1"/>
          </p:cNvPicPr>
          <p:nvPr/>
        </p:nvPicPr>
        <p:blipFill>
          <a:blip r:embed="rId2"/>
          <a:stretch>
            <a:fillRect/>
          </a:stretch>
        </p:blipFill>
        <p:spPr>
          <a:xfrm>
            <a:off x="4572000" y="1214422"/>
            <a:ext cx="4097994" cy="2643206"/>
          </a:xfrm>
          <a:prstGeom prst="rect">
            <a:avLst/>
          </a:prstGeom>
          <a:ln>
            <a:noFill/>
          </a:ln>
          <a:effectLst>
            <a:softEdge rad="112500"/>
          </a:effectLst>
        </p:spPr>
      </p:pic>
      <p:pic>
        <p:nvPicPr>
          <p:cNvPr id="5" name="Рисунок 4" descr="india_flag-5773.jpg"/>
          <p:cNvPicPr>
            <a:picLocks noChangeAspect="1"/>
          </p:cNvPicPr>
          <p:nvPr/>
        </p:nvPicPr>
        <p:blipFill>
          <a:blip r:embed="rId3"/>
          <a:stretch>
            <a:fillRect/>
          </a:stretch>
        </p:blipFill>
        <p:spPr>
          <a:xfrm>
            <a:off x="4572000" y="3825880"/>
            <a:ext cx="4071966" cy="2712948"/>
          </a:xfrm>
          <a:prstGeom prst="rect">
            <a:avLst/>
          </a:prstGeom>
          <a:ln>
            <a:noFill/>
          </a:ln>
          <a:effectLst>
            <a:softEdge rad="112500"/>
          </a:effectLst>
        </p:spPr>
      </p:pic>
      <p:pic>
        <p:nvPicPr>
          <p:cNvPr id="6" name="Рисунок 5" descr="EY27aTKXgAAs4Ae.jpg"/>
          <p:cNvPicPr>
            <a:picLocks noChangeAspect="1"/>
          </p:cNvPicPr>
          <p:nvPr/>
        </p:nvPicPr>
        <p:blipFill>
          <a:blip r:embed="rId4"/>
          <a:stretch>
            <a:fillRect/>
          </a:stretch>
        </p:blipFill>
        <p:spPr>
          <a:xfrm>
            <a:off x="500034" y="3786190"/>
            <a:ext cx="3903066" cy="2689226"/>
          </a:xfrm>
          <a:prstGeom prst="rect">
            <a:avLst/>
          </a:prstGeom>
          <a:ln>
            <a:noFill/>
          </a:ln>
          <a:effectLst>
            <a:softEdge rad="112500"/>
          </a:effectLst>
        </p:spPr>
      </p:pic>
      <p:pic>
        <p:nvPicPr>
          <p:cNvPr id="7" name="Рисунок 6" descr="1_qC-fprlL11-7PhhFP15tIw.jpeg"/>
          <p:cNvPicPr>
            <a:picLocks noChangeAspect="1"/>
          </p:cNvPicPr>
          <p:nvPr/>
        </p:nvPicPr>
        <p:blipFill>
          <a:blip r:embed="rId5" cstate="print"/>
          <a:stretch>
            <a:fillRect/>
          </a:stretch>
        </p:blipFill>
        <p:spPr>
          <a:xfrm>
            <a:off x="571472" y="1214422"/>
            <a:ext cx="3870230" cy="257176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Schools of Structuralism</a:t>
            </a:r>
            <a:br>
              <a:rPr lang="en-US" dirty="0" smtClean="0"/>
            </a:br>
            <a:r>
              <a:rPr lang="ru-RU" dirty="0" smtClean="0"/>
              <a:t>20-40</a:t>
            </a:r>
            <a:r>
              <a:rPr lang="en-US" dirty="0" smtClean="0"/>
              <a:t>s</a:t>
            </a:r>
            <a:r>
              <a:rPr lang="ru-RU" dirty="0" smtClean="0"/>
              <a:t> </a:t>
            </a:r>
            <a:r>
              <a:rPr lang="ru-RU" dirty="0" err="1" smtClean="0"/>
              <a:t>of</a:t>
            </a:r>
            <a:r>
              <a:rPr lang="ru-RU" dirty="0" smtClean="0"/>
              <a:t> </a:t>
            </a:r>
            <a:r>
              <a:rPr lang="ru-RU" dirty="0" err="1" smtClean="0"/>
              <a:t>the</a:t>
            </a:r>
            <a:r>
              <a:rPr lang="ru-RU" dirty="0" smtClean="0"/>
              <a:t> </a:t>
            </a:r>
            <a:r>
              <a:rPr lang="en-US" dirty="0" smtClean="0"/>
              <a:t>XX </a:t>
            </a:r>
            <a:r>
              <a:rPr lang="ru-RU" dirty="0" err="1" smtClean="0"/>
              <a:t>century</a:t>
            </a:r>
            <a:endParaRPr lang="ru-RU" dirty="0"/>
          </a:p>
        </p:txBody>
      </p:sp>
      <p:graphicFrame>
        <p:nvGraphicFramePr>
          <p:cNvPr id="4" name="Содержимое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The Prague School</a:t>
            </a:r>
            <a:r>
              <a:rPr lang="en-US" dirty="0" smtClean="0"/>
              <a:t/>
            </a:r>
            <a:br>
              <a:rPr lang="en-US" dirty="0" smtClean="0"/>
            </a:br>
            <a:r>
              <a:rPr lang="en-US" i="1" dirty="0" smtClean="0"/>
              <a:t> </a:t>
            </a:r>
            <a:r>
              <a:rPr lang="en-US" i="1" dirty="0" err="1" smtClean="0"/>
              <a:t>Pražský</a:t>
            </a:r>
            <a:r>
              <a:rPr lang="en-US" i="1" dirty="0" smtClean="0"/>
              <a:t> </a:t>
            </a:r>
            <a:r>
              <a:rPr lang="en-US" i="1" dirty="0" err="1" smtClean="0"/>
              <a:t>lingvistický</a:t>
            </a:r>
            <a:r>
              <a:rPr lang="en-US" i="1" dirty="0" smtClean="0"/>
              <a:t> </a:t>
            </a:r>
            <a:r>
              <a:rPr lang="en-US" i="1" dirty="0" err="1" smtClean="0"/>
              <a:t>kroužek</a:t>
            </a:r>
            <a:endParaRPr lang="ru-RU" dirty="0"/>
          </a:p>
        </p:txBody>
      </p:sp>
      <p:sp>
        <p:nvSpPr>
          <p:cNvPr id="3" name="Содержимое 2"/>
          <p:cNvSpPr>
            <a:spLocks noGrp="1"/>
          </p:cNvSpPr>
          <p:nvPr>
            <p:ph sz="quarter" idx="1"/>
          </p:nvPr>
        </p:nvSpPr>
        <p:spPr>
          <a:xfrm>
            <a:off x="457200" y="1219200"/>
            <a:ext cx="5472122" cy="4937760"/>
          </a:xfrm>
        </p:spPr>
        <p:txBody>
          <a:bodyPr/>
          <a:lstStyle/>
          <a:p>
            <a:r>
              <a:rPr lang="en-US" dirty="0" smtClean="0">
                <a:latin typeface="+mj-lt"/>
              </a:rPr>
              <a:t>established in </a:t>
            </a:r>
            <a:r>
              <a:rPr lang="en-US" u="sng" dirty="0" smtClean="0">
                <a:latin typeface="+mj-lt"/>
              </a:rPr>
              <a:t>Prague</a:t>
            </a:r>
            <a:r>
              <a:rPr lang="en-US" dirty="0" smtClean="0">
                <a:latin typeface="+mj-lt"/>
              </a:rPr>
              <a:t> in the </a:t>
            </a:r>
            <a:r>
              <a:rPr lang="en-US" u="sng" dirty="0" smtClean="0">
                <a:latin typeface="+mj-lt"/>
              </a:rPr>
              <a:t>1920s</a:t>
            </a:r>
            <a:r>
              <a:rPr lang="en-US" dirty="0" smtClean="0">
                <a:latin typeface="+mj-lt"/>
              </a:rPr>
              <a:t> by </a:t>
            </a:r>
            <a:r>
              <a:rPr lang="en-US" u="sng" dirty="0" err="1" smtClean="0">
                <a:latin typeface="+mj-lt"/>
              </a:rPr>
              <a:t>Vilem</a:t>
            </a:r>
            <a:r>
              <a:rPr lang="en-US" u="sng" dirty="0" smtClean="0">
                <a:latin typeface="+mj-lt"/>
              </a:rPr>
              <a:t> </a:t>
            </a:r>
            <a:r>
              <a:rPr lang="en-US" u="sng" dirty="0" err="1" smtClean="0">
                <a:latin typeface="+mj-lt"/>
              </a:rPr>
              <a:t>Mathesius</a:t>
            </a:r>
            <a:r>
              <a:rPr lang="en-US" dirty="0" smtClean="0">
                <a:latin typeface="+mj-lt"/>
              </a:rPr>
              <a:t>;</a:t>
            </a:r>
          </a:p>
          <a:p>
            <a:r>
              <a:rPr lang="en-US" u="sng" dirty="0" smtClean="0">
                <a:latin typeface="+mj-lt"/>
              </a:rPr>
              <a:t>r</a:t>
            </a:r>
            <a:r>
              <a:rPr lang="en-US" u="sng" dirty="0" smtClean="0">
                <a:latin typeface="+mj-lt"/>
              </a:rPr>
              <a:t>epresentatives</a:t>
            </a:r>
            <a:r>
              <a:rPr lang="en-US" dirty="0" smtClean="0">
                <a:latin typeface="+mj-lt"/>
              </a:rPr>
              <a:t>: </a:t>
            </a:r>
            <a:r>
              <a:rPr lang="en-US" dirty="0" smtClean="0">
                <a:latin typeface="+mj-lt"/>
              </a:rPr>
              <a:t>Russian linguist </a:t>
            </a:r>
            <a:r>
              <a:rPr lang="en-US" i="1" dirty="0" err="1" smtClean="0">
                <a:latin typeface="+mj-lt"/>
              </a:rPr>
              <a:t>Nikolay</a:t>
            </a:r>
            <a:r>
              <a:rPr lang="en-US" i="1" dirty="0" smtClean="0">
                <a:latin typeface="+mj-lt"/>
              </a:rPr>
              <a:t> </a:t>
            </a:r>
            <a:r>
              <a:rPr lang="en-US" i="1" dirty="0" err="1" smtClean="0">
                <a:latin typeface="+mj-lt"/>
              </a:rPr>
              <a:t>Trubetskoy</a:t>
            </a:r>
            <a:r>
              <a:rPr lang="en-US" i="1" dirty="0" smtClean="0">
                <a:latin typeface="+mj-lt"/>
              </a:rPr>
              <a:t> </a:t>
            </a:r>
            <a:r>
              <a:rPr lang="en-US" dirty="0" smtClean="0">
                <a:latin typeface="+mj-lt"/>
              </a:rPr>
              <a:t>and the Russian-born American linguist </a:t>
            </a:r>
            <a:r>
              <a:rPr lang="en-US" i="1" dirty="0" smtClean="0">
                <a:latin typeface="+mj-lt"/>
              </a:rPr>
              <a:t>Roman </a:t>
            </a:r>
            <a:r>
              <a:rPr lang="en-US" i="1" dirty="0" err="1" smtClean="0">
                <a:latin typeface="+mj-lt"/>
              </a:rPr>
              <a:t>Jakobson</a:t>
            </a:r>
            <a:r>
              <a:rPr lang="en-US" i="1" dirty="0" smtClean="0">
                <a:latin typeface="+mj-lt"/>
              </a:rPr>
              <a:t>, </a:t>
            </a:r>
            <a:r>
              <a:rPr lang="en-US" dirty="0" smtClean="0">
                <a:latin typeface="+mj-lt"/>
              </a:rPr>
              <a:t>the </a:t>
            </a:r>
            <a:r>
              <a:rPr lang="en-US" dirty="0" smtClean="0">
                <a:latin typeface="+mj-lt"/>
              </a:rPr>
              <a:t>famous Czech literary scholars </a:t>
            </a:r>
            <a:r>
              <a:rPr lang="en-US" i="1" dirty="0" smtClean="0">
                <a:latin typeface="+mj-lt"/>
              </a:rPr>
              <a:t>René </a:t>
            </a:r>
            <a:r>
              <a:rPr lang="en-US" i="1" dirty="0" err="1" smtClean="0">
                <a:latin typeface="+mj-lt"/>
              </a:rPr>
              <a:t>Wellek</a:t>
            </a:r>
            <a:r>
              <a:rPr lang="en-US" i="1" dirty="0" smtClean="0">
                <a:latin typeface="+mj-lt"/>
              </a:rPr>
              <a:t> </a:t>
            </a:r>
            <a:r>
              <a:rPr lang="en-US" dirty="0" smtClean="0">
                <a:latin typeface="+mj-lt"/>
              </a:rPr>
              <a:t>and </a:t>
            </a:r>
            <a:r>
              <a:rPr lang="en-US" i="1" dirty="0" smtClean="0">
                <a:latin typeface="+mj-lt"/>
              </a:rPr>
              <a:t>Jan </a:t>
            </a:r>
            <a:r>
              <a:rPr lang="en-US" i="1" dirty="0" err="1" smtClean="0">
                <a:latin typeface="+mj-lt"/>
              </a:rPr>
              <a:t>Mukařovský</a:t>
            </a:r>
            <a:r>
              <a:rPr lang="en-US" dirty="0" smtClean="0">
                <a:latin typeface="+mj-lt"/>
              </a:rPr>
              <a:t>.</a:t>
            </a:r>
            <a:endParaRPr lang="ru-RU" dirty="0">
              <a:latin typeface="+mj-lt"/>
            </a:endParaRPr>
          </a:p>
        </p:txBody>
      </p:sp>
      <p:pic>
        <p:nvPicPr>
          <p:cNvPr id="4" name="Рисунок 3" descr="ClBi1r4d8Tcg0.jpeg"/>
          <p:cNvPicPr>
            <a:picLocks noChangeAspect="1"/>
          </p:cNvPicPr>
          <p:nvPr/>
        </p:nvPicPr>
        <p:blipFill>
          <a:blip r:embed="rId2"/>
          <a:stretch>
            <a:fillRect/>
          </a:stretch>
        </p:blipFill>
        <p:spPr>
          <a:xfrm>
            <a:off x="6357950" y="1285860"/>
            <a:ext cx="2176441" cy="314324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The Copenhagen School</a:t>
            </a:r>
            <a:br>
              <a:rPr lang="en-US" dirty="0" smtClean="0"/>
            </a:br>
            <a:r>
              <a:rPr lang="en-US" dirty="0" smtClean="0"/>
              <a:t> </a:t>
            </a:r>
            <a:r>
              <a:rPr lang="en-US" dirty="0" err="1" smtClean="0"/>
              <a:t>Cercle</a:t>
            </a:r>
            <a:r>
              <a:rPr lang="en-US" dirty="0" smtClean="0"/>
              <a:t> </a:t>
            </a:r>
            <a:r>
              <a:rPr lang="en-US" dirty="0" err="1" smtClean="0"/>
              <a:t>Linguistique</a:t>
            </a:r>
            <a:r>
              <a:rPr lang="en-US" dirty="0" smtClean="0"/>
              <a:t> de </a:t>
            </a:r>
            <a:r>
              <a:rPr lang="en-US" dirty="0" err="1" smtClean="0"/>
              <a:t>Copenhague</a:t>
            </a:r>
            <a:endParaRPr lang="ru-RU" dirty="0"/>
          </a:p>
        </p:txBody>
      </p:sp>
      <p:sp>
        <p:nvSpPr>
          <p:cNvPr id="3" name="Содержимое 2"/>
          <p:cNvSpPr>
            <a:spLocks noGrp="1"/>
          </p:cNvSpPr>
          <p:nvPr>
            <p:ph sz="quarter" idx="1"/>
          </p:nvPr>
        </p:nvSpPr>
        <p:spPr>
          <a:xfrm>
            <a:off x="457200" y="1219200"/>
            <a:ext cx="5329246" cy="4937760"/>
          </a:xfrm>
        </p:spPr>
        <p:txBody>
          <a:bodyPr>
            <a:normAutofit fontScale="70000" lnSpcReduction="20000"/>
          </a:bodyPr>
          <a:lstStyle/>
          <a:p>
            <a:r>
              <a:rPr lang="en-US" dirty="0" smtClean="0">
                <a:latin typeface="+mj-lt"/>
              </a:rPr>
              <a:t>founded at 8 p.m. on the 24th September, </a:t>
            </a:r>
            <a:r>
              <a:rPr lang="en-US" dirty="0" smtClean="0">
                <a:latin typeface="+mj-lt"/>
              </a:rPr>
              <a:t>1931 by</a:t>
            </a:r>
            <a:r>
              <a:rPr lang="en-US" dirty="0" smtClean="0">
                <a:latin typeface="Bookman Old Style" pitchFamily="18" charset="0"/>
              </a:rPr>
              <a:t> </a:t>
            </a:r>
            <a:r>
              <a:rPr lang="en-US" i="1" dirty="0" smtClean="0">
                <a:latin typeface="Bookman Old Style" pitchFamily="18" charset="0"/>
              </a:rPr>
              <a:t>Louis </a:t>
            </a:r>
            <a:r>
              <a:rPr lang="en-US" i="1" dirty="0" err="1" smtClean="0">
                <a:latin typeface="Bookman Old Style" pitchFamily="18" charset="0"/>
              </a:rPr>
              <a:t>Hjelmslev</a:t>
            </a:r>
            <a:r>
              <a:rPr lang="en-US" i="1" dirty="0" smtClean="0">
                <a:latin typeface="Bookman Old Style" pitchFamily="18" charset="0"/>
              </a:rPr>
              <a:t> </a:t>
            </a:r>
            <a:r>
              <a:rPr lang="en-US" dirty="0" smtClean="0">
                <a:latin typeface="Bookman Old Style" pitchFamily="18" charset="0"/>
              </a:rPr>
              <a:t>and</a:t>
            </a:r>
            <a:r>
              <a:rPr lang="en-US" dirty="0" smtClean="0">
                <a:latin typeface="Bookman Old Style" pitchFamily="18" charset="0"/>
              </a:rPr>
              <a:t> </a:t>
            </a:r>
            <a:r>
              <a:rPr lang="en-US" i="1" dirty="0" err="1" smtClean="0">
                <a:latin typeface="Bookman Old Style" pitchFamily="18" charset="0"/>
              </a:rPr>
              <a:t>Viggo</a:t>
            </a:r>
            <a:r>
              <a:rPr lang="en-US" i="1" dirty="0" smtClean="0">
                <a:latin typeface="Bookman Old Style" pitchFamily="18" charset="0"/>
              </a:rPr>
              <a:t> </a:t>
            </a:r>
            <a:r>
              <a:rPr lang="en-US" i="1" dirty="0" err="1" smtClean="0">
                <a:latin typeface="Bookman Old Style" pitchFamily="18" charset="0"/>
              </a:rPr>
              <a:t>Brodal</a:t>
            </a:r>
            <a:r>
              <a:rPr lang="en-US" i="1" dirty="0" smtClean="0">
                <a:latin typeface="Bookman Old Style" pitchFamily="18" charset="0"/>
              </a:rPr>
              <a:t>;</a:t>
            </a:r>
          </a:p>
          <a:p>
            <a:r>
              <a:rPr lang="en-US" dirty="0" smtClean="0">
                <a:latin typeface="Bookman Old Style" pitchFamily="18" charset="0"/>
              </a:rPr>
              <a:t> theory of </a:t>
            </a:r>
            <a:r>
              <a:rPr lang="en-US" dirty="0" smtClean="0">
                <a:latin typeface="Bookman Old Style" pitchFamily="18" charset="0"/>
              </a:rPr>
              <a:t>language – </a:t>
            </a:r>
            <a:r>
              <a:rPr lang="en-US" b="1" i="1" dirty="0" err="1" smtClean="0">
                <a:latin typeface="Bookman Old Style" pitchFamily="18" charset="0"/>
              </a:rPr>
              <a:t>glossematics</a:t>
            </a:r>
            <a:r>
              <a:rPr lang="en-US" dirty="0" smtClean="0">
                <a:latin typeface="Bookman Old Style" pitchFamily="18" charset="0"/>
              </a:rPr>
              <a:t> </a:t>
            </a:r>
            <a:r>
              <a:rPr lang="en-US" i="1" dirty="0" smtClean="0">
                <a:latin typeface="Bookman Old Style" pitchFamily="18" charset="0"/>
              </a:rPr>
              <a:t>(“Prolegomena </a:t>
            </a:r>
            <a:r>
              <a:rPr lang="en-US" i="1" dirty="0" smtClean="0">
                <a:latin typeface="Bookman Old Style" pitchFamily="18" charset="0"/>
              </a:rPr>
              <a:t>to a </a:t>
            </a:r>
            <a:r>
              <a:rPr lang="en-US" i="1" dirty="0" smtClean="0">
                <a:latin typeface="Bookman Old Style" pitchFamily="18" charset="0"/>
              </a:rPr>
              <a:t>Theory </a:t>
            </a:r>
            <a:r>
              <a:rPr lang="en-US" i="1" dirty="0" smtClean="0">
                <a:latin typeface="Bookman Old Style" pitchFamily="18" charset="0"/>
              </a:rPr>
              <a:t>of </a:t>
            </a:r>
            <a:r>
              <a:rPr lang="en-US" i="1" dirty="0" smtClean="0">
                <a:latin typeface="Bookman Old Style" pitchFamily="18" charset="0"/>
              </a:rPr>
              <a:t>Language” (1943)</a:t>
            </a:r>
            <a:r>
              <a:rPr lang="en-US" dirty="0" smtClean="0">
                <a:latin typeface="Bookman Old Style" pitchFamily="18" charset="0"/>
              </a:rPr>
              <a:t> </a:t>
            </a:r>
            <a:r>
              <a:rPr lang="en-US" dirty="0" smtClean="0">
                <a:latin typeface="Bookman Old Style" pitchFamily="18" charset="0"/>
              </a:rPr>
              <a:t>and </a:t>
            </a:r>
            <a:r>
              <a:rPr lang="en-US" i="1" dirty="0" smtClean="0">
                <a:latin typeface="Bookman Old Style" pitchFamily="18" charset="0"/>
              </a:rPr>
              <a:t>“Résumé </a:t>
            </a:r>
            <a:r>
              <a:rPr lang="en-US" i="1" dirty="0" smtClean="0">
                <a:latin typeface="Bookman Old Style" pitchFamily="18" charset="0"/>
              </a:rPr>
              <a:t>of a </a:t>
            </a:r>
            <a:r>
              <a:rPr lang="en-US" i="1" dirty="0" smtClean="0">
                <a:latin typeface="Bookman Old Style" pitchFamily="18" charset="0"/>
              </a:rPr>
              <a:t>Theory </a:t>
            </a:r>
            <a:r>
              <a:rPr lang="en-US" i="1" dirty="0" smtClean="0">
                <a:latin typeface="Bookman Old Style" pitchFamily="18" charset="0"/>
              </a:rPr>
              <a:t>of </a:t>
            </a:r>
            <a:r>
              <a:rPr lang="en-US" i="1" dirty="0" smtClean="0">
                <a:latin typeface="Bookman Old Style" pitchFamily="18" charset="0"/>
              </a:rPr>
              <a:t>Language”;</a:t>
            </a:r>
          </a:p>
          <a:p>
            <a:r>
              <a:rPr lang="en-US" dirty="0" smtClean="0">
                <a:latin typeface="+mj-lt"/>
              </a:rPr>
              <a:t>The </a:t>
            </a:r>
            <a:r>
              <a:rPr lang="en-US" u="sng" dirty="0" smtClean="0">
                <a:latin typeface="+mj-lt"/>
              </a:rPr>
              <a:t>principal ideas </a:t>
            </a:r>
            <a:r>
              <a:rPr lang="en-US" dirty="0" smtClean="0">
                <a:latin typeface="+mj-lt"/>
              </a:rPr>
              <a:t>of the school are:</a:t>
            </a:r>
          </a:p>
          <a:p>
            <a:pPr lvl="1"/>
            <a:r>
              <a:rPr lang="en-US" dirty="0" smtClean="0">
                <a:latin typeface="+mj-lt"/>
              </a:rPr>
              <a:t>a </a:t>
            </a:r>
            <a:r>
              <a:rPr lang="en-US" dirty="0" smtClean="0">
                <a:latin typeface="+mj-lt"/>
              </a:rPr>
              <a:t>language consists of content and </a:t>
            </a:r>
            <a:r>
              <a:rPr lang="en-US" dirty="0" smtClean="0">
                <a:latin typeface="+mj-lt"/>
              </a:rPr>
              <a:t>expression;</a:t>
            </a:r>
            <a:endParaRPr lang="en-US" dirty="0" smtClean="0">
              <a:latin typeface="+mj-lt"/>
            </a:endParaRPr>
          </a:p>
          <a:p>
            <a:pPr lvl="1"/>
            <a:r>
              <a:rPr lang="en-US" dirty="0" smtClean="0">
                <a:latin typeface="+mj-lt"/>
              </a:rPr>
              <a:t>a </a:t>
            </a:r>
            <a:r>
              <a:rPr lang="en-US" dirty="0" smtClean="0">
                <a:latin typeface="+mj-lt"/>
              </a:rPr>
              <a:t>language consists of a succession and a </a:t>
            </a:r>
            <a:r>
              <a:rPr lang="en-US" dirty="0" smtClean="0">
                <a:latin typeface="+mj-lt"/>
              </a:rPr>
              <a:t>system;</a:t>
            </a:r>
            <a:endParaRPr lang="en-US" dirty="0" smtClean="0">
              <a:latin typeface="+mj-lt"/>
            </a:endParaRPr>
          </a:p>
          <a:p>
            <a:pPr lvl="1"/>
            <a:r>
              <a:rPr lang="en-US" dirty="0" smtClean="0">
                <a:latin typeface="+mj-lt"/>
              </a:rPr>
              <a:t>content </a:t>
            </a:r>
            <a:r>
              <a:rPr lang="en-US" dirty="0" smtClean="0">
                <a:latin typeface="+mj-lt"/>
              </a:rPr>
              <a:t>and expression are interconnected by </a:t>
            </a:r>
            <a:r>
              <a:rPr lang="en-US" dirty="0" smtClean="0">
                <a:latin typeface="+mj-lt"/>
              </a:rPr>
              <a:t>commutation;</a:t>
            </a:r>
            <a:endParaRPr lang="en-US" dirty="0" smtClean="0">
              <a:latin typeface="+mj-lt"/>
            </a:endParaRPr>
          </a:p>
          <a:p>
            <a:pPr lvl="1"/>
            <a:r>
              <a:rPr lang="en-US" dirty="0" smtClean="0">
                <a:latin typeface="+mj-lt"/>
              </a:rPr>
              <a:t>there </a:t>
            </a:r>
            <a:r>
              <a:rPr lang="en-US" dirty="0" smtClean="0">
                <a:latin typeface="+mj-lt"/>
              </a:rPr>
              <a:t>are certain relations in the succession and the </a:t>
            </a:r>
            <a:r>
              <a:rPr lang="en-US" dirty="0" smtClean="0">
                <a:latin typeface="+mj-lt"/>
              </a:rPr>
              <a:t>system;</a:t>
            </a:r>
            <a:endParaRPr lang="en-US" dirty="0" smtClean="0">
              <a:latin typeface="+mj-lt"/>
            </a:endParaRPr>
          </a:p>
          <a:p>
            <a:pPr lvl="1"/>
            <a:r>
              <a:rPr lang="en-US" dirty="0" smtClean="0">
                <a:latin typeface="+mj-lt"/>
              </a:rPr>
              <a:t>there </a:t>
            </a:r>
            <a:r>
              <a:rPr lang="en-US" dirty="0" smtClean="0">
                <a:latin typeface="+mj-lt"/>
              </a:rPr>
              <a:t>are no one-to-one correspondents between content and expression, but the signs may be divided into smaller components.</a:t>
            </a:r>
          </a:p>
          <a:p>
            <a:endParaRPr lang="ru-RU" dirty="0">
              <a:latin typeface="Bookman Old Style" pitchFamily="18" charset="0"/>
            </a:endParaRPr>
          </a:p>
        </p:txBody>
      </p:sp>
      <p:pic>
        <p:nvPicPr>
          <p:cNvPr id="4" name="Рисунок 3" descr="louis-hjelmslev.jpg"/>
          <p:cNvPicPr>
            <a:picLocks noChangeAspect="1"/>
          </p:cNvPicPr>
          <p:nvPr/>
        </p:nvPicPr>
        <p:blipFill>
          <a:blip r:embed="rId2"/>
          <a:stretch>
            <a:fillRect/>
          </a:stretch>
        </p:blipFill>
        <p:spPr>
          <a:xfrm>
            <a:off x="5929322" y="1214422"/>
            <a:ext cx="1905000" cy="2603500"/>
          </a:xfrm>
          <a:prstGeom prst="rect">
            <a:avLst/>
          </a:prstGeom>
          <a:ln>
            <a:noFill/>
          </a:ln>
          <a:effectLst>
            <a:softEdge rad="112500"/>
          </a:effectLst>
        </p:spPr>
      </p:pic>
      <p:pic>
        <p:nvPicPr>
          <p:cNvPr id="5" name="Рисунок 4" descr="viggo-brondal.jpg"/>
          <p:cNvPicPr>
            <a:picLocks noChangeAspect="1"/>
          </p:cNvPicPr>
          <p:nvPr/>
        </p:nvPicPr>
        <p:blipFill>
          <a:blip r:embed="rId3"/>
          <a:stretch>
            <a:fillRect/>
          </a:stretch>
        </p:blipFill>
        <p:spPr>
          <a:xfrm>
            <a:off x="6858016" y="3214686"/>
            <a:ext cx="1952233" cy="271464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136</TotalTime>
  <Words>487</Words>
  <Application>Microsoft Office PowerPoint</Application>
  <PresentationFormat>Экран (4:3)</PresentationFormat>
  <Paragraphs>64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Начальная</vt:lpstr>
      <vt:lpstr>Structuralism in Linguistics</vt:lpstr>
      <vt:lpstr>Outline</vt:lpstr>
      <vt:lpstr>Structuralism </vt:lpstr>
      <vt:lpstr>Structuralism</vt:lpstr>
      <vt:lpstr>Structuralism</vt:lpstr>
      <vt:lpstr>Structuralism</vt:lpstr>
      <vt:lpstr>Schools of Structuralism 20-40s of the XX century</vt:lpstr>
      <vt:lpstr>The Prague School  Pražský lingvistický kroužek</vt:lpstr>
      <vt:lpstr>The Copenhagen School  Cercle Linguistique de Copenhague</vt:lpstr>
      <vt:lpstr>Descriptive Linguistics</vt:lpstr>
      <vt:lpstr>Stages in Structuralism Development</vt:lpstr>
      <vt:lpstr>Слайд 12</vt:lpstr>
      <vt:lpstr>Structuralism Conceptual Ideas</vt:lpstr>
      <vt:lpstr>Structuralism Conceptual Ideas</vt:lpstr>
      <vt:lpstr>Structuralism Key Concepts </vt:lpstr>
      <vt:lpstr>Discovery Procedure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Structuralism in Linguistics</dc:title>
  <dc:creator>HP</dc:creator>
  <cp:lastModifiedBy>HP</cp:lastModifiedBy>
  <cp:revision>45</cp:revision>
  <dcterms:created xsi:type="dcterms:W3CDTF">2021-09-05T17:22:12Z</dcterms:created>
  <dcterms:modified xsi:type="dcterms:W3CDTF">2021-09-05T19:38:52Z</dcterms:modified>
</cp:coreProperties>
</file>