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9" r:id="rId12"/>
    <p:sldId id="270" r:id="rId13"/>
    <p:sldId id="272" r:id="rId14"/>
    <p:sldId id="273" r:id="rId15"/>
    <p:sldId id="265" r:id="rId16"/>
    <p:sldId id="266" r:id="rId17"/>
    <p:sldId id="267" r:id="rId18"/>
    <p:sldId id="268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94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2.rada.gov.ua/laws/show/435-1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5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91-2011-%D0%BF" TargetMode="External"/><Relationship Id="rId2" Type="http://schemas.openxmlformats.org/officeDocument/2006/relationships/hyperlink" Target="https://zakon.rada.gov.ua/laws/show/435-15#n581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2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legalaid.gov.ua/index.php/%D0%9F%D1%80%D0%B0%D0%B2%D0%BE_%D0%BD%D0%B0_%D0%BE%D0%B1%D0%BE%D0%B2%27%D1%8F%D0%B7%D0%BA%D0%BE%D0%B2%D1%83_%D1%87%D0%B0%D1%81%D1%82%D0%BA%D1%83_%D1%83_%D1%81%D0%BF%D0%B0%D0%B4%D1%89%D0%B8%D0%BD%D1%9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.rada.gov.ua/laws/show/435-15/page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.rada.gov.ua/laws/show/435-15/pag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Спадкування</a:t>
            </a:r>
            <a:r>
              <a:rPr lang="ru-RU" dirty="0" smtClean="0"/>
              <a:t> за </a:t>
            </a:r>
            <a:r>
              <a:rPr lang="ru-RU" dirty="0" err="1" smtClean="0"/>
              <a:t>заповітом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44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ст. 1248</a:t>
            </a:r>
            <a:r>
              <a:rPr lang="en-US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Цивільного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en-US" dirty="0">
                <a:hlinkClick r:id="rId2"/>
              </a:rPr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написаний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на </a:t>
            </a:r>
            <a:r>
              <a:rPr lang="ru-RU" dirty="0" err="1"/>
              <a:t>прохання</a:t>
            </a:r>
            <a:r>
              <a:rPr lang="ru-RU" dirty="0"/>
              <a:t> особи </a:t>
            </a:r>
            <a:r>
              <a:rPr lang="ru-RU" dirty="0" err="1"/>
              <a:t>записати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вголос</a:t>
            </a:r>
            <a:r>
              <a:rPr lang="ru-RU" dirty="0"/>
              <a:t> </a:t>
            </a:r>
            <a:r>
              <a:rPr lang="ru-RU" dirty="0" err="1"/>
              <a:t>прочитаний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і </a:t>
            </a:r>
            <a:r>
              <a:rPr lang="ru-RU" dirty="0" err="1"/>
              <a:t>підписаний</a:t>
            </a:r>
            <a:r>
              <a:rPr lang="ru-RU" dirty="0"/>
              <a:t> ним. 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через </a:t>
            </a:r>
            <a:r>
              <a:rPr lang="ru-RU" dirty="0" err="1"/>
              <a:t>фізичні</a:t>
            </a:r>
            <a:r>
              <a:rPr lang="ru-RU" dirty="0"/>
              <a:t> вади не </a:t>
            </a:r>
            <a:r>
              <a:rPr lang="ru-RU" dirty="0" err="1"/>
              <a:t>може</a:t>
            </a:r>
            <a:r>
              <a:rPr lang="ru-RU" dirty="0"/>
              <a:t> сам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відбуватися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. </a:t>
            </a:r>
            <a:r>
              <a:rPr lang="ru-RU" dirty="0" err="1"/>
              <a:t>Фізична</a:t>
            </a:r>
            <a:r>
              <a:rPr lang="ru-RU" dirty="0"/>
              <a:t> особа,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заповідається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не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підписувати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за </a:t>
            </a:r>
            <a:r>
              <a:rPr lang="ru-RU" dirty="0" err="1"/>
              <a:t>заповідача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Нотаріус</a:t>
            </a:r>
            <a:r>
              <a:rPr lang="ru-RU" dirty="0"/>
              <a:t> при </a:t>
            </a:r>
            <a:r>
              <a:rPr lang="ru-RU" dirty="0" err="1"/>
              <a:t>посвідченні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роз'яснити</a:t>
            </a:r>
            <a:r>
              <a:rPr lang="ru-RU" dirty="0"/>
              <a:t> </a:t>
            </a:r>
            <a:r>
              <a:rPr lang="ru-RU" dirty="0" err="1"/>
              <a:t>заповідачу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/>
              <a:t>1241</a:t>
            </a:r>
            <a:r>
              <a:rPr lang="en-US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Цивільного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en-US" dirty="0">
                <a:hlinkClick r:id="rId2"/>
              </a:rPr>
              <a:t> </a:t>
            </a:r>
            <a:r>
              <a:rPr lang="ru-RU" dirty="0"/>
              <a:t>про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та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1307</a:t>
            </a:r>
            <a:r>
              <a:rPr lang="en-US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Цивільного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en-US" dirty="0">
                <a:hlinkClick r:id="rId2"/>
              </a:rPr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нікчемності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яке є предметом </a:t>
            </a:r>
            <a:r>
              <a:rPr lang="ru-RU" dirty="0" err="1"/>
              <a:t>спадкового</a:t>
            </a:r>
            <a:r>
              <a:rPr lang="ru-RU" dirty="0"/>
              <a:t> договору.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685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1248.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написаний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на </a:t>
            </a:r>
            <a:r>
              <a:rPr lang="ru-RU" dirty="0" err="1"/>
              <a:t>прохання</a:t>
            </a:r>
            <a:r>
              <a:rPr lang="ru-RU" dirty="0"/>
              <a:t> особи </a:t>
            </a:r>
            <a:r>
              <a:rPr lang="ru-RU" dirty="0" err="1"/>
              <a:t>записати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вголос</a:t>
            </a:r>
            <a:r>
              <a:rPr lang="ru-RU" dirty="0"/>
              <a:t> </a:t>
            </a:r>
            <a:r>
              <a:rPr lang="ru-RU" dirty="0" err="1"/>
              <a:t>прочитаний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і </a:t>
            </a:r>
            <a:r>
              <a:rPr lang="ru-RU" dirty="0" err="1"/>
              <a:t>підписаний</a:t>
            </a:r>
            <a:r>
              <a:rPr lang="ru-RU" dirty="0"/>
              <a:t> ним.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через </a:t>
            </a:r>
            <a:r>
              <a:rPr lang="ru-RU" dirty="0" err="1"/>
              <a:t>фізичні</a:t>
            </a:r>
            <a:r>
              <a:rPr lang="ru-RU" dirty="0"/>
              <a:t> вади не </a:t>
            </a:r>
            <a:r>
              <a:rPr lang="ru-RU" dirty="0" err="1"/>
              <a:t>може</a:t>
            </a:r>
            <a:r>
              <a:rPr lang="ru-RU" dirty="0"/>
              <a:t> сам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відбуватися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стаття</a:t>
            </a:r>
            <a:r>
              <a:rPr lang="ru-RU" u="sng" dirty="0">
                <a:hlinkClick r:id="rId2"/>
              </a:rPr>
              <a:t> 1253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624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Правила</a:t>
            </a:r>
            <a:r>
              <a:rPr lang="en-US" b="1" dirty="0" smtClean="0"/>
              <a:t> </a:t>
            </a:r>
            <a:r>
              <a:rPr lang="en-US" b="1" dirty="0" err="1"/>
              <a:t>посвідчення</a:t>
            </a:r>
            <a:r>
              <a:rPr lang="en-US" b="1" dirty="0"/>
              <a:t> </a:t>
            </a:r>
            <a:r>
              <a:rPr lang="en-US" b="1" dirty="0" err="1"/>
              <a:t>заповіту</a:t>
            </a:r>
            <a:r>
              <a:rPr lang="en-US" b="1" dirty="0"/>
              <a:t> </a:t>
            </a:r>
            <a:r>
              <a:rPr lang="en-US" b="1" dirty="0" err="1"/>
              <a:t>нотаріусом</a:t>
            </a:r>
            <a:r>
              <a:rPr lang="en-US" b="1" dirty="0"/>
              <a:t> </a:t>
            </a:r>
            <a:r>
              <a:rPr lang="en-US" b="1" dirty="0" err="1"/>
              <a:t>та</a:t>
            </a:r>
            <a:r>
              <a:rPr lang="en-US" b="1" dirty="0"/>
              <a:t> </a:t>
            </a:r>
            <a:r>
              <a:rPr lang="en-US" b="1" dirty="0" err="1"/>
              <a:t>іншими</a:t>
            </a:r>
            <a:r>
              <a:rPr lang="en-US" b="1" dirty="0"/>
              <a:t> </a:t>
            </a:r>
            <a:r>
              <a:rPr lang="en-US" b="1" dirty="0" err="1"/>
              <a:t>уповноваженими</a:t>
            </a:r>
            <a:r>
              <a:rPr lang="en-US" b="1" dirty="0"/>
              <a:t> </a:t>
            </a:r>
            <a:r>
              <a:rPr lang="en-US" b="1" dirty="0" err="1"/>
              <a:t>законом</a:t>
            </a:r>
            <a:r>
              <a:rPr lang="en-US" b="1" dirty="0"/>
              <a:t> </a:t>
            </a:r>
            <a:r>
              <a:rPr lang="en-US" b="1" dirty="0" err="1"/>
              <a:t>особами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Нотаріуси</a:t>
            </a:r>
            <a:r>
              <a:rPr lang="en-US" dirty="0"/>
              <a:t>, </a:t>
            </a:r>
            <a:r>
              <a:rPr lang="en-US" dirty="0" err="1"/>
              <a:t>посадові</a:t>
            </a:r>
            <a:r>
              <a:rPr lang="en-US" dirty="0"/>
              <a:t>, </a:t>
            </a:r>
            <a:r>
              <a:rPr lang="en-US" dirty="0" err="1"/>
              <a:t>службові</a:t>
            </a:r>
            <a:r>
              <a:rPr lang="en-US" dirty="0"/>
              <a:t> </a:t>
            </a:r>
            <a:r>
              <a:rPr lang="en-US" dirty="0" err="1"/>
              <a:t>особи</a:t>
            </a:r>
            <a:r>
              <a:rPr lang="en-US" dirty="0"/>
              <a:t> </a:t>
            </a:r>
            <a:r>
              <a:rPr lang="en-US" dirty="0" err="1"/>
              <a:t>встановлюють</a:t>
            </a:r>
            <a:r>
              <a:rPr lang="en-US" dirty="0"/>
              <a:t> </a:t>
            </a:r>
            <a:r>
              <a:rPr lang="en-US" dirty="0" err="1"/>
              <a:t>особу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звернулася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посвідченням</a:t>
            </a:r>
            <a:r>
              <a:rPr lang="en-US" dirty="0"/>
              <a:t> </a:t>
            </a:r>
            <a:r>
              <a:rPr lang="en-US" dirty="0" err="1"/>
              <a:t>заповіту</a:t>
            </a:r>
            <a:r>
              <a:rPr lang="en-US" dirty="0"/>
              <a:t> </a:t>
            </a:r>
            <a:r>
              <a:rPr lang="en-US" dirty="0" err="1"/>
              <a:t>чи</a:t>
            </a:r>
            <a:r>
              <a:rPr lang="en-US" dirty="0"/>
              <a:t> </a:t>
            </a:r>
            <a:r>
              <a:rPr lang="en-US" dirty="0" err="1"/>
              <a:t>довіреності</a:t>
            </a:r>
            <a:r>
              <a:rPr lang="en-US" dirty="0"/>
              <a:t>, </a:t>
            </a:r>
            <a:r>
              <a:rPr lang="en-US" dirty="0" err="1"/>
              <a:t>та</a:t>
            </a:r>
            <a:r>
              <a:rPr lang="en-US" dirty="0"/>
              <a:t> </a:t>
            </a:r>
            <a:r>
              <a:rPr lang="en-US" dirty="0" err="1"/>
              <a:t>перевіряють</a:t>
            </a:r>
            <a:r>
              <a:rPr lang="en-US" dirty="0"/>
              <a:t> </a:t>
            </a:r>
            <a:r>
              <a:rPr lang="en-US" dirty="0" err="1"/>
              <a:t>її</a:t>
            </a:r>
            <a:r>
              <a:rPr lang="en-US" dirty="0"/>
              <a:t> </a:t>
            </a:r>
            <a:r>
              <a:rPr lang="en-US" dirty="0" err="1"/>
              <a:t>цивільну</a:t>
            </a:r>
            <a:r>
              <a:rPr lang="en-US" dirty="0"/>
              <a:t> </a:t>
            </a:r>
            <a:r>
              <a:rPr lang="en-US" dirty="0" err="1"/>
              <a:t>дієздатність</a:t>
            </a:r>
            <a:r>
              <a:rPr lang="en-US" dirty="0"/>
              <a:t>. </a:t>
            </a:r>
          </a:p>
          <a:p>
            <a:r>
              <a:rPr lang="en-US" b="1" dirty="0" err="1"/>
              <a:t>Повну</a:t>
            </a:r>
            <a:r>
              <a:rPr lang="en-US" b="1" dirty="0"/>
              <a:t> </a:t>
            </a:r>
            <a:r>
              <a:rPr lang="en-US" b="1" dirty="0" err="1"/>
              <a:t>цивільну</a:t>
            </a:r>
            <a:r>
              <a:rPr lang="en-US" b="1" dirty="0"/>
              <a:t> </a:t>
            </a:r>
            <a:r>
              <a:rPr lang="en-US" b="1" dirty="0" err="1"/>
              <a:t>дієздатність</a:t>
            </a:r>
            <a:r>
              <a:rPr lang="en-US" dirty="0"/>
              <a:t> </a:t>
            </a:r>
            <a:r>
              <a:rPr lang="en-US" dirty="0" err="1"/>
              <a:t>має</a:t>
            </a:r>
            <a:r>
              <a:rPr lang="en-US" dirty="0"/>
              <a:t> </a:t>
            </a:r>
            <a:r>
              <a:rPr lang="en-US" dirty="0" err="1"/>
              <a:t>фізична</a:t>
            </a:r>
            <a:r>
              <a:rPr lang="en-US" dirty="0"/>
              <a:t> </a:t>
            </a:r>
            <a:r>
              <a:rPr lang="en-US" dirty="0" err="1"/>
              <a:t>особа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досягла</a:t>
            </a:r>
            <a:r>
              <a:rPr lang="en-US" dirty="0"/>
              <a:t> 18-річного </a:t>
            </a:r>
            <a:r>
              <a:rPr lang="en-US" dirty="0" err="1"/>
              <a:t>віку</a:t>
            </a:r>
            <a:r>
              <a:rPr lang="en-US" dirty="0"/>
              <a:t> (</a:t>
            </a:r>
            <a:r>
              <a:rPr lang="en-US" dirty="0" err="1"/>
              <a:t>повноліття</a:t>
            </a:r>
            <a:r>
              <a:rPr lang="en-US" dirty="0"/>
              <a:t>). </a:t>
            </a:r>
            <a:r>
              <a:rPr lang="en-US" dirty="0" err="1"/>
              <a:t>Повна</a:t>
            </a:r>
            <a:r>
              <a:rPr lang="en-US" dirty="0"/>
              <a:t> </a:t>
            </a:r>
            <a:r>
              <a:rPr lang="en-US" dirty="0" err="1"/>
              <a:t>цивільна</a:t>
            </a:r>
            <a:r>
              <a:rPr lang="en-US" dirty="0"/>
              <a:t> </a:t>
            </a:r>
            <a:r>
              <a:rPr lang="en-US" dirty="0" err="1"/>
              <a:t>дієздатність</a:t>
            </a:r>
            <a:r>
              <a:rPr lang="en-US" dirty="0"/>
              <a:t> </a:t>
            </a:r>
            <a:r>
              <a:rPr lang="en-US" dirty="0" err="1"/>
              <a:t>може</a:t>
            </a:r>
            <a:r>
              <a:rPr lang="en-US" dirty="0"/>
              <a:t> </a:t>
            </a:r>
            <a:r>
              <a:rPr lang="en-US" dirty="0" err="1"/>
              <a:t>бути</a:t>
            </a:r>
            <a:r>
              <a:rPr lang="en-US" dirty="0"/>
              <a:t> </a:t>
            </a:r>
            <a:r>
              <a:rPr lang="en-US" dirty="0" err="1"/>
              <a:t>надана</a:t>
            </a:r>
            <a:r>
              <a:rPr lang="en-US" dirty="0"/>
              <a:t> </a:t>
            </a:r>
            <a:r>
              <a:rPr lang="en-US" dirty="0" err="1"/>
              <a:t>фізичній</a:t>
            </a:r>
            <a:r>
              <a:rPr lang="en-US" dirty="0"/>
              <a:t> </a:t>
            </a:r>
            <a:r>
              <a:rPr lang="en-US" dirty="0" err="1"/>
              <a:t>особі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досягла</a:t>
            </a:r>
            <a:r>
              <a:rPr lang="en-US" dirty="0"/>
              <a:t> 16-річного </a:t>
            </a:r>
            <a:r>
              <a:rPr lang="en-US" dirty="0" err="1"/>
              <a:t>віку</a:t>
            </a:r>
            <a:r>
              <a:rPr lang="en-US" dirty="0"/>
              <a:t> і </a:t>
            </a:r>
            <a:r>
              <a:rPr lang="en-US" dirty="0" err="1"/>
              <a:t>працює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трудовим</a:t>
            </a:r>
            <a:r>
              <a:rPr lang="en-US" dirty="0"/>
              <a:t> </a:t>
            </a:r>
            <a:r>
              <a:rPr lang="en-US" dirty="0" err="1"/>
              <a:t>договором</a:t>
            </a:r>
            <a:r>
              <a:rPr lang="en-US" dirty="0"/>
              <a:t>, </a:t>
            </a:r>
            <a:r>
              <a:rPr lang="en-US" dirty="0" err="1"/>
              <a:t>фізичній</a:t>
            </a:r>
            <a:r>
              <a:rPr lang="en-US" dirty="0"/>
              <a:t> </a:t>
            </a:r>
            <a:r>
              <a:rPr lang="en-US" dirty="0" err="1"/>
              <a:t>особі</a:t>
            </a:r>
            <a:r>
              <a:rPr lang="en-US" dirty="0"/>
              <a:t>, </a:t>
            </a:r>
            <a:r>
              <a:rPr lang="en-US" dirty="0" err="1"/>
              <a:t>яка</a:t>
            </a:r>
            <a:r>
              <a:rPr lang="en-US" dirty="0"/>
              <a:t> </a:t>
            </a:r>
            <a:r>
              <a:rPr lang="en-US" dirty="0" err="1"/>
              <a:t>займається</a:t>
            </a:r>
            <a:r>
              <a:rPr lang="en-US" dirty="0"/>
              <a:t> </a:t>
            </a:r>
            <a:r>
              <a:rPr lang="en-US" dirty="0" err="1"/>
              <a:t>підприємницькою</a:t>
            </a:r>
            <a:r>
              <a:rPr lang="en-US" dirty="0"/>
              <a:t> </a:t>
            </a:r>
            <a:r>
              <a:rPr lang="en-US" dirty="0" err="1"/>
              <a:t>діяльністю</a:t>
            </a:r>
            <a:r>
              <a:rPr lang="en-US" dirty="0"/>
              <a:t>, а </a:t>
            </a:r>
            <a:r>
              <a:rPr lang="en-US" dirty="0" err="1"/>
              <a:t>також</a:t>
            </a:r>
            <a:r>
              <a:rPr lang="en-US" dirty="0"/>
              <a:t> </a:t>
            </a:r>
            <a:r>
              <a:rPr lang="en-US" dirty="0" err="1"/>
              <a:t>неповнолітній</a:t>
            </a:r>
            <a:r>
              <a:rPr lang="en-US" dirty="0"/>
              <a:t> </a:t>
            </a:r>
            <a:r>
              <a:rPr lang="en-US" dirty="0" err="1"/>
              <a:t>особі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записана</a:t>
            </a:r>
            <a:r>
              <a:rPr lang="en-US" dirty="0"/>
              <a:t> </a:t>
            </a:r>
            <a:r>
              <a:rPr lang="en-US" dirty="0" err="1"/>
              <a:t>матір'ю</a:t>
            </a:r>
            <a:r>
              <a:rPr lang="en-US" dirty="0"/>
              <a:t> </a:t>
            </a:r>
            <a:r>
              <a:rPr lang="en-US" dirty="0" err="1"/>
              <a:t>або</a:t>
            </a:r>
            <a:r>
              <a:rPr lang="en-US" dirty="0"/>
              <a:t> </a:t>
            </a:r>
            <a:r>
              <a:rPr lang="en-US" dirty="0" err="1"/>
              <a:t>батьком</a:t>
            </a:r>
            <a:r>
              <a:rPr lang="en-US" dirty="0"/>
              <a:t> </a:t>
            </a:r>
            <a:r>
              <a:rPr lang="en-US" dirty="0" err="1"/>
              <a:t>дитини</a:t>
            </a:r>
            <a:r>
              <a:rPr lang="en-US" dirty="0"/>
              <a:t>. У </a:t>
            </a:r>
            <a:r>
              <a:rPr lang="en-US" dirty="0" err="1"/>
              <a:t>разі</a:t>
            </a:r>
            <a:r>
              <a:rPr lang="en-US" dirty="0"/>
              <a:t> </a:t>
            </a:r>
            <a:r>
              <a:rPr lang="en-US" dirty="0" err="1"/>
              <a:t>реєстрації</a:t>
            </a:r>
            <a:r>
              <a:rPr lang="en-US" dirty="0"/>
              <a:t> </a:t>
            </a:r>
            <a:r>
              <a:rPr lang="en-US" dirty="0" err="1"/>
              <a:t>шлюбу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досягнення</a:t>
            </a:r>
            <a:r>
              <a:rPr lang="en-US" dirty="0"/>
              <a:t> </a:t>
            </a:r>
            <a:r>
              <a:rPr lang="en-US" dirty="0" err="1"/>
              <a:t>повноліття</a:t>
            </a:r>
            <a:r>
              <a:rPr lang="en-US" dirty="0"/>
              <a:t> </a:t>
            </a:r>
            <a:r>
              <a:rPr lang="en-US" dirty="0" err="1"/>
              <a:t>фізична</a:t>
            </a:r>
            <a:r>
              <a:rPr lang="en-US" dirty="0"/>
              <a:t> </a:t>
            </a:r>
            <a:r>
              <a:rPr lang="en-US" dirty="0" err="1"/>
              <a:t>особа</a:t>
            </a:r>
            <a:r>
              <a:rPr lang="en-US" dirty="0"/>
              <a:t> </a:t>
            </a:r>
            <a:r>
              <a:rPr lang="en-US" dirty="0" err="1"/>
              <a:t>набуває</a:t>
            </a:r>
            <a:r>
              <a:rPr lang="en-US" dirty="0"/>
              <a:t> </a:t>
            </a:r>
            <a:r>
              <a:rPr lang="en-US" dirty="0" err="1"/>
              <a:t>повної</a:t>
            </a:r>
            <a:r>
              <a:rPr lang="en-US" dirty="0"/>
              <a:t> </a:t>
            </a:r>
            <a:r>
              <a:rPr lang="en-US" dirty="0" err="1"/>
              <a:t>цивільної</a:t>
            </a:r>
            <a:r>
              <a:rPr lang="en-US" dirty="0"/>
              <a:t> </a:t>
            </a:r>
            <a:r>
              <a:rPr lang="en-US" dirty="0" err="1"/>
              <a:t>дієздатності</a:t>
            </a:r>
            <a:r>
              <a:rPr lang="en-US" dirty="0"/>
              <a:t> з </a:t>
            </a:r>
            <a:r>
              <a:rPr lang="en-US" dirty="0" err="1"/>
              <a:t>моменту</a:t>
            </a:r>
            <a:r>
              <a:rPr lang="en-US" dirty="0"/>
              <a:t> </a:t>
            </a:r>
            <a:r>
              <a:rPr lang="en-US" dirty="0" err="1"/>
              <a:t>реєстрації</a:t>
            </a:r>
            <a:r>
              <a:rPr lang="en-US" dirty="0"/>
              <a:t> </a:t>
            </a:r>
            <a:r>
              <a:rPr lang="en-US" dirty="0" err="1"/>
              <a:t>шлюбу</a:t>
            </a:r>
            <a:r>
              <a:rPr lang="en-US" dirty="0"/>
              <a:t>.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підтвердження</a:t>
            </a:r>
            <a:r>
              <a:rPr lang="en-US" dirty="0"/>
              <a:t> </a:t>
            </a:r>
            <a:r>
              <a:rPr lang="en-US" dirty="0" err="1"/>
              <a:t>набуття</a:t>
            </a:r>
            <a:r>
              <a:rPr lang="en-US" dirty="0"/>
              <a:t> </a:t>
            </a:r>
            <a:r>
              <a:rPr lang="en-US" dirty="0" err="1"/>
              <a:t>неповнолітньою</a:t>
            </a:r>
            <a:r>
              <a:rPr lang="en-US" dirty="0"/>
              <a:t> </a:t>
            </a:r>
            <a:r>
              <a:rPr lang="en-US" dirty="0" err="1"/>
              <a:t>особою</a:t>
            </a:r>
            <a:r>
              <a:rPr lang="en-US" dirty="0"/>
              <a:t> </a:t>
            </a:r>
            <a:r>
              <a:rPr lang="en-US" dirty="0" err="1"/>
              <a:t>повної</a:t>
            </a:r>
            <a:r>
              <a:rPr lang="en-US" dirty="0"/>
              <a:t> </a:t>
            </a:r>
            <a:r>
              <a:rPr lang="en-US" dirty="0" err="1"/>
              <a:t>цивільної</a:t>
            </a:r>
            <a:r>
              <a:rPr lang="en-US" dirty="0"/>
              <a:t> </a:t>
            </a:r>
            <a:r>
              <a:rPr lang="en-US" dirty="0" err="1"/>
              <a:t>дієздатності</a:t>
            </a:r>
            <a:r>
              <a:rPr lang="en-US" dirty="0"/>
              <a:t> </a:t>
            </a:r>
            <a:r>
              <a:rPr lang="en-US" dirty="0" err="1"/>
              <a:t>посадовій</a:t>
            </a:r>
            <a:r>
              <a:rPr lang="en-US" dirty="0"/>
              <a:t>, </a:t>
            </a:r>
            <a:r>
              <a:rPr lang="en-US" dirty="0" err="1"/>
              <a:t>службовій</a:t>
            </a:r>
            <a:r>
              <a:rPr lang="en-US" dirty="0"/>
              <a:t> </a:t>
            </a:r>
            <a:r>
              <a:rPr lang="en-US" dirty="0" err="1"/>
              <a:t>особі</a:t>
            </a:r>
            <a:r>
              <a:rPr lang="en-US" dirty="0"/>
              <a:t> </a:t>
            </a:r>
            <a:r>
              <a:rPr lang="en-US" dirty="0" err="1"/>
              <a:t>подаються</a:t>
            </a:r>
            <a:r>
              <a:rPr lang="en-US" dirty="0"/>
              <a:t> </a:t>
            </a:r>
            <a:r>
              <a:rPr lang="en-US" dirty="0" err="1"/>
              <a:t>відповідні</a:t>
            </a:r>
            <a:r>
              <a:rPr lang="en-US" dirty="0"/>
              <a:t> </a:t>
            </a:r>
            <a:r>
              <a:rPr lang="en-US" dirty="0" err="1"/>
              <a:t>документи</a:t>
            </a:r>
            <a:r>
              <a:rPr lang="en-US" dirty="0"/>
              <a:t> (</a:t>
            </a:r>
            <a:r>
              <a:rPr lang="en-US" dirty="0" err="1"/>
              <a:t>трудовий</a:t>
            </a:r>
            <a:r>
              <a:rPr lang="en-US" dirty="0"/>
              <a:t> </a:t>
            </a:r>
            <a:r>
              <a:rPr lang="en-US" dirty="0" err="1"/>
              <a:t>договір</a:t>
            </a:r>
            <a:r>
              <a:rPr lang="en-US" dirty="0"/>
              <a:t>, </a:t>
            </a:r>
            <a:r>
              <a:rPr lang="en-US" dirty="0" err="1"/>
              <a:t>виписка</a:t>
            </a:r>
            <a:r>
              <a:rPr lang="en-US" dirty="0"/>
              <a:t> з </a:t>
            </a:r>
            <a:r>
              <a:rPr lang="en-US" dirty="0" err="1"/>
              <a:t>наказу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 </a:t>
            </a:r>
            <a:r>
              <a:rPr lang="en-US" dirty="0" err="1"/>
              <a:t>призначення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посаду</a:t>
            </a:r>
            <a:r>
              <a:rPr lang="en-US" dirty="0"/>
              <a:t>, </a:t>
            </a:r>
            <a:r>
              <a:rPr lang="en-US" dirty="0" err="1"/>
              <a:t>свідоцтво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 </a:t>
            </a:r>
            <a:r>
              <a:rPr lang="en-US" dirty="0" err="1"/>
              <a:t>державну</a:t>
            </a:r>
            <a:r>
              <a:rPr lang="en-US" dirty="0"/>
              <a:t> </a:t>
            </a:r>
            <a:r>
              <a:rPr lang="en-US" dirty="0" err="1"/>
              <a:t>реєстрацію</a:t>
            </a:r>
            <a:r>
              <a:rPr lang="en-US" dirty="0"/>
              <a:t> </a:t>
            </a:r>
            <a:r>
              <a:rPr lang="en-US" dirty="0" err="1"/>
              <a:t>фізичної</a:t>
            </a:r>
            <a:r>
              <a:rPr lang="en-US" dirty="0"/>
              <a:t> </a:t>
            </a:r>
            <a:r>
              <a:rPr lang="en-US" dirty="0" err="1"/>
              <a:t>особи</a:t>
            </a:r>
            <a:r>
              <a:rPr lang="en-US" dirty="0"/>
              <a:t> - </a:t>
            </a:r>
            <a:r>
              <a:rPr lang="en-US" dirty="0" err="1"/>
              <a:t>підприємця</a:t>
            </a:r>
            <a:r>
              <a:rPr lang="en-US" dirty="0"/>
              <a:t>, </a:t>
            </a:r>
            <a:r>
              <a:rPr lang="en-US" dirty="0" err="1"/>
              <a:t>свідоцтво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 </a:t>
            </a:r>
            <a:r>
              <a:rPr lang="en-US" dirty="0" err="1"/>
              <a:t>шлюб</a:t>
            </a:r>
            <a:r>
              <a:rPr lang="en-US" dirty="0"/>
              <a:t>, </a:t>
            </a:r>
            <a:r>
              <a:rPr lang="en-US" dirty="0" err="1"/>
              <a:t>свідоцтво</a:t>
            </a:r>
            <a:r>
              <a:rPr lang="en-US" dirty="0"/>
              <a:t> </a:t>
            </a:r>
            <a:r>
              <a:rPr lang="en-US" dirty="0" err="1"/>
              <a:t>про</a:t>
            </a:r>
            <a:r>
              <a:rPr lang="en-US" dirty="0"/>
              <a:t> </a:t>
            </a:r>
            <a:r>
              <a:rPr lang="en-US" dirty="0" err="1"/>
              <a:t>народження</a:t>
            </a:r>
            <a:r>
              <a:rPr lang="en-US" dirty="0"/>
              <a:t> </a:t>
            </a:r>
            <a:r>
              <a:rPr lang="en-US" dirty="0" err="1"/>
              <a:t>дитини</a:t>
            </a:r>
            <a:r>
              <a:rPr lang="en-US" dirty="0"/>
              <a:t> </a:t>
            </a:r>
            <a:r>
              <a:rPr lang="en-US" dirty="0" err="1"/>
              <a:t>тощо</a:t>
            </a:r>
            <a:r>
              <a:rPr lang="en-US" dirty="0"/>
              <a:t>). У </a:t>
            </a:r>
            <a:r>
              <a:rPr lang="en-US" dirty="0" err="1"/>
              <a:t>разі</a:t>
            </a:r>
            <a:r>
              <a:rPr lang="en-US" dirty="0"/>
              <a:t> </a:t>
            </a:r>
            <a:r>
              <a:rPr lang="en-US" dirty="0" err="1"/>
              <a:t>припинення</a:t>
            </a:r>
            <a:r>
              <a:rPr lang="en-US" dirty="0"/>
              <a:t> </a:t>
            </a:r>
            <a:r>
              <a:rPr lang="en-US" dirty="0" err="1"/>
              <a:t>шлюбу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досягнення</a:t>
            </a:r>
            <a:r>
              <a:rPr lang="en-US" dirty="0"/>
              <a:t> </a:t>
            </a:r>
            <a:r>
              <a:rPr lang="en-US" dirty="0" err="1"/>
              <a:t>фізичною</a:t>
            </a:r>
            <a:r>
              <a:rPr lang="en-US" dirty="0"/>
              <a:t> </a:t>
            </a:r>
            <a:r>
              <a:rPr lang="en-US" dirty="0" err="1"/>
              <a:t>особою</a:t>
            </a:r>
            <a:r>
              <a:rPr lang="en-US" dirty="0"/>
              <a:t> </a:t>
            </a:r>
            <a:r>
              <a:rPr lang="en-US" dirty="0" err="1"/>
              <a:t>повноліття</a:t>
            </a:r>
            <a:r>
              <a:rPr lang="en-US" dirty="0"/>
              <a:t>, </a:t>
            </a:r>
            <a:r>
              <a:rPr lang="en-US" dirty="0" err="1"/>
              <a:t>припинення</a:t>
            </a:r>
            <a:r>
              <a:rPr lang="en-US" dirty="0"/>
              <a:t> </a:t>
            </a:r>
            <a:r>
              <a:rPr lang="en-US" dirty="0" err="1"/>
              <a:t>дії</a:t>
            </a:r>
            <a:r>
              <a:rPr lang="en-US" dirty="0"/>
              <a:t> </a:t>
            </a:r>
            <a:r>
              <a:rPr lang="en-US" dirty="0" err="1"/>
              <a:t>трудового</a:t>
            </a:r>
            <a:r>
              <a:rPr lang="en-US" dirty="0"/>
              <a:t> </a:t>
            </a:r>
            <a:r>
              <a:rPr lang="en-US" dirty="0" err="1"/>
              <a:t>договору</a:t>
            </a:r>
            <a:r>
              <a:rPr lang="en-US" dirty="0"/>
              <a:t> </a:t>
            </a:r>
            <a:r>
              <a:rPr lang="en-US" dirty="0" err="1"/>
              <a:t>або</a:t>
            </a:r>
            <a:r>
              <a:rPr lang="en-US" dirty="0"/>
              <a:t> </a:t>
            </a:r>
            <a:r>
              <a:rPr lang="en-US" dirty="0" err="1"/>
              <a:t>припинення</a:t>
            </a:r>
            <a:r>
              <a:rPr lang="en-US" dirty="0"/>
              <a:t> </a:t>
            </a:r>
            <a:r>
              <a:rPr lang="en-US" dirty="0" err="1"/>
              <a:t>фізичною</a:t>
            </a:r>
            <a:r>
              <a:rPr lang="en-US" dirty="0"/>
              <a:t> </a:t>
            </a:r>
            <a:r>
              <a:rPr lang="en-US" dirty="0" err="1"/>
              <a:t>особою</a:t>
            </a:r>
            <a:r>
              <a:rPr lang="en-US" dirty="0"/>
              <a:t> </a:t>
            </a:r>
            <a:r>
              <a:rPr lang="en-US" dirty="0" err="1"/>
              <a:t>провадження</a:t>
            </a:r>
            <a:r>
              <a:rPr lang="en-US" dirty="0"/>
              <a:t> </a:t>
            </a:r>
            <a:r>
              <a:rPr lang="en-US" dirty="0" err="1"/>
              <a:t>підприємницької</a:t>
            </a:r>
            <a:r>
              <a:rPr lang="en-US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08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1249.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секретних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Секретним</a:t>
            </a:r>
            <a:r>
              <a:rPr lang="ru-RU" dirty="0"/>
              <a:t> є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без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склала</a:t>
            </a:r>
            <a:r>
              <a:rPr lang="ru-RU" dirty="0"/>
              <a:t> </a:t>
            </a:r>
            <a:r>
              <a:rPr lang="ru-RU" dirty="0" err="1"/>
              <a:t>секретний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заклеєному</a:t>
            </a:r>
            <a:r>
              <a:rPr lang="ru-RU" dirty="0"/>
              <a:t>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нотаріусові</a:t>
            </a:r>
            <a:r>
              <a:rPr lang="ru-RU" dirty="0"/>
              <a:t>. На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</a:t>
            </a:r>
          </a:p>
          <a:p>
            <a:r>
              <a:rPr lang="ru-RU" dirty="0" err="1"/>
              <a:t>Нотаріус</a:t>
            </a:r>
            <a:r>
              <a:rPr lang="ru-RU" dirty="0"/>
              <a:t> ставить на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посвідчувальний</a:t>
            </a:r>
            <a:r>
              <a:rPr lang="ru-RU" dirty="0"/>
              <a:t> </a:t>
            </a:r>
            <a:r>
              <a:rPr lang="ru-RU" dirty="0" err="1"/>
              <a:t>напис</a:t>
            </a:r>
            <a:r>
              <a:rPr lang="ru-RU" dirty="0"/>
              <a:t>, </a:t>
            </a:r>
            <a:r>
              <a:rPr lang="ru-RU" dirty="0" err="1"/>
              <a:t>скріплює</a:t>
            </a:r>
            <a:r>
              <a:rPr lang="ru-RU" dirty="0"/>
              <a:t> </a:t>
            </a:r>
            <a:r>
              <a:rPr lang="ru-RU" dirty="0" err="1"/>
              <a:t>печаткою</a:t>
            </a:r>
            <a:r>
              <a:rPr lang="ru-RU" dirty="0"/>
              <a:t> і в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поміщає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інший</a:t>
            </a:r>
            <a:r>
              <a:rPr lang="ru-RU" dirty="0"/>
              <a:t> конверт та </a:t>
            </a:r>
            <a:r>
              <a:rPr lang="ru-RU" dirty="0" err="1"/>
              <a:t>опечатує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069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1250.</a:t>
            </a:r>
            <a:r>
              <a:rPr lang="ru-RU" dirty="0"/>
              <a:t> 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секретного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Одержавши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призначає</a:t>
            </a:r>
            <a:r>
              <a:rPr lang="ru-RU" dirty="0"/>
              <a:t>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Про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та </a:t>
            </a:r>
            <a:r>
              <a:rPr lang="ru-RU" dirty="0" err="1"/>
              <a:t>родичів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в </a:t>
            </a:r>
            <a:r>
              <a:rPr lang="ru-RU" dirty="0" err="1"/>
              <a:t>друкованих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відкриває</a:t>
            </a:r>
            <a:r>
              <a:rPr lang="ru-RU" dirty="0"/>
              <a:t> конверт,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зберігався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та </a:t>
            </a:r>
            <a:r>
              <a:rPr lang="ru-RU" dirty="0" err="1"/>
              <a:t>оголошує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.</a:t>
            </a:r>
          </a:p>
          <a:p>
            <a:r>
              <a:rPr lang="ru-RU" dirty="0"/>
              <a:t>3. Про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протокол,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підписують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та </a:t>
            </a:r>
            <a:r>
              <a:rPr lang="ru-RU" dirty="0" err="1"/>
              <a:t>свідки</a:t>
            </a:r>
            <a:r>
              <a:rPr lang="ru-RU" dirty="0"/>
              <a:t>. У </a:t>
            </a:r>
            <a:r>
              <a:rPr lang="ru-RU" dirty="0" err="1"/>
              <a:t>протоколі</a:t>
            </a:r>
            <a:r>
              <a:rPr lang="ru-RU" dirty="0"/>
              <a:t> </a:t>
            </a:r>
            <a:r>
              <a:rPr lang="ru-RU" dirty="0" err="1"/>
              <a:t>записується</a:t>
            </a:r>
            <a:r>
              <a:rPr lang="ru-RU" dirty="0"/>
              <a:t> весь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74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1251.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секретного,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483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1252.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, </a:t>
            </a:r>
            <a:r>
              <a:rPr lang="ru-RU" dirty="0" err="1"/>
              <a:t>службовою</a:t>
            </a:r>
            <a:r>
              <a:rPr lang="ru-RU" dirty="0"/>
              <a:t> особою</a:t>
            </a:r>
          </a:p>
          <a:p>
            <a:r>
              <a:rPr lang="ru-RU" dirty="0"/>
              <a:t>1.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лікарні</a:t>
            </a:r>
            <a:r>
              <a:rPr lang="ru-RU" dirty="0"/>
              <a:t>, </a:t>
            </a:r>
            <a:r>
              <a:rPr lang="ru-RU" dirty="0" err="1"/>
              <a:t>госпіталі</a:t>
            </a:r>
            <a:r>
              <a:rPr lang="ru-RU" dirty="0"/>
              <a:t>,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яка </a:t>
            </a:r>
            <a:r>
              <a:rPr lang="ru-RU" dirty="0" err="1"/>
              <a:t>проживає</a:t>
            </a:r>
            <a:r>
              <a:rPr lang="ru-RU" dirty="0"/>
              <a:t> в </a:t>
            </a:r>
            <a:r>
              <a:rPr lang="ru-RU" dirty="0" err="1"/>
              <a:t>будинку</a:t>
            </a:r>
            <a:r>
              <a:rPr lang="ru-RU" dirty="0"/>
              <a:t> для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заступником з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черговим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лікарні</a:t>
            </a:r>
            <a:r>
              <a:rPr lang="ru-RU" dirty="0"/>
              <a:t>, </a:t>
            </a:r>
            <a:r>
              <a:rPr lang="ru-RU" dirty="0" err="1"/>
              <a:t>госпіталю</a:t>
            </a:r>
            <a:r>
              <a:rPr lang="ru-RU" dirty="0"/>
              <a:t>,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стаціонарного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начальником </a:t>
            </a:r>
            <a:r>
              <a:rPr lang="ru-RU" dirty="0" err="1"/>
              <a:t>госпіталю</a:t>
            </a:r>
            <a:r>
              <a:rPr lang="ru-RU" dirty="0"/>
              <a:t>, директором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 для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плавання</a:t>
            </a:r>
            <a:r>
              <a:rPr lang="ru-RU" dirty="0"/>
              <a:t> на </a:t>
            </a:r>
            <a:r>
              <a:rPr lang="ru-RU" dirty="0" err="1"/>
              <a:t>морському</a:t>
            </a:r>
            <a:r>
              <a:rPr lang="ru-RU" dirty="0"/>
              <a:t>, </a:t>
            </a:r>
            <a:r>
              <a:rPr lang="ru-RU" dirty="0" err="1"/>
              <a:t>річковому</a:t>
            </a:r>
            <a:r>
              <a:rPr lang="ru-RU" dirty="0"/>
              <a:t> </a:t>
            </a:r>
            <a:r>
              <a:rPr lang="ru-RU" dirty="0" err="1"/>
              <a:t>судні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ходить </a:t>
            </a:r>
            <a:r>
              <a:rPr lang="ru-RU" dirty="0" err="1"/>
              <a:t>під</a:t>
            </a:r>
            <a:r>
              <a:rPr lang="ru-RU" dirty="0"/>
              <a:t> прапором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капітаном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судна.</a:t>
            </a:r>
          </a:p>
          <a:p>
            <a:r>
              <a:rPr lang="ru-RU" dirty="0"/>
              <a:t>3.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пошуковій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експедиції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експедиції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77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4.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, а в пунктах </a:t>
            </a:r>
            <a:r>
              <a:rPr lang="ru-RU" dirty="0" err="1"/>
              <a:t>дислокації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, </a:t>
            </a:r>
            <a:r>
              <a:rPr lang="ru-RU" dirty="0" err="1"/>
              <a:t>з'єднань</a:t>
            </a:r>
            <a:r>
              <a:rPr lang="ru-RU" dirty="0"/>
              <a:t>,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військово-навчальних</a:t>
            </a:r>
            <a:r>
              <a:rPr lang="ru-RU" dirty="0"/>
              <a:t> </a:t>
            </a:r>
            <a:r>
              <a:rPr lang="ru-RU" dirty="0" err="1"/>
              <a:t>закладів</a:t>
            </a:r>
            <a:r>
              <a:rPr lang="ru-RU" dirty="0"/>
              <a:t>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органу,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, члена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і члена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командиром (начальником)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з'єднання</a:t>
            </a:r>
            <a:r>
              <a:rPr lang="ru-RU" dirty="0"/>
              <a:t>, установи </a:t>
            </a:r>
            <a:r>
              <a:rPr lang="ru-RU" dirty="0" err="1"/>
              <a:t>або</a:t>
            </a:r>
            <a:r>
              <a:rPr lang="ru-RU" dirty="0"/>
              <a:t> закладу.</a:t>
            </a:r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тримається</a:t>
            </a:r>
            <a:r>
              <a:rPr lang="ru-RU" dirty="0"/>
              <a:t> в </a:t>
            </a:r>
            <a:r>
              <a:rPr lang="ru-RU" dirty="0" err="1"/>
              <a:t>установі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покарань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такої</a:t>
            </a:r>
            <a:r>
              <a:rPr lang="ru-RU" dirty="0"/>
              <a:t> установи.</a:t>
            </a:r>
          </a:p>
          <a:p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тримається</a:t>
            </a:r>
            <a:r>
              <a:rPr lang="ru-RU" dirty="0"/>
              <a:t> у </a:t>
            </a:r>
            <a:r>
              <a:rPr lang="ru-RU" dirty="0" err="1"/>
              <a:t>слідчому</a:t>
            </a:r>
            <a:r>
              <a:rPr lang="ru-RU" dirty="0"/>
              <a:t> </a:t>
            </a:r>
            <a:r>
              <a:rPr lang="ru-RU" dirty="0" err="1"/>
              <a:t>ізоляторі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слідчого</a:t>
            </a:r>
            <a:r>
              <a:rPr lang="ru-RU" dirty="0"/>
              <a:t> </a:t>
            </a:r>
            <a:r>
              <a:rPr lang="ru-RU" dirty="0" err="1"/>
              <a:t>ізолятора</a:t>
            </a:r>
            <a:r>
              <a:rPr lang="ru-RU" dirty="0"/>
              <a:t>.</a:t>
            </a:r>
          </a:p>
          <a:p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частинах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- </a:t>
            </a:r>
            <a:r>
              <a:rPr lang="ru-RU" dirty="0" err="1"/>
              <a:t>шостій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посвідчуються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.</a:t>
            </a:r>
          </a:p>
          <a:p>
            <a:r>
              <a:rPr lang="ru-RU" dirty="0"/>
              <a:t>8. До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1247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9. </a:t>
            </a:r>
            <a:r>
              <a:rPr lang="ru-RU" dirty="0" err="1"/>
              <a:t>Заповіти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визначеними</a:t>
            </a:r>
            <a:r>
              <a:rPr lang="ru-RU" dirty="0"/>
              <a:t> у </a:t>
            </a:r>
            <a:r>
              <a:rPr lang="ru-RU" dirty="0" err="1"/>
              <a:t>частинах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- </a:t>
            </a:r>
            <a:r>
              <a:rPr lang="ru-RU" dirty="0" err="1"/>
              <a:t>шостій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Дані</a:t>
            </a:r>
            <a:r>
              <a:rPr lang="ru-RU" dirty="0" smtClean="0"/>
              <a:t> </a:t>
            </a:r>
            <a:r>
              <a:rPr lang="ru-RU" dirty="0"/>
              <a:t>особи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по одному </a:t>
            </a:r>
            <a:r>
              <a:rPr lang="ru-RU" dirty="0" err="1"/>
              <a:t>примірнику</a:t>
            </a:r>
            <a:r>
              <a:rPr lang="ru-RU" dirty="0"/>
              <a:t> </a:t>
            </a:r>
            <a:r>
              <a:rPr lang="ru-RU" dirty="0" err="1"/>
              <a:t>посвідчених</a:t>
            </a:r>
            <a:r>
              <a:rPr lang="ru-RU" dirty="0"/>
              <a:t> ними </a:t>
            </a:r>
            <a:r>
              <a:rPr lang="ru-RU" dirty="0" err="1"/>
              <a:t>заповітів</a:t>
            </a:r>
            <a:r>
              <a:rPr lang="ru-RU" dirty="0"/>
              <a:t> у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r>
              <a:rPr lang="ru-RU" dirty="0" err="1"/>
              <a:t>нотаріальний</a:t>
            </a:r>
            <a:r>
              <a:rPr lang="ru-RU" dirty="0"/>
              <a:t> </a:t>
            </a:r>
            <a:r>
              <a:rPr lang="ru-RU" dirty="0" err="1"/>
              <a:t>архів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4. </a:t>
            </a:r>
            <a:r>
              <a:rPr lang="ru-RU" dirty="0" err="1"/>
              <a:t>Заповіти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особами, </a:t>
            </a:r>
            <a:r>
              <a:rPr lang="ru-RU" dirty="0" err="1"/>
              <a:t>зазначеними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в </a:t>
            </a:r>
            <a:r>
              <a:rPr lang="ru-RU" u="sng" dirty="0">
                <a:hlinkClick r:id="rId3"/>
              </a:rPr>
              <a:t>порядку</a:t>
            </a:r>
            <a:r>
              <a:rPr lang="ru-RU" dirty="0"/>
              <a:t>, </a:t>
            </a:r>
            <a:r>
              <a:rPr lang="ru-RU" dirty="0" err="1"/>
              <a:t>затвердженому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867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1253.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1. На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абзацом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третім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частини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другої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1248</a:t>
            </a:r>
            <a:r>
              <a:rPr lang="ru-RU" dirty="0"/>
              <a:t> і </a:t>
            </a:r>
            <a:r>
              <a:rPr lang="ru-RU" dirty="0" err="1"/>
              <a:t>статтею</a:t>
            </a:r>
            <a:r>
              <a:rPr lang="ru-RU" dirty="0"/>
              <a:t> 1252 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присутність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при </a:t>
            </a:r>
            <a:r>
              <a:rPr lang="ru-RU" dirty="0" err="1"/>
              <a:t>посвідченні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є </a:t>
            </a:r>
            <a:r>
              <a:rPr lang="ru-RU" dirty="0" err="1"/>
              <a:t>обов'язковою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Свідками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лише</a:t>
            </a:r>
            <a:r>
              <a:rPr lang="ru-RU" dirty="0"/>
              <a:t> особи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Свідками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/>
              <a:t>1)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, </a:t>
            </a:r>
            <a:r>
              <a:rPr lang="ru-RU" dirty="0" err="1"/>
              <a:t>службова</a:t>
            </a:r>
            <a:r>
              <a:rPr lang="ru-RU" dirty="0"/>
              <a:t> особа, яка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спадкоємці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</a:t>
            </a:r>
          </a:p>
          <a:p>
            <a:r>
              <a:rPr lang="ru-RU" dirty="0"/>
              <a:t>3) члени </a:t>
            </a:r>
            <a:r>
              <a:rPr lang="ru-RU" dirty="0" err="1"/>
              <a:t>сім'ї</a:t>
            </a:r>
            <a:r>
              <a:rPr lang="ru-RU" dirty="0"/>
              <a:t> та </a:t>
            </a:r>
            <a:r>
              <a:rPr lang="ru-RU" dirty="0" err="1"/>
              <a:t>близькі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</a:t>
            </a:r>
          </a:p>
          <a:p>
            <a:r>
              <a:rPr lang="ru-RU" dirty="0"/>
              <a:t>4)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Свідки</a:t>
            </a:r>
            <a:r>
              <a:rPr lang="ru-RU" dirty="0"/>
              <a:t>, при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посвідчено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зачитують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вголос</a:t>
            </a:r>
            <a:r>
              <a:rPr lang="ru-RU" dirty="0"/>
              <a:t> та </a:t>
            </a:r>
            <a:r>
              <a:rPr lang="ru-RU" dirty="0" err="1"/>
              <a:t>ставлять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підписи</a:t>
            </a:r>
            <a:r>
              <a:rPr lang="ru-RU" dirty="0"/>
              <a:t> на </a:t>
            </a:r>
            <a:r>
              <a:rPr lang="ru-RU" dirty="0" err="1"/>
              <a:t>ньому</a:t>
            </a:r>
            <a:r>
              <a:rPr lang="ru-RU" dirty="0"/>
              <a:t>.</a:t>
            </a:r>
          </a:p>
          <a:p>
            <a:r>
              <a:rPr lang="ru-RU" dirty="0"/>
              <a:t>6. У текст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заносяться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особу </a:t>
            </a:r>
            <a:r>
              <a:rPr lang="ru-RU" dirty="0" err="1"/>
              <a:t>свідків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985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Скасування</a:t>
            </a:r>
            <a:r>
              <a:rPr lang="en-US" b="1" dirty="0" smtClean="0"/>
              <a:t> </a:t>
            </a:r>
            <a:r>
              <a:rPr lang="en-US" b="1" dirty="0" err="1"/>
              <a:t>або</a:t>
            </a:r>
            <a:r>
              <a:rPr lang="en-US" b="1" dirty="0"/>
              <a:t> </a:t>
            </a:r>
            <a:r>
              <a:rPr lang="en-US" b="1" dirty="0" err="1"/>
              <a:t>зміна</a:t>
            </a:r>
            <a:r>
              <a:rPr lang="en-US" b="1" dirty="0"/>
              <a:t> </a:t>
            </a:r>
            <a:r>
              <a:rPr lang="en-US" b="1" dirty="0" err="1"/>
              <a:t>заповіту</a:t>
            </a:r>
            <a:r>
              <a:rPr lang="en-US" b="1" dirty="0"/>
              <a:t>.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Відповідно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статті</a:t>
            </a:r>
            <a:r>
              <a:rPr lang="en-US" dirty="0"/>
              <a:t> 1233 </a:t>
            </a:r>
            <a:r>
              <a:rPr lang="en-US" dirty="0" err="1"/>
              <a:t>Цивільного</a:t>
            </a:r>
            <a:r>
              <a:rPr lang="en-US" dirty="0"/>
              <a:t> </a:t>
            </a:r>
            <a:r>
              <a:rPr lang="en-US" dirty="0" err="1"/>
              <a:t>кодексу</a:t>
            </a:r>
            <a:r>
              <a:rPr lang="en-US" dirty="0"/>
              <a:t> </a:t>
            </a:r>
            <a:r>
              <a:rPr lang="en-US" dirty="0" err="1" smtClean="0"/>
              <a:t>України</a:t>
            </a:r>
            <a:r>
              <a:rPr lang="en-US" dirty="0" smtClean="0"/>
              <a:t> </a:t>
            </a:r>
            <a:r>
              <a:rPr lang="en-US" dirty="0" err="1"/>
              <a:t>заповітом</a:t>
            </a:r>
            <a:r>
              <a:rPr lang="en-US" dirty="0"/>
              <a:t> є </a:t>
            </a:r>
            <a:r>
              <a:rPr lang="en-US" dirty="0" err="1"/>
              <a:t>особисте</a:t>
            </a:r>
            <a:r>
              <a:rPr lang="en-US" dirty="0"/>
              <a:t> </a:t>
            </a:r>
            <a:r>
              <a:rPr lang="en-US" dirty="0" err="1"/>
              <a:t>розпорядження</a:t>
            </a:r>
            <a:r>
              <a:rPr lang="en-US" dirty="0"/>
              <a:t> </a:t>
            </a:r>
            <a:r>
              <a:rPr lang="en-US" dirty="0" err="1"/>
              <a:t>фізичної</a:t>
            </a:r>
            <a:r>
              <a:rPr lang="en-US" dirty="0"/>
              <a:t> </a:t>
            </a:r>
            <a:r>
              <a:rPr lang="en-US" dirty="0" err="1"/>
              <a:t>особи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випадок</a:t>
            </a:r>
            <a:r>
              <a:rPr lang="en-US" dirty="0"/>
              <a:t> </a:t>
            </a:r>
            <a:r>
              <a:rPr lang="en-US" dirty="0" err="1"/>
              <a:t>своєї</a:t>
            </a:r>
            <a:r>
              <a:rPr lang="en-US" dirty="0"/>
              <a:t> </a:t>
            </a:r>
            <a:r>
              <a:rPr lang="en-US" dirty="0" err="1"/>
              <a:t>смерті</a:t>
            </a:r>
            <a:r>
              <a:rPr lang="en-US" dirty="0"/>
              <a:t>. </a:t>
            </a:r>
          </a:p>
          <a:p>
            <a:r>
              <a:rPr lang="ru-RU" b="1" dirty="0" err="1">
                <a:solidFill>
                  <a:srgbClr val="00B0F0"/>
                </a:solidFill>
              </a:rPr>
              <a:t>Заповідачу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надано</a:t>
            </a:r>
            <a:r>
              <a:rPr lang="ru-RU" b="1" dirty="0">
                <a:solidFill>
                  <a:srgbClr val="00B0F0"/>
                </a:solidFill>
              </a:rPr>
              <a:t> право у будь-</a:t>
            </a:r>
            <a:r>
              <a:rPr lang="ru-RU" b="1" dirty="0" err="1">
                <a:solidFill>
                  <a:srgbClr val="00B0F0"/>
                </a:solidFill>
              </a:rPr>
              <a:t>який</a:t>
            </a:r>
            <a:r>
              <a:rPr lang="ru-RU" b="1" dirty="0">
                <a:solidFill>
                  <a:srgbClr val="00B0F0"/>
                </a:solidFill>
              </a:rPr>
              <a:t> час </a:t>
            </a:r>
            <a:r>
              <a:rPr lang="ru-RU" b="1" dirty="0" err="1">
                <a:solidFill>
                  <a:srgbClr val="00B0F0"/>
                </a:solidFill>
              </a:rPr>
              <a:t>скасувати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заповіт</a:t>
            </a:r>
            <a:r>
              <a:rPr lang="ru-RU" b="1" dirty="0">
                <a:solidFill>
                  <a:srgbClr val="00B0F0"/>
                </a:solidFill>
              </a:rPr>
              <a:t>.</a:t>
            </a:r>
            <a:r>
              <a:rPr lang="ru-RU" dirty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ru-RU" dirty="0"/>
              <a:t>До того </a:t>
            </a:r>
            <a:r>
              <a:rPr lang="ru-RU" dirty="0" smtClean="0"/>
              <a:t>ж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/>
              <a:t>право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,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суперечить</a:t>
            </a:r>
            <a:r>
              <a:rPr lang="ru-RU" dirty="0"/>
              <a:t>. </a:t>
            </a:r>
            <a:endParaRPr lang="en-US" dirty="0"/>
          </a:p>
          <a:p>
            <a:r>
              <a:rPr lang="ru-RU" b="1" dirty="0" err="1">
                <a:solidFill>
                  <a:srgbClr val="00B0F0"/>
                </a:solidFill>
              </a:rPr>
              <a:t>Кожний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новий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заповіт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скасовує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попередній</a:t>
            </a:r>
            <a:r>
              <a:rPr lang="ru-RU" b="1" dirty="0">
                <a:solidFill>
                  <a:srgbClr val="00B0F0"/>
                </a:solidFill>
              </a:rPr>
              <a:t> і не </a:t>
            </a:r>
            <a:r>
              <a:rPr lang="ru-RU" b="1" dirty="0" err="1">
                <a:solidFill>
                  <a:srgbClr val="00B0F0"/>
                </a:solidFill>
              </a:rPr>
              <a:t>відновлює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заповіту</a:t>
            </a:r>
            <a:r>
              <a:rPr lang="ru-RU" b="1" dirty="0">
                <a:solidFill>
                  <a:srgbClr val="00B0F0"/>
                </a:solidFill>
              </a:rPr>
              <a:t>, </a:t>
            </a:r>
            <a:r>
              <a:rPr lang="ru-RU" b="1" dirty="0" err="1">
                <a:solidFill>
                  <a:srgbClr val="00B0F0"/>
                </a:solidFill>
              </a:rPr>
              <a:t>який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заповідач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склав</a:t>
            </a:r>
            <a:r>
              <a:rPr lang="ru-RU" b="1" dirty="0">
                <a:solidFill>
                  <a:srgbClr val="00B0F0"/>
                </a:solidFill>
              </a:rPr>
              <a:t> перед ним.</a:t>
            </a:r>
            <a:r>
              <a:rPr lang="ru-RU" dirty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</a:t>
            </a:r>
            <a:r>
              <a:rPr lang="ru-RU" dirty="0" err="1"/>
              <a:t>відновлюється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статтями</a:t>
            </a:r>
            <a:r>
              <a:rPr lang="ru-RU" dirty="0"/>
              <a:t> 225 і 231 Кодексу,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endParaRPr lang="en-US" dirty="0"/>
          </a:p>
          <a:p>
            <a:pPr lvl="0" fontAlgn="base"/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особою, яка не </a:t>
            </a:r>
            <a:r>
              <a:rPr lang="ru-RU" dirty="0" err="1"/>
              <a:t>усвідомлювала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не могла </a:t>
            </a:r>
            <a:r>
              <a:rPr lang="ru-RU" dirty="0" err="1"/>
              <a:t>керувати</a:t>
            </a:r>
            <a:r>
              <a:rPr lang="ru-RU" dirty="0"/>
              <a:t> ними; </a:t>
            </a:r>
            <a:endParaRPr lang="en-US" dirty="0"/>
          </a:p>
          <a:p>
            <a:pPr lvl="0" fontAlgn="base"/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вчинено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(</a:t>
            </a:r>
            <a:r>
              <a:rPr lang="ru-RU" dirty="0" err="1"/>
              <a:t>тобто</a:t>
            </a:r>
            <a:r>
              <a:rPr lang="ru-RU" dirty="0"/>
              <a:t>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презумпції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/>
              <a:t>Дійсно</a:t>
            </a:r>
            <a:r>
              <a:rPr lang="ru-RU" dirty="0"/>
              <a:t>, </a:t>
            </a:r>
            <a:r>
              <a:rPr lang="ru-RU" dirty="0" err="1"/>
              <a:t>склавши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ж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скасувати</a:t>
            </a:r>
            <a:r>
              <a:rPr lang="ru-RU" dirty="0"/>
              <a:t> шляхом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заяви.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86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Поняття</a:t>
            </a:r>
            <a:r>
              <a:rPr lang="ru-RU" dirty="0" smtClean="0"/>
              <a:t> </a:t>
            </a:r>
            <a:r>
              <a:rPr lang="ru-RU" dirty="0" err="1" smtClean="0"/>
              <a:t>заповіту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1233.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Заповітом</a:t>
            </a:r>
            <a:r>
              <a:rPr lang="ru-RU" dirty="0"/>
              <a:t> є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1234.</a:t>
            </a:r>
            <a:r>
              <a:rPr lang="ru-RU" dirty="0"/>
              <a:t> Право на </a:t>
            </a:r>
            <a:r>
              <a:rPr lang="ru-RU" dirty="0" err="1"/>
              <a:t>заповіт</a:t>
            </a:r>
            <a:endParaRPr lang="ru-RU" dirty="0"/>
          </a:p>
          <a:p>
            <a:r>
              <a:rPr lang="ru-RU" dirty="0"/>
              <a:t>1.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</a:t>
            </a:r>
          </a:p>
          <a:p>
            <a:r>
              <a:rPr lang="ru-RU" dirty="0"/>
              <a:t>2.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.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через </a:t>
            </a:r>
            <a:r>
              <a:rPr lang="ru-RU" dirty="0" err="1"/>
              <a:t>представника</a:t>
            </a:r>
            <a:r>
              <a:rPr lang="ru-RU" dirty="0"/>
              <a:t> не </a:t>
            </a:r>
            <a:r>
              <a:rPr lang="ru-RU" dirty="0" err="1"/>
              <a:t>допускається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67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Підстави</a:t>
            </a:r>
            <a:r>
              <a:rPr lang="ru-RU" dirty="0" smtClean="0"/>
              <a:t> </a:t>
            </a:r>
            <a:r>
              <a:rPr lang="ru-RU" dirty="0" err="1" smtClean="0"/>
              <a:t>визнання</a:t>
            </a:r>
            <a:r>
              <a:rPr lang="ru-RU" dirty="0" smtClean="0"/>
              <a:t> </a:t>
            </a:r>
            <a:r>
              <a:rPr lang="ru-RU" dirty="0" err="1" smtClean="0"/>
              <a:t>заповіту</a:t>
            </a:r>
            <a:r>
              <a:rPr lang="ru-RU" dirty="0" smtClean="0"/>
              <a:t> </a:t>
            </a:r>
            <a:r>
              <a:rPr lang="ru-RU" dirty="0" err="1" smtClean="0"/>
              <a:t>недійсним</a:t>
            </a:r>
            <a:r>
              <a:rPr lang="ru-RU" dirty="0" smtClean="0"/>
              <a:t>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правові</a:t>
            </a:r>
            <a:r>
              <a:rPr lang="ru-RU" dirty="0" smtClean="0"/>
              <a:t> </a:t>
            </a:r>
            <a:r>
              <a:rPr lang="ru-RU" dirty="0" err="1" smtClean="0"/>
              <a:t>наслідки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dirty="0" smtClean="0"/>
              <a:t>1. </a:t>
            </a:r>
            <a:r>
              <a:rPr lang="ru-RU" dirty="0" err="1" smtClean="0"/>
              <a:t>Складення</a:t>
            </a:r>
            <a:r>
              <a:rPr lang="ru-RU" dirty="0" smtClean="0"/>
              <a:t> </a:t>
            </a:r>
            <a:r>
              <a:rPr lang="ru-RU" dirty="0" err="1"/>
              <a:t>заповіту</a:t>
            </a:r>
            <a:r>
              <a:rPr lang="ru-RU" dirty="0"/>
              <a:t> особою, яка не мала на </a:t>
            </a:r>
            <a:r>
              <a:rPr lang="ru-RU" dirty="0" err="1"/>
              <a:t>це</a:t>
            </a:r>
            <a:r>
              <a:rPr lang="ru-RU" dirty="0"/>
              <a:t> права. </a:t>
            </a:r>
            <a:r>
              <a:rPr lang="ru-RU" dirty="0" err="1"/>
              <a:t>Відповідно</a:t>
            </a:r>
            <a:r>
              <a:rPr lang="ru-RU" dirty="0"/>
              <a:t> до ст. 1234 ЦК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 </a:t>
            </a:r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в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пов’язана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вчиненням</a:t>
            </a:r>
            <a:r>
              <a:rPr lang="ru-RU" dirty="0"/>
              <a:t> такого </a:t>
            </a:r>
            <a:r>
              <a:rPr lang="ru-RU" dirty="0" err="1"/>
              <a:t>правочину</a:t>
            </a:r>
            <a:r>
              <a:rPr lang="ru-RU" dirty="0"/>
              <a:t> особою за межами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особою, яка не мала на </a:t>
            </a:r>
            <a:r>
              <a:rPr lang="ru-RU" dirty="0" err="1"/>
              <a:t>це</a:t>
            </a:r>
            <a:r>
              <a:rPr lang="ru-RU" dirty="0"/>
              <a:t> права,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недієздат</a:t>
            </a:r>
            <a:r>
              <a:rPr lang="ru-RU" dirty="0"/>
              <a:t>-</a:t>
            </a:r>
            <a:endParaRPr lang="en-US" dirty="0"/>
          </a:p>
          <a:p>
            <a:r>
              <a:rPr lang="ru-RU" dirty="0"/>
              <a:t>ною, </a:t>
            </a:r>
            <a:r>
              <a:rPr lang="ru-RU" dirty="0" err="1"/>
              <a:t>малолітньою</a:t>
            </a:r>
            <a:r>
              <a:rPr lang="ru-RU" dirty="0"/>
              <a:t>, </a:t>
            </a:r>
            <a:r>
              <a:rPr lang="ru-RU" dirty="0" err="1"/>
              <a:t>неповнолітньою</a:t>
            </a:r>
            <a:r>
              <a:rPr lang="ru-RU" dirty="0"/>
              <a:t> особою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порядку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), особою з </a:t>
            </a:r>
            <a:r>
              <a:rPr lang="ru-RU" dirty="0" err="1"/>
              <a:t>обмеженою</a:t>
            </a:r>
            <a:r>
              <a:rPr lang="ru-RU" dirty="0"/>
              <a:t> </a:t>
            </a:r>
            <a:r>
              <a:rPr lang="ru-RU" dirty="0" err="1"/>
              <a:t>ци</a:t>
            </a:r>
            <a:r>
              <a:rPr lang="ru-RU" dirty="0"/>
              <a:t> </a:t>
            </a:r>
            <a:r>
              <a:rPr lang="ru-RU" dirty="0" err="1"/>
              <a:t>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,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, тому на </a:t>
            </a:r>
            <a:r>
              <a:rPr lang="ru-RU" dirty="0" err="1"/>
              <a:t>підставі</a:t>
            </a:r>
            <a:r>
              <a:rPr lang="ru-RU" dirty="0"/>
              <a:t> ст. 215 ЦК </a:t>
            </a:r>
            <a:r>
              <a:rPr lang="ru-RU" dirty="0" err="1"/>
              <a:t>визнання</a:t>
            </a:r>
            <a:r>
              <a:rPr lang="ru-RU" dirty="0"/>
              <a:t> такого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судом не </a:t>
            </a:r>
            <a:r>
              <a:rPr lang="ru-RU" dirty="0" err="1"/>
              <a:t>вимагається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242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та порядку </a:t>
            </a:r>
            <a:r>
              <a:rPr lang="ru-RU" dirty="0" err="1"/>
              <a:t>посвідчення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умова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склади</a:t>
            </a:r>
            <a:r>
              <a:rPr lang="ru-RU" dirty="0"/>
              <a:t> </a:t>
            </a:r>
            <a:r>
              <a:rPr lang="ru-RU" dirty="0" err="1"/>
              <a:t>недійсних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1</a:t>
            </a:r>
            <a:r>
              <a:rPr lang="ru-RU" dirty="0"/>
              <a:t>) </a:t>
            </a:r>
            <a:r>
              <a:rPr lang="ru-RU" dirty="0" err="1"/>
              <a:t>складений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2) </a:t>
            </a:r>
            <a:r>
              <a:rPr lang="ru-RU" dirty="0" err="1"/>
              <a:t>посвідчений</a:t>
            </a:r>
            <a:r>
              <a:rPr lang="ru-RU" dirty="0"/>
              <a:t> не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особою;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3</a:t>
            </a:r>
            <a:r>
              <a:rPr lang="ru-RU" dirty="0"/>
              <a:t>)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особою, але з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у </a:t>
            </a:r>
            <a:r>
              <a:rPr lang="ru-RU" dirty="0" err="1"/>
              <a:t>законі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4</a:t>
            </a:r>
            <a:r>
              <a:rPr lang="ru-RU" dirty="0"/>
              <a:t>) </a:t>
            </a:r>
            <a:r>
              <a:rPr lang="ru-RU" dirty="0" err="1"/>
              <a:t>посвідчений</a:t>
            </a:r>
            <a:r>
              <a:rPr lang="ru-RU" dirty="0"/>
              <a:t>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коли </a:t>
            </a:r>
            <a:r>
              <a:rPr lang="ru-RU" dirty="0" err="1"/>
              <a:t>присутність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при </a:t>
            </a:r>
            <a:r>
              <a:rPr lang="ru-RU" dirty="0" err="1"/>
              <a:t>посвідченні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є </a:t>
            </a:r>
            <a:r>
              <a:rPr lang="ru-RU" dirty="0" err="1"/>
              <a:t>обов’язковою</a:t>
            </a:r>
            <a:r>
              <a:rPr lang="ru-RU" dirty="0"/>
              <a:t> </a:t>
            </a:r>
            <a:r>
              <a:rPr lang="en-US" dirty="0"/>
              <a:t>(</a:t>
            </a:r>
            <a:r>
              <a:rPr lang="en-US" dirty="0" err="1"/>
              <a:t>абз</a:t>
            </a:r>
            <a:r>
              <a:rPr lang="en-US" dirty="0"/>
              <a:t>. 3 ч. 2 </a:t>
            </a:r>
            <a:r>
              <a:rPr lang="en-US" dirty="0" err="1"/>
              <a:t>ст</a:t>
            </a:r>
            <a:r>
              <a:rPr lang="en-US" dirty="0"/>
              <a:t>. 1248, ч.1- ч. 6 </a:t>
            </a:r>
            <a:r>
              <a:rPr lang="en-US" dirty="0" err="1"/>
              <a:t>ст</a:t>
            </a:r>
            <a:r>
              <a:rPr lang="en-US" dirty="0"/>
              <a:t>. 1252 ЦК).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512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у ст. 1247 ЦК. Так,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та часу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писаний </a:t>
            </a:r>
            <a:r>
              <a:rPr lang="ru-RU" dirty="0" err="1"/>
              <a:t>заповідачем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у </a:t>
            </a:r>
            <a:r>
              <a:rPr lang="ru-RU" dirty="0" err="1"/>
              <a:t>зв’язку</a:t>
            </a:r>
            <a:r>
              <a:rPr lang="ru-RU" dirty="0"/>
              <a:t> з хворобою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вадою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підписатися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,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дорученням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підписує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особа. </a:t>
            </a:r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 на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, </a:t>
            </a:r>
            <a:r>
              <a:rPr lang="ru-RU" dirty="0" err="1"/>
              <a:t>засвідчується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причин, з </a:t>
            </a:r>
            <a:r>
              <a:rPr lang="ru-RU" dirty="0" err="1"/>
              <a:t>яких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підписаний</a:t>
            </a:r>
            <a:r>
              <a:rPr lang="ru-RU" dirty="0"/>
              <a:t> особою,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. У ст. 1247 ЦК </a:t>
            </a:r>
            <a:r>
              <a:rPr lang="ru-RU" dirty="0" err="1"/>
              <a:t>містяться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мінімально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для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недотримання</a:t>
            </a:r>
            <a:r>
              <a:rPr lang="ru-RU" dirty="0"/>
              <a:t> </a:t>
            </a:r>
            <a:r>
              <a:rPr lang="ru-RU" dirty="0" err="1"/>
              <a:t>тягне</a:t>
            </a:r>
            <a:r>
              <a:rPr lang="ru-RU" dirty="0"/>
              <a:t> </a:t>
            </a:r>
            <a:r>
              <a:rPr lang="ru-RU" dirty="0" err="1"/>
              <a:t>нікчемність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ч. 1 ст. 1257 ЦК. </a:t>
            </a:r>
            <a:endParaRPr lang="ru-RU" dirty="0" smtClean="0"/>
          </a:p>
          <a:p>
            <a:r>
              <a:rPr lang="ru-RU" dirty="0" err="1" smtClean="0"/>
              <a:t>Судова</a:t>
            </a:r>
            <a:r>
              <a:rPr lang="ru-RU" dirty="0" smtClean="0"/>
              <a:t> </a:t>
            </a:r>
            <a:r>
              <a:rPr lang="ru-RU" dirty="0"/>
              <a:t>практика </a:t>
            </a:r>
            <a:r>
              <a:rPr lang="ru-RU" dirty="0" err="1"/>
              <a:t>склалася</a:t>
            </a:r>
            <a:r>
              <a:rPr lang="ru-RU" dirty="0"/>
              <a:t> таким чином,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незначні</a:t>
            </a:r>
            <a:r>
              <a:rPr lang="ru-RU" dirty="0"/>
              <a:t>, </a:t>
            </a:r>
            <a:r>
              <a:rPr lang="ru-RU" dirty="0" err="1"/>
              <a:t>формальні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визнаватися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45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само по </a:t>
            </a:r>
            <a:r>
              <a:rPr lang="ru-RU" dirty="0" err="1"/>
              <a:t>собі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несвоєчасне</a:t>
            </a:r>
            <a:r>
              <a:rPr lang="ru-RU" dirty="0"/>
              <a:t>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заповіт</a:t>
            </a:r>
            <a:r>
              <a:rPr lang="ru-RU" dirty="0"/>
              <a:t> до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аналогічно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визнаватися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реєстратор</a:t>
            </a:r>
            <a:r>
              <a:rPr lang="ru-RU" dirty="0"/>
              <a:t> </a:t>
            </a:r>
            <a:r>
              <a:rPr lang="ru-RU" dirty="0" err="1"/>
              <a:t>відмовляє</a:t>
            </a:r>
            <a:r>
              <a:rPr lang="ru-RU" dirty="0"/>
              <a:t> у </a:t>
            </a:r>
            <a:r>
              <a:rPr lang="ru-RU" dirty="0" err="1"/>
              <a:t>внесенні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до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відсутня</a:t>
            </a:r>
            <a:r>
              <a:rPr lang="ru-RU" dirty="0"/>
              <a:t> плата за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оплату </a:t>
            </a:r>
            <a:r>
              <a:rPr lang="ru-RU" dirty="0" err="1"/>
              <a:t>здійснено</a:t>
            </a:r>
            <a:r>
              <a:rPr lang="ru-RU" dirty="0"/>
              <a:t> не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. </a:t>
            </a:r>
            <a:r>
              <a:rPr lang="ru-RU" dirty="0" err="1"/>
              <a:t>Безумовно</a:t>
            </a:r>
            <a:r>
              <a:rPr lang="ru-RU" dirty="0"/>
              <a:t>, </a:t>
            </a:r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обставина</a:t>
            </a:r>
            <a:r>
              <a:rPr lang="ru-RU" dirty="0"/>
              <a:t> не повинна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539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у </a:t>
            </a:r>
            <a:r>
              <a:rPr lang="ru-RU" dirty="0" err="1"/>
              <a:t>заповідача</a:t>
            </a:r>
            <a:r>
              <a:rPr lang="ru-RU" dirty="0"/>
              <a:t> паспорта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не є </a:t>
            </a:r>
            <a:r>
              <a:rPr lang="ru-RU" dirty="0" err="1"/>
              <a:t>достатньою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. Описки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незначні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, </a:t>
            </a:r>
            <a:r>
              <a:rPr lang="ru-RU" dirty="0" err="1"/>
              <a:t>підписання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 </a:t>
            </a:r>
            <a:r>
              <a:rPr lang="ru-RU" dirty="0" err="1"/>
              <a:t>тягнуть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недійсність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судом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не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вільне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0895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/>
              <a:t>у 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напису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складався</a:t>
            </a:r>
            <a:r>
              <a:rPr lang="ru-RU" dirty="0"/>
              <a:t> та </a:t>
            </a:r>
            <a:r>
              <a:rPr lang="ru-RU" dirty="0" err="1"/>
              <a:t>посвідчувався</a:t>
            </a:r>
            <a:r>
              <a:rPr lang="ru-RU" dirty="0"/>
              <a:t> поза </a:t>
            </a:r>
            <a:r>
              <a:rPr lang="ru-RU" dirty="0" err="1"/>
              <a:t>приміщенням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, </a:t>
            </a:r>
            <a:r>
              <a:rPr lang="ru-RU" dirty="0" err="1"/>
              <a:t>виконкому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ради, але в межах </a:t>
            </a:r>
            <a:r>
              <a:rPr lang="ru-RU" dirty="0" err="1"/>
              <a:t>нотаріального</a:t>
            </a:r>
            <a:r>
              <a:rPr lang="ru-RU" dirty="0"/>
              <a:t> округу, не є </a:t>
            </a:r>
            <a:r>
              <a:rPr lang="ru-RU" dirty="0" err="1"/>
              <a:t>істотною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для 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судом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форма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ст. 1247 ЦК і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вільним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посвідчуватися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, а й </a:t>
            </a:r>
            <a:r>
              <a:rPr lang="ru-RU" dirty="0" err="1"/>
              <a:t>посадовими</a:t>
            </a:r>
            <a:r>
              <a:rPr lang="ru-RU" dirty="0"/>
              <a:t> особами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враховано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змістом</a:t>
            </a:r>
            <a:r>
              <a:rPr lang="ru-RU" dirty="0"/>
              <a:t> ст. 1251 ЦК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лише</a:t>
            </a:r>
            <a:r>
              <a:rPr lang="ru-RU" dirty="0">
                <a:solidFill>
                  <a:srgbClr val="00B0F0"/>
                </a:solidFill>
              </a:rPr>
              <a:t> за  </a:t>
            </a:r>
            <a:r>
              <a:rPr lang="ru-RU" dirty="0" err="1">
                <a:solidFill>
                  <a:srgbClr val="00B0F0"/>
                </a:solidFill>
              </a:rPr>
              <a:t>відсутності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нотаріуса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населеному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пункті</a:t>
            </a:r>
            <a:r>
              <a:rPr lang="ru-RU" dirty="0">
                <a:solidFill>
                  <a:srgbClr val="00B0F0"/>
                </a:solidFill>
              </a:rPr>
              <a:t>.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96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Обставинами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заповідачеві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,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виступати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 в </a:t>
            </a:r>
            <a:r>
              <a:rPr lang="ru-RU" dirty="0" err="1"/>
              <a:t>нотаріальній</a:t>
            </a:r>
            <a:r>
              <a:rPr lang="ru-RU" dirty="0"/>
              <a:t> </a:t>
            </a:r>
            <a:r>
              <a:rPr lang="ru-RU" dirty="0" err="1"/>
              <a:t>конторі</a:t>
            </a:r>
            <a:r>
              <a:rPr lang="ru-RU" dirty="0"/>
              <a:t>, </a:t>
            </a:r>
            <a:r>
              <a:rPr lang="ru-RU" dirty="0" err="1"/>
              <a:t>відсутність</a:t>
            </a:r>
            <a:r>
              <a:rPr lang="ru-RU" dirty="0"/>
              <a:t> грошей </a:t>
            </a:r>
            <a:r>
              <a:rPr lang="ru-RU" dirty="0" err="1"/>
              <a:t>тощо</a:t>
            </a:r>
            <a:r>
              <a:rPr lang="ru-RU" dirty="0"/>
              <a:t>. За </a:t>
            </a:r>
            <a:r>
              <a:rPr lang="ru-RU" dirty="0" err="1"/>
              <a:t>наявності</a:t>
            </a:r>
            <a:r>
              <a:rPr lang="ru-RU" dirty="0"/>
              <a:t> в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саме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особа для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053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свідчить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судової</a:t>
            </a:r>
            <a:r>
              <a:rPr lang="ru-RU" dirty="0"/>
              <a:t> практики, суди часто </a:t>
            </a:r>
            <a:r>
              <a:rPr lang="ru-RU" dirty="0" err="1"/>
              <a:t>визнають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 </a:t>
            </a:r>
            <a:r>
              <a:rPr lang="ru-RU" dirty="0" err="1"/>
              <a:t>заповіти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(ст. 1251 ЦК) та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, </a:t>
            </a:r>
            <a:r>
              <a:rPr lang="ru-RU" dirty="0" err="1"/>
              <a:t>службовою</a:t>
            </a:r>
            <a:r>
              <a:rPr lang="ru-RU" dirty="0"/>
              <a:t> особою (ст. 1252 ЦК).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виявляються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порядку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впливають</a:t>
            </a:r>
            <a:r>
              <a:rPr lang="ru-RU" dirty="0"/>
              <a:t> на свободу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а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характер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. Тим не </a:t>
            </a:r>
            <a:r>
              <a:rPr lang="ru-RU" dirty="0" err="1"/>
              <a:t>менш</a:t>
            </a:r>
            <a:r>
              <a:rPr lang="ru-RU" dirty="0"/>
              <a:t>, суди </a:t>
            </a:r>
            <a:r>
              <a:rPr lang="ru-RU" dirty="0" err="1"/>
              <a:t>кваліфікують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як </a:t>
            </a:r>
            <a:r>
              <a:rPr lang="ru-RU" dirty="0" err="1"/>
              <a:t>суттєві</a:t>
            </a:r>
            <a:r>
              <a:rPr lang="ru-RU" dirty="0"/>
              <a:t> і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визнають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з п. 1.2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самоврядування,</a:t>
            </a:r>
            <a:r>
              <a:rPr lang="ru-RU" baseline="30000" dirty="0"/>
              <a:t>48</a:t>
            </a:r>
            <a:r>
              <a:rPr lang="ru-RU" dirty="0"/>
              <a:t> </a:t>
            </a:r>
            <a:r>
              <a:rPr lang="ru-RU" dirty="0" err="1"/>
              <a:t>затвердженого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11.11.11 р. № 3306/5,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вчиняють</a:t>
            </a:r>
            <a:r>
              <a:rPr lang="ru-RU" dirty="0"/>
              <a:t> </a:t>
            </a:r>
            <a:r>
              <a:rPr lang="ru-RU" dirty="0" err="1"/>
              <a:t>посадові</a:t>
            </a:r>
            <a:r>
              <a:rPr lang="ru-RU" dirty="0"/>
              <a:t> особи, на </a:t>
            </a:r>
            <a:r>
              <a:rPr lang="ru-RU" dirty="0" err="1"/>
              <a:t>яких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239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суди при </a:t>
            </a:r>
            <a:r>
              <a:rPr lang="ru-RU" dirty="0" err="1"/>
              <a:t>вирішенні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перевірити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приймалося</a:t>
            </a:r>
            <a:r>
              <a:rPr lang="ru-RU" dirty="0"/>
              <a:t> органом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особам права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посвідчувати</a:t>
            </a:r>
            <a:r>
              <a:rPr lang="ru-RU" dirty="0"/>
              <a:t> </a:t>
            </a:r>
            <a:r>
              <a:rPr lang="ru-RU" dirty="0" err="1"/>
              <a:t>заповіти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не </a:t>
            </a:r>
            <a:r>
              <a:rPr lang="ru-RU" dirty="0" err="1"/>
              <a:t>приймалося</a:t>
            </a:r>
            <a:r>
              <a:rPr lang="ru-RU" dirty="0"/>
              <a:t>, то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вважатиметься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 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9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цивільній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 </a:t>
            </a:r>
            <a:r>
              <a:rPr lang="ru-RU" dirty="0" smtClean="0"/>
              <a:t>ВСУ </a:t>
            </a:r>
            <a:r>
              <a:rPr lang="ru-RU" dirty="0" err="1"/>
              <a:t>визнав</a:t>
            </a:r>
            <a:r>
              <a:rPr lang="ru-RU" dirty="0"/>
              <a:t>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секретарем </a:t>
            </a:r>
            <a:r>
              <a:rPr lang="ru-RU" dirty="0" err="1"/>
              <a:t>сільської</a:t>
            </a:r>
            <a:r>
              <a:rPr lang="ru-RU" dirty="0"/>
              <a:t> ради,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розпорядженням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сільської</a:t>
            </a:r>
            <a:r>
              <a:rPr lang="ru-RU" dirty="0"/>
              <a:t> ради </a:t>
            </a:r>
            <a:r>
              <a:rPr lang="ru-RU" dirty="0" err="1"/>
              <a:t>від</a:t>
            </a:r>
            <a:r>
              <a:rPr lang="ru-RU" dirty="0"/>
              <a:t> 30.12.11 р. </a:t>
            </a:r>
            <a:r>
              <a:rPr lang="ru-RU" dirty="0" err="1"/>
              <a:t>надано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, на час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секретар</a:t>
            </a:r>
            <a:r>
              <a:rPr lang="ru-RU" dirty="0"/>
              <a:t> </a:t>
            </a:r>
            <a:r>
              <a:rPr lang="ru-RU" dirty="0" err="1"/>
              <a:t>сільської</a:t>
            </a:r>
            <a:r>
              <a:rPr lang="ru-RU" dirty="0"/>
              <a:t> ради </a:t>
            </a:r>
            <a:r>
              <a:rPr lang="ru-RU" dirty="0" err="1"/>
              <a:t>перебувала</a:t>
            </a:r>
            <a:r>
              <a:rPr lang="ru-RU" dirty="0"/>
              <a:t> в </a:t>
            </a:r>
            <a:r>
              <a:rPr lang="ru-RU" dirty="0" err="1"/>
              <a:t>щорічній</a:t>
            </a:r>
            <a:r>
              <a:rPr lang="ru-RU" dirty="0"/>
              <a:t> </a:t>
            </a:r>
            <a:r>
              <a:rPr lang="ru-RU" dirty="0" err="1"/>
              <a:t>відпустці</a:t>
            </a:r>
            <a:r>
              <a:rPr lang="ru-RU" dirty="0"/>
              <a:t>, 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обов’язки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в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надане</a:t>
            </a:r>
            <a:r>
              <a:rPr lang="ru-RU" dirty="0"/>
              <a:t> головному бухгалтеру </a:t>
            </a:r>
            <a:r>
              <a:rPr lang="ru-RU" dirty="0" err="1"/>
              <a:t>сільської</a:t>
            </a:r>
            <a:r>
              <a:rPr lang="ru-RU" dirty="0"/>
              <a:t> ради.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апеляційного</a:t>
            </a:r>
            <a:r>
              <a:rPr lang="ru-RU" dirty="0"/>
              <a:t> суду про </a:t>
            </a:r>
            <a:r>
              <a:rPr lang="ru-RU" dirty="0" err="1"/>
              <a:t>відмову</a:t>
            </a:r>
            <a:r>
              <a:rPr lang="ru-RU" dirty="0"/>
              <a:t> у  </a:t>
            </a:r>
            <a:r>
              <a:rPr lang="ru-RU" dirty="0" err="1"/>
              <a:t>позові</a:t>
            </a:r>
            <a:r>
              <a:rPr lang="ru-RU" dirty="0"/>
              <a:t>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нікчемності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відмовлено</a:t>
            </a:r>
            <a:r>
              <a:rPr lang="ru-RU" dirty="0"/>
              <a:t>, а справу передано на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розгляд</a:t>
            </a:r>
            <a:r>
              <a:rPr lang="ru-RU" dirty="0"/>
              <a:t> до суду </a:t>
            </a:r>
            <a:r>
              <a:rPr lang="ru-RU" dirty="0" err="1"/>
              <a:t>апеляційної</a:t>
            </a:r>
            <a:r>
              <a:rPr lang="ru-RU" dirty="0"/>
              <a:t> </a:t>
            </a:r>
            <a:r>
              <a:rPr lang="ru-RU" dirty="0" err="1"/>
              <a:t>інстанції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6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Заповіт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односторонній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дійсним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того, як </a:t>
            </a:r>
            <a:r>
              <a:rPr lang="ru-RU" dirty="0" err="1"/>
              <a:t>заповідач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порядку і в </a:t>
            </a:r>
            <a:r>
              <a:rPr lang="ru-RU" dirty="0" err="1"/>
              <a:t>належній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виявить</a:t>
            </a:r>
            <a:r>
              <a:rPr lang="ru-RU" dirty="0"/>
              <a:t> свою волю. </a:t>
            </a:r>
            <a:endParaRPr lang="ru-RU" dirty="0" smtClean="0"/>
          </a:p>
          <a:p>
            <a:r>
              <a:rPr lang="ru-RU" dirty="0" smtClean="0"/>
              <a:t>Про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сповістити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зацікавлених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а </a:t>
            </a:r>
            <a:r>
              <a:rPr lang="ru-RU" dirty="0" err="1"/>
              <a:t>може</a:t>
            </a:r>
            <a:r>
              <a:rPr lang="ru-RU" dirty="0"/>
              <a:t> і не </a:t>
            </a:r>
            <a:r>
              <a:rPr lang="ru-RU" dirty="0" err="1"/>
              <a:t>знайомити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останньою</a:t>
            </a:r>
            <a:r>
              <a:rPr lang="ru-RU" dirty="0"/>
              <a:t> волею,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ніяк</a:t>
            </a:r>
            <a:r>
              <a:rPr lang="ru-RU" dirty="0"/>
              <a:t> не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1717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на </a:t>
            </a:r>
            <a:r>
              <a:rPr lang="ru-RU" dirty="0" err="1"/>
              <a:t>судову</a:t>
            </a:r>
            <a:r>
              <a:rPr lang="ru-RU" dirty="0"/>
              <a:t> практику у справах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за межами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округу. 01.10.08 р. до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нотаріат</a:t>
            </a:r>
            <a:r>
              <a:rPr lang="ru-RU" dirty="0"/>
              <a:t>» </a:t>
            </a:r>
            <a:r>
              <a:rPr lang="ru-RU" dirty="0" err="1"/>
              <a:t>була</a:t>
            </a:r>
            <a:r>
              <a:rPr lang="ru-RU" dirty="0"/>
              <a:t> внесена ст. 131 , </a:t>
            </a:r>
            <a:r>
              <a:rPr lang="ru-RU" dirty="0" err="1"/>
              <a:t>відповідно</a:t>
            </a:r>
            <a:r>
              <a:rPr lang="ru-RU" dirty="0"/>
              <a:t> до ч. 3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не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нотаріальну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за межами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округу,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заміщення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Законом.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9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</a:t>
            </a:r>
            <a:r>
              <a:rPr lang="ru-RU" dirty="0" err="1" smtClean="0"/>
              <a:t>отаріальний</a:t>
            </a:r>
            <a:r>
              <a:rPr lang="ru-RU" dirty="0" smtClean="0"/>
              <a:t> </a:t>
            </a:r>
            <a:r>
              <a:rPr lang="ru-RU" dirty="0"/>
              <a:t>округ — </a:t>
            </a:r>
            <a:r>
              <a:rPr lang="ru-RU" dirty="0" err="1"/>
              <a:t>територіальна</a:t>
            </a:r>
            <a:r>
              <a:rPr lang="ru-RU" dirty="0"/>
              <a:t> </a:t>
            </a:r>
            <a:r>
              <a:rPr lang="ru-RU" dirty="0" err="1"/>
              <a:t>одиниця</a:t>
            </a:r>
            <a:r>
              <a:rPr lang="ru-RU" dirty="0"/>
              <a:t>, в межах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нотаріальну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і в межах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нотаріальна</a:t>
            </a:r>
            <a:r>
              <a:rPr lang="ru-RU" dirty="0"/>
              <a:t> контора,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робоче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приватного </a:t>
            </a:r>
            <a:r>
              <a:rPr lang="ru-RU" dirty="0" err="1"/>
              <a:t>нотаріуса</a:t>
            </a:r>
            <a:r>
              <a:rPr lang="ru-RU" dirty="0"/>
              <a:t>.  </a:t>
            </a:r>
            <a:r>
              <a:rPr lang="ru-RU" dirty="0" err="1"/>
              <a:t>Нотаріальні</a:t>
            </a:r>
            <a:r>
              <a:rPr lang="ru-RU" dirty="0"/>
              <a:t> округи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адміністративнотериторіального</a:t>
            </a:r>
            <a:r>
              <a:rPr lang="ru-RU" dirty="0"/>
              <a:t> устрою </a:t>
            </a:r>
            <a:r>
              <a:rPr lang="ru-RU" dirty="0" err="1"/>
              <a:t>України</a:t>
            </a:r>
            <a:r>
              <a:rPr lang="ru-RU" dirty="0"/>
              <a:t>. У </a:t>
            </a:r>
            <a:r>
              <a:rPr lang="ru-RU" dirty="0" err="1"/>
              <a:t>містах</a:t>
            </a:r>
            <a:r>
              <a:rPr lang="ru-RU" dirty="0"/>
              <a:t> з </a:t>
            </a:r>
            <a:r>
              <a:rPr lang="ru-RU" dirty="0" err="1"/>
              <a:t>районним</a:t>
            </a:r>
            <a:r>
              <a:rPr lang="ru-RU" dirty="0"/>
              <a:t> </a:t>
            </a:r>
            <a:r>
              <a:rPr lang="ru-RU" dirty="0" err="1"/>
              <a:t>поділом</a:t>
            </a:r>
            <a:r>
              <a:rPr lang="ru-RU" dirty="0"/>
              <a:t> округом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є вся </a:t>
            </a:r>
            <a:r>
              <a:rPr lang="ru-RU" dirty="0" err="1"/>
              <a:t>територія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адміністративнотериторіального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в 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розташування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приватного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увійшло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округу, </a:t>
            </a:r>
            <a:r>
              <a:rPr lang="ru-RU" dirty="0" err="1"/>
              <a:t>нотаріальна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 повинна бути </a:t>
            </a:r>
            <a:r>
              <a:rPr lang="ru-RU" dirty="0" err="1"/>
              <a:t>зареєстрована</a:t>
            </a:r>
            <a:r>
              <a:rPr lang="ru-RU" dirty="0"/>
              <a:t> в 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окрузі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63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вчиняються</a:t>
            </a:r>
            <a:r>
              <a:rPr lang="ru-RU" dirty="0"/>
              <a:t> в  </a:t>
            </a:r>
            <a:r>
              <a:rPr lang="ru-RU" dirty="0" err="1"/>
              <a:t>приміщенні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, у державному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архіві</a:t>
            </a:r>
            <a:r>
              <a:rPr lang="ru-RU" dirty="0"/>
              <a:t>, </a:t>
            </a:r>
            <a:r>
              <a:rPr lang="ru-RU" dirty="0" err="1"/>
              <a:t>приміщенні</a:t>
            </a:r>
            <a:r>
              <a:rPr lang="ru-RU" dirty="0"/>
              <a:t>, яке є </a:t>
            </a:r>
            <a:r>
              <a:rPr lang="ru-RU" dirty="0" err="1"/>
              <a:t>робочим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приватного </a:t>
            </a:r>
            <a:r>
              <a:rPr lang="ru-RU" dirty="0" err="1"/>
              <a:t>нотаріуса</a:t>
            </a:r>
            <a:r>
              <a:rPr lang="ru-RU" dirty="0"/>
              <a:t>. В 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коли </a:t>
            </a:r>
            <a:r>
              <a:rPr lang="ru-RU" dirty="0" err="1"/>
              <a:t>фізична</a:t>
            </a:r>
            <a:r>
              <a:rPr lang="ru-RU" dirty="0"/>
              <a:t> особа не 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з’явитися</a:t>
            </a:r>
            <a:r>
              <a:rPr lang="ru-RU" dirty="0"/>
              <a:t> в </a:t>
            </a:r>
            <a:r>
              <a:rPr lang="ru-RU" dirty="0" err="1"/>
              <a:t>зазначене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коли того </a:t>
            </a:r>
            <a:r>
              <a:rPr lang="ru-RU" dirty="0" err="1"/>
              <a:t>вимагають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посвідчуваного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вчинені</a:t>
            </a:r>
            <a:r>
              <a:rPr lang="ru-RU" dirty="0"/>
              <a:t> поза </a:t>
            </a:r>
            <a:r>
              <a:rPr lang="ru-RU" dirty="0" err="1"/>
              <a:t>вказаними</a:t>
            </a:r>
            <a:r>
              <a:rPr lang="ru-RU" dirty="0"/>
              <a:t> </a:t>
            </a:r>
            <a:r>
              <a:rPr lang="ru-RU" dirty="0" err="1"/>
              <a:t>приміщеннями</a:t>
            </a:r>
            <a:r>
              <a:rPr lang="ru-RU" dirty="0"/>
              <a:t>, але в межах </a:t>
            </a:r>
            <a:r>
              <a:rPr lang="ru-RU" dirty="0" err="1"/>
              <a:t>нотаріального</a:t>
            </a:r>
            <a:r>
              <a:rPr lang="ru-RU" dirty="0"/>
              <a:t> округу. </a:t>
            </a:r>
            <a:r>
              <a:rPr lang="ru-RU" dirty="0" err="1"/>
              <a:t>Нотаріус</a:t>
            </a:r>
            <a:r>
              <a:rPr lang="ru-RU" dirty="0"/>
              <a:t> не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нотаріальну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за  межами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округу,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заміщення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543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Поширеною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пред’явлення</a:t>
            </a:r>
            <a:r>
              <a:rPr lang="ru-RU" dirty="0"/>
              <a:t> позову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є </a:t>
            </a:r>
            <a:r>
              <a:rPr lang="ru-RU" dirty="0" err="1"/>
              <a:t>відсутність</a:t>
            </a:r>
            <a:r>
              <a:rPr lang="ru-RU" dirty="0"/>
              <a:t> у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вказівки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складався</a:t>
            </a:r>
            <a:r>
              <a:rPr lang="ru-RU" dirty="0"/>
              <a:t> та </a:t>
            </a:r>
            <a:r>
              <a:rPr lang="ru-RU" dirty="0" err="1"/>
              <a:t>посвідчувався</a:t>
            </a:r>
            <a:r>
              <a:rPr lang="ru-RU" dirty="0"/>
              <a:t> поза </a:t>
            </a:r>
            <a:r>
              <a:rPr lang="ru-RU" dirty="0" err="1"/>
              <a:t>приміщенням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 </a:t>
            </a:r>
            <a:r>
              <a:rPr lang="ru-RU" dirty="0" err="1"/>
              <a:t>сільської</a:t>
            </a:r>
            <a:r>
              <a:rPr lang="ru-RU" dirty="0"/>
              <a:t> ради.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поза </a:t>
            </a:r>
            <a:r>
              <a:rPr lang="ru-RU" dirty="0" err="1"/>
              <a:t>приміщенням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, державного </a:t>
            </a:r>
            <a:r>
              <a:rPr lang="ru-RU" dirty="0" err="1"/>
              <a:t>нотаріального</a:t>
            </a:r>
            <a:r>
              <a:rPr lang="ru-RU" dirty="0"/>
              <a:t> </a:t>
            </a:r>
            <a:r>
              <a:rPr lang="ru-RU" dirty="0" err="1"/>
              <a:t>архіву</a:t>
            </a:r>
            <a:r>
              <a:rPr lang="ru-RU" dirty="0"/>
              <a:t>, </a:t>
            </a:r>
            <a:r>
              <a:rPr lang="ru-RU" dirty="0" err="1"/>
              <a:t>приміщенням</a:t>
            </a:r>
            <a:r>
              <a:rPr lang="ru-RU" dirty="0"/>
              <a:t>, яке є </a:t>
            </a:r>
            <a:r>
              <a:rPr lang="ru-RU" dirty="0" err="1"/>
              <a:t>робочим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(конторою) приватного </a:t>
            </a:r>
            <a:r>
              <a:rPr lang="ru-RU" dirty="0" err="1"/>
              <a:t>нотаріуса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поза </a:t>
            </a:r>
            <a:r>
              <a:rPr lang="ru-RU" dirty="0" err="1"/>
              <a:t>приміщенням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, у такому </a:t>
            </a:r>
            <a:r>
              <a:rPr lang="ru-RU" dirty="0" err="1"/>
              <a:t>разі</a:t>
            </a:r>
            <a:r>
              <a:rPr lang="ru-RU" dirty="0"/>
              <a:t>, у </a:t>
            </a:r>
            <a:r>
              <a:rPr lang="ru-RU" dirty="0" err="1"/>
              <a:t>посвідчувальному</a:t>
            </a:r>
            <a:r>
              <a:rPr lang="ru-RU" dirty="0"/>
              <a:t> </a:t>
            </a:r>
            <a:r>
              <a:rPr lang="ru-RU" dirty="0" err="1"/>
              <a:t>написі</a:t>
            </a:r>
            <a:r>
              <a:rPr lang="ru-RU" dirty="0"/>
              <a:t> та в </a:t>
            </a:r>
            <a:r>
              <a:rPr lang="ru-RU" dirty="0" err="1"/>
              <a:t>реєстрі</a:t>
            </a:r>
            <a:r>
              <a:rPr lang="ru-RU" dirty="0"/>
              <a:t> для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зазначається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(</a:t>
            </a:r>
            <a:r>
              <a:rPr lang="ru-RU" dirty="0" err="1"/>
              <a:t>удома</a:t>
            </a:r>
            <a:r>
              <a:rPr lang="ru-RU" dirty="0"/>
              <a:t>, у </a:t>
            </a:r>
            <a:r>
              <a:rPr lang="ru-RU" dirty="0" err="1"/>
              <a:t>лікарні</a:t>
            </a:r>
            <a:r>
              <a:rPr lang="ru-RU" dirty="0"/>
              <a:t>,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адреси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причин,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нотаріальна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вчинена поза </a:t>
            </a:r>
            <a:r>
              <a:rPr lang="ru-RU" dirty="0" err="1"/>
              <a:t>вказаними</a:t>
            </a:r>
            <a:r>
              <a:rPr lang="ru-RU" dirty="0"/>
              <a:t> </a:t>
            </a:r>
            <a:r>
              <a:rPr lang="ru-RU" dirty="0" err="1"/>
              <a:t>приміщеннями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04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Та </a:t>
            </a:r>
            <a:r>
              <a:rPr lang="ru-RU" dirty="0" err="1"/>
              <a:t>обставина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</a:t>
            </a:r>
            <a:r>
              <a:rPr lang="ru-RU" dirty="0" err="1"/>
              <a:t>вказано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за межами </a:t>
            </a:r>
            <a:r>
              <a:rPr lang="ru-RU" dirty="0" err="1"/>
              <a:t>приміщення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контори</a:t>
            </a:r>
            <a:r>
              <a:rPr lang="ru-RU" dirty="0"/>
              <a:t>, </a:t>
            </a:r>
            <a:r>
              <a:rPr lang="ru-RU" dirty="0" err="1"/>
              <a:t>виконкому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ради, не  є </a:t>
            </a:r>
            <a:r>
              <a:rPr lang="ru-RU" dirty="0" err="1"/>
              <a:t>істотною</a:t>
            </a:r>
            <a:r>
              <a:rPr lang="ru-RU" dirty="0"/>
              <a:t> в 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 </a:t>
            </a:r>
            <a:r>
              <a:rPr lang="ru-RU" dirty="0" err="1"/>
              <a:t>тягне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у </a:t>
            </a:r>
            <a:r>
              <a:rPr lang="ru-RU" dirty="0" err="1"/>
              <a:t>цілому</a:t>
            </a:r>
            <a:r>
              <a:rPr lang="ru-RU" dirty="0"/>
              <a:t>. У </a:t>
            </a:r>
            <a:r>
              <a:rPr lang="ru-RU" dirty="0" err="1"/>
              <a:t>судовій</a:t>
            </a:r>
            <a:r>
              <a:rPr lang="ru-RU" dirty="0"/>
              <a:t>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зустрічаються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недійсними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і 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, як того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абз</a:t>
            </a:r>
            <a:r>
              <a:rPr lang="ru-RU" dirty="0"/>
              <a:t>. 3 ч. 2 ст. 1248 ЦК,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встановленими</a:t>
            </a:r>
            <a:r>
              <a:rPr lang="ru-RU" dirty="0"/>
              <a:t> </a:t>
            </a:r>
            <a:r>
              <a:rPr lang="ru-RU" dirty="0" err="1"/>
              <a:t>порушеннями</a:t>
            </a:r>
            <a:r>
              <a:rPr lang="ru-RU" dirty="0"/>
              <a:t> порядку </a:t>
            </a:r>
            <a:r>
              <a:rPr lang="ru-RU" dirty="0" err="1"/>
              <a:t>посвідчення</a:t>
            </a:r>
            <a:r>
              <a:rPr lang="ru-RU" dirty="0"/>
              <a:t>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визнається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 без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(ч. 7 ст. 1252 ЦК),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хоч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залученням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, але з </a:t>
            </a:r>
            <a:r>
              <a:rPr lang="ru-RU" dirty="0" err="1"/>
              <a:t>порушенням</a:t>
            </a:r>
            <a:r>
              <a:rPr lang="ru-RU" dirty="0"/>
              <a:t> ст. 1253 ЦК —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особами, </a:t>
            </a:r>
            <a:r>
              <a:rPr lang="ru-RU" dirty="0" err="1"/>
              <a:t>які</a:t>
            </a:r>
            <a:r>
              <a:rPr lang="ru-RU" dirty="0"/>
              <a:t> не 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свідками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60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Так, </a:t>
            </a:r>
            <a:r>
              <a:rPr lang="ru-RU" dirty="0" err="1"/>
              <a:t>свідками</a:t>
            </a:r>
            <a:r>
              <a:rPr lang="ru-RU" dirty="0"/>
              <a:t> не  </a:t>
            </a:r>
            <a:r>
              <a:rPr lang="ru-RU" dirty="0" err="1"/>
              <a:t>можуть</a:t>
            </a:r>
            <a:r>
              <a:rPr lang="ru-RU" dirty="0"/>
              <a:t> бути: 1)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, </a:t>
            </a:r>
            <a:r>
              <a:rPr lang="ru-RU" dirty="0" err="1"/>
              <a:t>службова</a:t>
            </a:r>
            <a:r>
              <a:rPr lang="ru-RU" dirty="0"/>
              <a:t> особа, яка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; 2) </a:t>
            </a:r>
            <a:r>
              <a:rPr lang="ru-RU" dirty="0" err="1"/>
              <a:t>спадкоємці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 3) члени </a:t>
            </a:r>
            <a:r>
              <a:rPr lang="ru-RU" dirty="0" err="1"/>
              <a:t>сім’ї</a:t>
            </a:r>
            <a:r>
              <a:rPr lang="ru-RU" dirty="0"/>
              <a:t> та </a:t>
            </a:r>
            <a:r>
              <a:rPr lang="ru-RU" dirty="0" err="1"/>
              <a:t>близькі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 4 )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ВСУ </a:t>
            </a:r>
            <a:r>
              <a:rPr lang="ru-RU" dirty="0" err="1"/>
              <a:t>погодився</a:t>
            </a:r>
            <a:r>
              <a:rPr lang="ru-RU" dirty="0"/>
              <a:t> з 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апеляційного</a:t>
            </a:r>
            <a:r>
              <a:rPr lang="ru-RU" dirty="0"/>
              <a:t> суду про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складеного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закону,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вчинено при </a:t>
            </a:r>
            <a:r>
              <a:rPr lang="ru-RU" dirty="0" err="1"/>
              <a:t>свідках</a:t>
            </a:r>
            <a:r>
              <a:rPr lang="ru-RU" dirty="0"/>
              <a:t>, одним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усупереч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ст. 1253 ЦК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357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Невідповідність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волі</a:t>
            </a:r>
            <a:r>
              <a:rPr lang="ru-RU" dirty="0">
                <a:solidFill>
                  <a:srgbClr val="FF0000"/>
                </a:solidFill>
              </a:rPr>
              <a:t> та </a:t>
            </a:r>
            <a:r>
              <a:rPr lang="ru-RU" dirty="0" err="1">
                <a:solidFill>
                  <a:srgbClr val="FF0000"/>
                </a:solidFill>
              </a:rPr>
              <a:t>волевиявлення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заповідача</a:t>
            </a:r>
            <a:r>
              <a:rPr lang="ru-RU" dirty="0"/>
              <a:t>. Воля — </a:t>
            </a:r>
            <a:r>
              <a:rPr lang="ru-RU" dirty="0" err="1"/>
              <a:t>внутрішнє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долю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шляхом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(</a:t>
            </a:r>
            <a:r>
              <a:rPr lang="ru-RU" dirty="0" err="1"/>
              <a:t>заповіту</a:t>
            </a:r>
            <a:r>
              <a:rPr lang="ru-RU" dirty="0"/>
              <a:t>). </a:t>
            </a:r>
            <a:r>
              <a:rPr lang="ru-RU" dirty="0" err="1"/>
              <a:t>Волевиявлення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прояв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знаходить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втілення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, </a:t>
            </a:r>
            <a:r>
              <a:rPr lang="ru-RU" dirty="0" err="1"/>
              <a:t>складеному</a:t>
            </a:r>
            <a:r>
              <a:rPr lang="ru-RU" dirty="0"/>
              <a:t> та </a:t>
            </a:r>
            <a:r>
              <a:rPr lang="ru-RU" dirty="0" err="1"/>
              <a:t>посвідченому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ЦК. </a:t>
            </a:r>
            <a:r>
              <a:rPr lang="ru-RU" dirty="0" err="1"/>
              <a:t>Невідповідність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та  </a:t>
            </a:r>
            <a:r>
              <a:rPr lang="ru-RU" dirty="0" err="1"/>
              <a:t>волевиявлення</a:t>
            </a:r>
            <a:r>
              <a:rPr lang="ru-RU" dirty="0"/>
              <a:t> є  </a:t>
            </a:r>
            <a:r>
              <a:rPr lang="ru-RU" dirty="0" err="1"/>
              <a:t>поширеною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.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йде</a:t>
            </a:r>
            <a:r>
              <a:rPr lang="ru-RU" dirty="0"/>
              <a:t> про </a:t>
            </a:r>
            <a:r>
              <a:rPr lang="ru-RU" dirty="0" err="1"/>
              <a:t>випадки</a:t>
            </a:r>
            <a:r>
              <a:rPr lang="ru-RU" dirty="0"/>
              <a:t>, коли </a:t>
            </a:r>
            <a:r>
              <a:rPr lang="ru-RU" dirty="0" err="1"/>
              <a:t>дієздатна</a:t>
            </a:r>
            <a:r>
              <a:rPr lang="ru-RU" dirty="0"/>
              <a:t> особа в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розуміла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не могла </a:t>
            </a:r>
            <a:r>
              <a:rPr lang="ru-RU" dirty="0" err="1"/>
              <a:t>керувати</a:t>
            </a:r>
            <a:r>
              <a:rPr lang="ru-RU" dirty="0"/>
              <a:t> ними. У п. 16 постанови Пленуму ВСУ № 9 </a:t>
            </a:r>
            <a:r>
              <a:rPr lang="ru-RU" dirty="0" err="1"/>
              <a:t>роз’яснено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правила ст. 225 ЦК </a:t>
            </a:r>
            <a:r>
              <a:rPr lang="ru-RU" dirty="0" err="1"/>
              <a:t>поширюються</a:t>
            </a:r>
            <a:r>
              <a:rPr lang="ru-RU" dirty="0"/>
              <a:t> на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коли </a:t>
            </a:r>
            <a:r>
              <a:rPr lang="ru-RU" dirty="0" err="1"/>
              <a:t>фізичну</a:t>
            </a:r>
            <a:r>
              <a:rPr lang="ru-RU" dirty="0"/>
              <a:t> особу не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у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особа </a:t>
            </a:r>
            <a:r>
              <a:rPr lang="ru-RU" dirty="0" err="1"/>
              <a:t>перебувала</a:t>
            </a:r>
            <a:r>
              <a:rPr lang="ru-RU" dirty="0"/>
              <a:t> в такому </a:t>
            </a:r>
            <a:r>
              <a:rPr lang="ru-RU" dirty="0" err="1"/>
              <a:t>стані</a:t>
            </a:r>
            <a:r>
              <a:rPr lang="ru-RU" dirty="0"/>
              <a:t>, коли вона не могла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не могла </a:t>
            </a:r>
            <a:r>
              <a:rPr lang="ru-RU" dirty="0" err="1"/>
              <a:t>керувати</a:t>
            </a:r>
            <a:r>
              <a:rPr lang="ru-RU" dirty="0"/>
              <a:t> ними (</a:t>
            </a:r>
            <a:r>
              <a:rPr lang="ru-RU" dirty="0" err="1"/>
              <a:t>тимчасовий</a:t>
            </a:r>
            <a:r>
              <a:rPr lang="ru-RU" dirty="0"/>
              <a:t> </a:t>
            </a:r>
            <a:r>
              <a:rPr lang="ru-RU" dirty="0" err="1"/>
              <a:t>психічний</a:t>
            </a:r>
            <a:r>
              <a:rPr lang="ru-RU" dirty="0"/>
              <a:t> </a:t>
            </a:r>
            <a:r>
              <a:rPr lang="ru-RU" dirty="0" err="1"/>
              <a:t>розлад</a:t>
            </a:r>
            <a:r>
              <a:rPr lang="ru-RU" dirty="0"/>
              <a:t>, </a:t>
            </a:r>
            <a:r>
              <a:rPr lang="ru-RU" dirty="0" err="1"/>
              <a:t>нервове</a:t>
            </a:r>
            <a:r>
              <a:rPr lang="ru-RU" dirty="0"/>
              <a:t> </a:t>
            </a:r>
            <a:r>
              <a:rPr lang="ru-RU" dirty="0" err="1"/>
              <a:t>потрясіння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По таких справах суд </a:t>
            </a:r>
            <a:r>
              <a:rPr lang="ru-RU" dirty="0" err="1"/>
              <a:t>призначає</a:t>
            </a:r>
            <a:r>
              <a:rPr lang="ru-RU" dirty="0"/>
              <a:t> </a:t>
            </a:r>
            <a:r>
              <a:rPr lang="ru-RU" dirty="0" err="1"/>
              <a:t>посмертну</a:t>
            </a:r>
            <a:r>
              <a:rPr lang="ru-RU" dirty="0"/>
              <a:t> </a:t>
            </a:r>
            <a:r>
              <a:rPr lang="ru-RU" dirty="0" err="1"/>
              <a:t>судовопсихіатричну</a:t>
            </a:r>
            <a:r>
              <a:rPr lang="ru-RU" dirty="0"/>
              <a:t> </a:t>
            </a:r>
            <a:r>
              <a:rPr lang="ru-RU" dirty="0" err="1"/>
              <a:t>експертизу</a:t>
            </a:r>
            <a:r>
              <a:rPr lang="ru-RU" dirty="0"/>
              <a:t> (п. 18 постанови Пленуму ВСУ № 7).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88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Висновок</a:t>
            </a:r>
            <a:r>
              <a:rPr lang="ru-RU" dirty="0"/>
              <a:t> про </a:t>
            </a:r>
            <a:r>
              <a:rPr lang="ru-RU" dirty="0" err="1"/>
              <a:t>тимчасову</a:t>
            </a:r>
            <a:r>
              <a:rPr lang="ru-RU" dirty="0"/>
              <a:t> </a:t>
            </a:r>
            <a:r>
              <a:rPr lang="ru-RU" dirty="0" err="1"/>
              <a:t>недієздатність</a:t>
            </a:r>
            <a:r>
              <a:rPr lang="ru-RU" dirty="0"/>
              <a:t> </a:t>
            </a:r>
            <a:r>
              <a:rPr lang="ru-RU" dirty="0" err="1"/>
              <a:t>учасника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, перш за все,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психічний</a:t>
            </a:r>
            <a:r>
              <a:rPr lang="ru-RU" dirty="0"/>
              <a:t> стан особи в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в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 є </a:t>
            </a:r>
            <a:r>
              <a:rPr lang="ru-RU" dirty="0" err="1"/>
              <a:t>лише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 і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давати</a:t>
            </a:r>
            <a:r>
              <a:rPr lang="ru-RU" dirty="0"/>
              <a:t> </a:t>
            </a:r>
            <a:r>
              <a:rPr lang="ru-RU" dirty="0" err="1"/>
              <a:t>належну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в </a:t>
            </a:r>
            <a:r>
              <a:rPr lang="ru-RU" dirty="0" err="1"/>
              <a:t>сукупності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доказами</a:t>
            </a:r>
            <a:r>
              <a:rPr lang="ru-RU" dirty="0"/>
              <a:t>, </a:t>
            </a:r>
            <a:r>
              <a:rPr lang="ru-RU" dirty="0" err="1"/>
              <a:t>будьякі</a:t>
            </a:r>
            <a:r>
              <a:rPr lang="ru-RU" dirty="0"/>
              <a:t>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 (</a:t>
            </a:r>
            <a:r>
              <a:rPr lang="ru-RU" dirty="0" err="1"/>
              <a:t>показання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про </a:t>
            </a:r>
            <a:r>
              <a:rPr lang="ru-RU" dirty="0" err="1"/>
              <a:t>поведінку</a:t>
            </a:r>
            <a:r>
              <a:rPr lang="ru-RU" dirty="0"/>
              <a:t> особи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побічне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встановлення</a:t>
            </a:r>
            <a:r>
              <a:rPr lang="ru-RU" dirty="0"/>
              <a:t> того,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здатною</a:t>
            </a:r>
            <a:r>
              <a:rPr lang="ru-RU" dirty="0"/>
              <a:t> особа в </a:t>
            </a:r>
            <a:r>
              <a:rPr lang="ru-RU" dirty="0" err="1"/>
              <a:t>конкретний</a:t>
            </a:r>
            <a:r>
              <a:rPr lang="ru-RU" dirty="0"/>
              <a:t> момент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керувати</a:t>
            </a:r>
            <a:r>
              <a:rPr lang="ru-RU" dirty="0"/>
              <a:t> ними.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18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посмертної</a:t>
            </a:r>
            <a:r>
              <a:rPr lang="ru-RU" dirty="0"/>
              <a:t> </a:t>
            </a:r>
            <a:r>
              <a:rPr lang="ru-RU" dirty="0" err="1"/>
              <a:t>судовопсихіатричної</a:t>
            </a:r>
            <a:r>
              <a:rPr lang="ru-RU" dirty="0"/>
              <a:t>, у справах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призначається</a:t>
            </a:r>
            <a:r>
              <a:rPr lang="ru-RU" dirty="0"/>
              <a:t>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err="1"/>
              <a:t>графологічна</a:t>
            </a:r>
            <a:r>
              <a:rPr lang="ru-RU" dirty="0"/>
              <a:t> (</a:t>
            </a:r>
            <a:r>
              <a:rPr lang="ru-RU" dirty="0" err="1"/>
              <a:t>почеркознавча</a:t>
            </a:r>
            <a:r>
              <a:rPr lang="ru-RU" dirty="0"/>
              <a:t>) </a:t>
            </a:r>
            <a:r>
              <a:rPr lang="ru-RU" dirty="0" err="1"/>
              <a:t>експертиза</a:t>
            </a:r>
            <a:r>
              <a:rPr lang="ru-RU" dirty="0"/>
              <a:t> з метою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справжності</a:t>
            </a:r>
            <a:r>
              <a:rPr lang="ru-RU" dirty="0"/>
              <a:t> </a:t>
            </a:r>
            <a:r>
              <a:rPr lang="ru-RU" dirty="0" err="1"/>
              <a:t>підпису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на  </a:t>
            </a:r>
            <a:r>
              <a:rPr lang="ru-RU" dirty="0" err="1"/>
              <a:t>спірному</a:t>
            </a:r>
            <a:r>
              <a:rPr lang="ru-RU" dirty="0"/>
              <a:t> </a:t>
            </a:r>
            <a:r>
              <a:rPr lang="ru-RU" dirty="0" err="1"/>
              <a:t>заповіті</a:t>
            </a:r>
            <a:r>
              <a:rPr lang="ru-RU" dirty="0"/>
              <a:t>, а  </a:t>
            </a:r>
            <a:r>
              <a:rPr lang="ru-RU" dirty="0" err="1"/>
              <a:t>також</a:t>
            </a:r>
            <a:r>
              <a:rPr lang="ru-RU" dirty="0"/>
              <a:t>, в 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способу </a:t>
            </a:r>
            <a:r>
              <a:rPr lang="ru-RU" dirty="0" err="1"/>
              <a:t>нанесення</a:t>
            </a:r>
            <a:r>
              <a:rPr lang="ru-RU" dirty="0"/>
              <a:t> </a:t>
            </a:r>
            <a:r>
              <a:rPr lang="ru-RU" dirty="0" err="1"/>
              <a:t>підпису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err="1"/>
              <a:t>графологічна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є </a:t>
            </a:r>
            <a:r>
              <a:rPr lang="ru-RU" dirty="0" err="1"/>
              <a:t>необхідною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оспорювання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не 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всупереч</a:t>
            </a:r>
            <a:r>
              <a:rPr lang="ru-RU" dirty="0"/>
              <a:t> </a:t>
            </a:r>
            <a:r>
              <a:rPr lang="ru-RU" dirty="0" err="1"/>
              <a:t>імперативному</a:t>
            </a:r>
            <a:r>
              <a:rPr lang="ru-RU" dirty="0"/>
              <a:t> </a:t>
            </a:r>
            <a:r>
              <a:rPr lang="ru-RU" dirty="0" err="1"/>
              <a:t>положенню</a:t>
            </a:r>
            <a:r>
              <a:rPr lang="ru-RU" dirty="0"/>
              <a:t> ст.  1247 ЦК. </a:t>
            </a:r>
            <a:r>
              <a:rPr lang="ru-RU" dirty="0" err="1"/>
              <a:t>Почеркознавча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проводиться на  предмет </a:t>
            </a:r>
            <a:r>
              <a:rPr lang="ru-RU" dirty="0" err="1"/>
              <a:t>відповідності</a:t>
            </a:r>
            <a:r>
              <a:rPr lang="ru-RU" dirty="0"/>
              <a:t> почерку,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почерку того,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, а </a:t>
            </a:r>
            <a:r>
              <a:rPr lang="ru-RU" dirty="0" err="1"/>
              <a:t>відтак</a:t>
            </a:r>
            <a:r>
              <a:rPr lang="ru-RU" dirty="0"/>
              <a:t>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підпис</a:t>
            </a:r>
            <a:r>
              <a:rPr lang="ru-RU" dirty="0"/>
              <a:t> особи на  </a:t>
            </a:r>
            <a:r>
              <a:rPr lang="ru-RU" dirty="0" err="1"/>
              <a:t>заповіті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6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Особливістю</a:t>
            </a:r>
            <a:r>
              <a:rPr lang="ru-RU" dirty="0"/>
              <a:t> </a:t>
            </a:r>
            <a:r>
              <a:rPr lang="ru-RU" dirty="0" err="1"/>
              <a:t>судової</a:t>
            </a:r>
            <a:r>
              <a:rPr lang="ru-RU" dirty="0"/>
              <a:t> </a:t>
            </a:r>
            <a:r>
              <a:rPr lang="ru-RU" dirty="0" err="1"/>
              <a:t>графологічної</a:t>
            </a:r>
            <a:r>
              <a:rPr lang="ru-RU" dirty="0"/>
              <a:t> (</a:t>
            </a:r>
            <a:r>
              <a:rPr lang="ru-RU" dirty="0" err="1"/>
              <a:t>почеркознавчої</a:t>
            </a:r>
            <a:r>
              <a:rPr lang="ru-RU" dirty="0"/>
              <a:t>) </a:t>
            </a:r>
            <a:r>
              <a:rPr lang="ru-RU" dirty="0" err="1"/>
              <a:t>експертизи</a:t>
            </a:r>
            <a:r>
              <a:rPr lang="ru-RU" dirty="0"/>
              <a:t> є  </a:t>
            </a:r>
            <a:r>
              <a:rPr lang="ru-RU" dirty="0" err="1"/>
              <a:t>обов’язкове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в 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експерта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досліджуваного</a:t>
            </a:r>
            <a:r>
              <a:rPr lang="ru-RU" dirty="0"/>
              <a:t> рукописного </a:t>
            </a:r>
            <a:r>
              <a:rPr lang="ru-RU" dirty="0" err="1"/>
              <a:t>об’єкта</a:t>
            </a:r>
            <a:r>
              <a:rPr lang="ru-RU" dirty="0"/>
              <a:t> (</a:t>
            </a:r>
            <a:r>
              <a:rPr lang="ru-RU" dirty="0" err="1"/>
              <a:t>заповіту</a:t>
            </a:r>
            <a:r>
              <a:rPr lang="ru-RU" dirty="0"/>
              <a:t>), а й </a:t>
            </a:r>
            <a:r>
              <a:rPr lang="ru-RU" dirty="0" err="1"/>
              <a:t>порівняльного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— </a:t>
            </a:r>
            <a:r>
              <a:rPr lang="ru-RU" dirty="0" err="1"/>
              <a:t>зразків</a:t>
            </a:r>
            <a:r>
              <a:rPr lang="ru-RU" dirty="0"/>
              <a:t> почерку та  </a:t>
            </a:r>
            <a:r>
              <a:rPr lang="ru-RU" dirty="0" err="1"/>
              <a:t>підписів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правильний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до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порівняльного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є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необхідних</a:t>
            </a:r>
            <a:r>
              <a:rPr lang="ru-RU" dirty="0"/>
              <a:t>, а </a:t>
            </a:r>
            <a:r>
              <a:rPr lang="ru-RU" dirty="0" err="1"/>
              <a:t>інколи</a:t>
            </a:r>
            <a:r>
              <a:rPr lang="ru-RU" dirty="0"/>
              <a:t> й </a:t>
            </a:r>
            <a:r>
              <a:rPr lang="ru-RU" dirty="0" err="1"/>
              <a:t>вирішальних</a:t>
            </a:r>
            <a:r>
              <a:rPr lang="ru-RU" dirty="0"/>
              <a:t> умов для результативного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02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настільки</a:t>
            </a:r>
            <a:r>
              <a:rPr lang="ru-RU" dirty="0"/>
              <a:t>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пов'язаний</a:t>
            </a:r>
            <a:r>
              <a:rPr lang="ru-RU" dirty="0"/>
              <a:t> з </a:t>
            </a:r>
            <a:r>
              <a:rPr lang="ru-RU" dirty="0" err="1"/>
              <a:t>особистістю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i="1" dirty="0" err="1"/>
              <a:t>виключає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складання</a:t>
            </a:r>
            <a:r>
              <a:rPr lang="ru-RU" i="1" dirty="0"/>
              <a:t> за </a:t>
            </a:r>
            <a:r>
              <a:rPr lang="ru-RU" i="1" dirty="0" err="1"/>
              <a:t>допомогою</a:t>
            </a:r>
            <a:r>
              <a:rPr lang="ru-RU" i="1" dirty="0"/>
              <a:t> </a:t>
            </a:r>
            <a:r>
              <a:rPr lang="ru-RU" i="1" dirty="0" err="1"/>
              <a:t>представника</a:t>
            </a:r>
            <a:r>
              <a:rPr lang="ru-RU" i="1" dirty="0"/>
              <a:t> </a:t>
            </a:r>
            <a:r>
              <a:rPr lang="ru-RU" i="1" dirty="0" err="1"/>
              <a:t>чи</a:t>
            </a:r>
            <a:r>
              <a:rPr lang="ru-RU" i="1" dirty="0"/>
              <a:t> </a:t>
            </a:r>
            <a:r>
              <a:rPr lang="ru-RU" i="1" dirty="0" err="1"/>
              <a:t>довірителя</a:t>
            </a:r>
            <a:r>
              <a:rPr lang="ru-RU" i="1" dirty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Заповідач</a:t>
            </a:r>
            <a:r>
              <a:rPr lang="ru-RU" dirty="0" smtClean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охопити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належать на момент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у </a:t>
            </a:r>
            <a:r>
              <a:rPr lang="ru-RU" i="1" dirty="0" err="1"/>
              <a:t>майбутньому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Заповідач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особистими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,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і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ритуалу </a:t>
            </a:r>
            <a:r>
              <a:rPr lang="ru-RU" dirty="0" err="1"/>
              <a:t>поховання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мети.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406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мирової</a:t>
            </a:r>
            <a:r>
              <a:rPr lang="ru-RU" dirty="0"/>
              <a:t> угоди.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 в </a:t>
            </a:r>
            <a:r>
              <a:rPr lang="ru-RU" dirty="0" err="1"/>
              <a:t>процесуальному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мирової</a:t>
            </a:r>
            <a:r>
              <a:rPr lang="ru-RU" dirty="0"/>
              <a:t> угоди (ст. 175 ЦПК). При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мирової</a:t>
            </a:r>
            <a:r>
              <a:rPr lang="ru-RU" dirty="0"/>
              <a:t> угоди у 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, </a:t>
            </a:r>
            <a:r>
              <a:rPr lang="ru-RU" dirty="0" err="1"/>
              <a:t>пов’язаній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 </a:t>
            </a:r>
            <a:r>
              <a:rPr lang="ru-RU" dirty="0" err="1"/>
              <a:t>вирішенням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спору,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враховувати</a:t>
            </a:r>
            <a:r>
              <a:rPr lang="ru-RU" dirty="0"/>
              <a:t> принцип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 є основною базовою засадою,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увесь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наділений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правом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будь-яку особу з числа </a:t>
            </a:r>
            <a:r>
              <a:rPr lang="ru-RU" dirty="0" err="1"/>
              <a:t>потенційних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законом. </a:t>
            </a:r>
            <a:r>
              <a:rPr lang="ru-RU" dirty="0" err="1"/>
              <a:t>Уявляється</a:t>
            </a:r>
            <a:r>
              <a:rPr lang="ru-RU" dirty="0"/>
              <a:t> </a:t>
            </a:r>
            <a:r>
              <a:rPr lang="ru-RU" dirty="0" err="1"/>
              <a:t>справедливим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шляхом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намагатися</a:t>
            </a:r>
            <a:r>
              <a:rPr lang="ru-RU" dirty="0"/>
              <a:t> </a:t>
            </a:r>
            <a:r>
              <a:rPr lang="ru-RU" dirty="0" err="1"/>
              <a:t>ухилитися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покладених</a:t>
            </a:r>
            <a:r>
              <a:rPr lang="ru-RU" dirty="0"/>
              <a:t> на них </a:t>
            </a:r>
            <a:r>
              <a:rPr lang="ru-RU" dirty="0" err="1"/>
              <a:t>змістом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—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r>
              <a:rPr lang="ru-RU" dirty="0"/>
              <a:t>,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покладення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80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 </a:t>
            </a:r>
            <a:r>
              <a:rPr lang="ru-RU" dirty="0" err="1"/>
              <a:t>вимог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строк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тривалістю</a:t>
            </a:r>
            <a:r>
              <a:rPr lang="ru-RU" dirty="0"/>
              <a:t> у 3 роки (ст. 257 ЦК). </a:t>
            </a:r>
            <a:endParaRPr lang="en-US" dirty="0"/>
          </a:p>
          <a:p>
            <a:r>
              <a:rPr lang="ru-RU" dirty="0"/>
              <a:t>Початок </a:t>
            </a:r>
            <a:r>
              <a:rPr lang="ru-RU" dirty="0" err="1"/>
              <a:t>перебігу</a:t>
            </a:r>
            <a:r>
              <a:rPr lang="ru-RU" dirty="0"/>
              <a:t> строку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за </a:t>
            </a:r>
            <a:r>
              <a:rPr lang="ru-RU" dirty="0" err="1"/>
              <a:t>вимогами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дня, коли особа </a:t>
            </a:r>
            <a:r>
              <a:rPr lang="ru-RU" dirty="0" err="1"/>
              <a:t>довідалася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могла </a:t>
            </a:r>
            <a:r>
              <a:rPr lang="ru-RU" dirty="0" err="1"/>
              <a:t>довідатися</a:t>
            </a:r>
            <a:r>
              <a:rPr lang="ru-RU" dirty="0"/>
              <a:t> про </a:t>
            </a:r>
            <a:r>
              <a:rPr lang="ru-RU" dirty="0" err="1"/>
              <a:t>порушення</a:t>
            </a:r>
            <a:r>
              <a:rPr lang="ru-RU" dirty="0"/>
              <a:t> прав та про </a:t>
            </a:r>
            <a:r>
              <a:rPr lang="ru-RU" dirty="0" err="1"/>
              <a:t>підстави</a:t>
            </a:r>
            <a:r>
              <a:rPr lang="ru-RU" dirty="0"/>
              <a:t> для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але не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348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Заповіт</a:t>
            </a:r>
            <a:r>
              <a:rPr lang="ru-RU" dirty="0"/>
              <a:t> 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	</a:t>
            </a:r>
            <a:r>
              <a:rPr lang="ru-RU" dirty="0" err="1"/>
              <a:t>укладається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осо</a:t>
            </a:r>
            <a:r>
              <a:rPr lang="ru-RU" dirty="0"/>
              <a:t>-</a:t>
            </a:r>
            <a:endParaRPr lang="en-US" dirty="0"/>
          </a:p>
          <a:p>
            <a:r>
              <a:rPr lang="ru-RU" dirty="0" err="1"/>
              <a:t>бо</a:t>
            </a:r>
            <a:r>
              <a:rPr lang="ru-RU" dirty="0"/>
              <a:t>(</a:t>
            </a:r>
            <a:r>
              <a:rPr lang="ru-RU" dirty="0" err="1"/>
              <a:t>заповідачем</a:t>
            </a:r>
            <a:r>
              <a:rPr lang="ru-RU" dirty="0"/>
              <a:t>)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вчиняється</a:t>
            </a:r>
            <a:r>
              <a:rPr lang="ru-RU" dirty="0"/>
              <a:t> в </a:t>
            </a:r>
            <a:r>
              <a:rPr lang="ru-RU" dirty="0" err="1"/>
              <a:t>передбаченій</a:t>
            </a:r>
            <a:r>
              <a:rPr lang="ru-RU" dirty="0"/>
              <a:t> законом </a:t>
            </a:r>
            <a:r>
              <a:rPr lang="ru-RU" dirty="0" err="1"/>
              <a:t>формі</a:t>
            </a:r>
            <a:r>
              <a:rPr lang="ru-RU" dirty="0"/>
              <a:t>, тому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поширюються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книзі</a:t>
            </a:r>
            <a:r>
              <a:rPr lang="ru-RU" dirty="0"/>
              <a:t> </a:t>
            </a:r>
            <a:r>
              <a:rPr lang="ru-RU" dirty="0" err="1"/>
              <a:t>шостій</a:t>
            </a:r>
            <a:r>
              <a:rPr lang="ru-RU" dirty="0"/>
              <a:t> ЦК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правила. </a:t>
            </a:r>
            <a:endParaRPr lang="en-US" dirty="0"/>
          </a:p>
          <a:p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визнано</a:t>
            </a:r>
            <a:r>
              <a:rPr lang="ru-RU" dirty="0"/>
              <a:t>  </a:t>
            </a:r>
            <a:r>
              <a:rPr lang="ru-RU" dirty="0" err="1"/>
              <a:t>недійсним</a:t>
            </a:r>
            <a:r>
              <a:rPr lang="ru-RU" dirty="0"/>
              <a:t> з часу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: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8795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уклала</a:t>
            </a:r>
            <a:r>
              <a:rPr lang="ru-RU" dirty="0"/>
              <a:t> особа, яку </a:t>
            </a:r>
            <a:r>
              <a:rPr lang="ru-RU" dirty="0" err="1"/>
              <a:t>визнано</a:t>
            </a:r>
            <a:r>
              <a:rPr lang="ru-RU" dirty="0"/>
              <a:t> в судовому порядку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котра</a:t>
            </a:r>
            <a:r>
              <a:rPr lang="ru-RU" dirty="0"/>
              <a:t> не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заповідальної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; 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підписав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і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проханням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не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громадянином</a:t>
            </a:r>
            <a:r>
              <a:rPr lang="ru-RU" dirty="0"/>
              <a:t>;  </a:t>
            </a:r>
            <a:endParaRPr lang="en-US" dirty="0"/>
          </a:p>
          <a:p>
            <a:r>
              <a:rPr lang="ru-RU" dirty="0"/>
              <a:t>-за </a:t>
            </a:r>
            <a:r>
              <a:rPr lang="ru-RU" dirty="0" err="1"/>
              <a:t>проханням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підписано</a:t>
            </a:r>
            <a:r>
              <a:rPr lang="ru-RU" dirty="0"/>
              <a:t> особою, яка не мала права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підписувати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посвідчений</a:t>
            </a:r>
            <a:r>
              <a:rPr lang="ru-RU" dirty="0"/>
              <a:t> особою,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чинне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таких </a:t>
            </a:r>
            <a:r>
              <a:rPr lang="ru-RU" dirty="0" err="1"/>
              <a:t>повноважень</a:t>
            </a:r>
            <a:r>
              <a:rPr lang="ru-RU" dirty="0"/>
              <a:t> не </a:t>
            </a:r>
            <a:r>
              <a:rPr lang="ru-RU" dirty="0" err="1"/>
              <a:t>надає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377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: 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який</a:t>
            </a:r>
            <a:r>
              <a:rPr lang="ru-RU" dirty="0"/>
              <a:t>, по </a:t>
            </a:r>
            <a:r>
              <a:rPr lang="ru-RU" dirty="0" err="1"/>
              <a:t>суті</a:t>
            </a:r>
            <a:r>
              <a:rPr lang="ru-RU" dirty="0"/>
              <a:t>, </a:t>
            </a:r>
            <a:r>
              <a:rPr lang="ru-RU" dirty="0" err="1"/>
              <a:t>скасував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створили волю </a:t>
            </a:r>
            <a:r>
              <a:rPr lang="ru-RU" dirty="0" err="1"/>
              <a:t>заповідача</a:t>
            </a:r>
            <a:r>
              <a:rPr lang="ru-RU" dirty="0"/>
              <a:t> на момент </a:t>
            </a:r>
            <a:r>
              <a:rPr lang="ru-RU" dirty="0" err="1"/>
              <a:t>укладання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(</a:t>
            </a:r>
            <a:r>
              <a:rPr lang="ru-RU" dirty="0" err="1"/>
              <a:t>насильство</a:t>
            </a:r>
            <a:r>
              <a:rPr lang="ru-RU" dirty="0"/>
              <a:t>, обман, </a:t>
            </a:r>
            <a:r>
              <a:rPr lang="ru-RU" dirty="0" err="1"/>
              <a:t>помилка</a:t>
            </a:r>
            <a:r>
              <a:rPr lang="ru-RU" dirty="0"/>
              <a:t>);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встановлення</a:t>
            </a:r>
            <a:r>
              <a:rPr lang="ru-RU" dirty="0"/>
              <a:t> факту, </a:t>
            </a:r>
            <a:r>
              <a:rPr lang="ru-RU" dirty="0" err="1"/>
              <a:t>що</a:t>
            </a:r>
            <a:r>
              <a:rPr lang="ru-RU" dirty="0"/>
              <a:t> на момент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здатний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</a:t>
            </a:r>
            <a:r>
              <a:rPr lang="ru-RU" dirty="0" err="1"/>
              <a:t>керувати</a:t>
            </a:r>
            <a:r>
              <a:rPr lang="ru-RU" dirty="0"/>
              <a:t> ними.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251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в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позбавив</a:t>
            </a:r>
            <a:r>
              <a:rPr lang="ru-RU" dirty="0"/>
              <a:t> права на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розпорядився</a:t>
            </a:r>
            <a:r>
              <a:rPr lang="ru-RU" dirty="0"/>
              <a:t> </a:t>
            </a:r>
            <a:r>
              <a:rPr lang="ru-RU" dirty="0" err="1"/>
              <a:t>всім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належала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не </a:t>
            </a:r>
            <a:r>
              <a:rPr lang="ru-RU" dirty="0" err="1"/>
              <a:t>врахував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в </a:t>
            </a:r>
            <a:r>
              <a:rPr lang="ru-RU" dirty="0" err="1"/>
              <a:t>спільному</a:t>
            </a:r>
            <a:r>
              <a:rPr lang="ru-RU" dirty="0"/>
              <a:t> </a:t>
            </a:r>
            <a:r>
              <a:rPr lang="ru-RU" dirty="0" err="1"/>
              <a:t>майні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);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, </a:t>
            </a:r>
            <a:r>
              <a:rPr lang="ru-RU" dirty="0" err="1"/>
              <a:t>суперечить</a:t>
            </a:r>
            <a:r>
              <a:rPr lang="ru-RU" dirty="0"/>
              <a:t> </a:t>
            </a:r>
            <a:r>
              <a:rPr lang="ru-RU" dirty="0" err="1"/>
              <a:t>законодавству</a:t>
            </a:r>
            <a:r>
              <a:rPr lang="ru-RU" dirty="0"/>
              <a:t>, </a:t>
            </a:r>
            <a:r>
              <a:rPr lang="ru-RU" dirty="0" err="1"/>
              <a:t>обмежують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є </a:t>
            </a:r>
            <a:r>
              <a:rPr lang="ru-RU" dirty="0" err="1"/>
              <a:t>аморальним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99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Для </a:t>
            </a:r>
            <a:r>
              <a:rPr lang="ru-RU" dirty="0" err="1"/>
              <a:t>дійсності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з’ясувати</a:t>
            </a:r>
            <a:r>
              <a:rPr lang="ru-RU" dirty="0"/>
              <a:t> волю особи, яка </a:t>
            </a:r>
            <a:r>
              <a:rPr lang="ru-RU" dirty="0" err="1"/>
              <a:t>бажає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а і </a:t>
            </a:r>
            <a:r>
              <a:rPr lang="ru-RU" dirty="0" err="1"/>
              <a:t>належним</a:t>
            </a:r>
            <a:r>
              <a:rPr lang="ru-RU" dirty="0"/>
              <a:t> чином </a:t>
            </a:r>
            <a:r>
              <a:rPr lang="ru-RU" dirty="0" err="1"/>
              <a:t>оформити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нотаріальна</a:t>
            </a:r>
            <a:r>
              <a:rPr lang="ru-RU" dirty="0"/>
              <a:t> форма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: </a:t>
            </a:r>
            <a:r>
              <a:rPr lang="ru-RU" dirty="0" err="1"/>
              <a:t>впевнитися</a:t>
            </a:r>
            <a:r>
              <a:rPr lang="ru-RU" dirty="0"/>
              <a:t> у </a:t>
            </a:r>
            <a:r>
              <a:rPr lang="ru-RU" dirty="0" err="1"/>
              <a:t>вільному</a:t>
            </a:r>
            <a:r>
              <a:rPr lang="ru-RU" dirty="0"/>
              <a:t> </a:t>
            </a:r>
            <a:r>
              <a:rPr lang="ru-RU" dirty="0" err="1"/>
              <a:t>волевиявленні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</a:t>
            </a:r>
            <a:r>
              <a:rPr lang="ru-RU" dirty="0" err="1"/>
              <a:t>з’ясувати</a:t>
            </a:r>
            <a:r>
              <a:rPr lang="ru-RU" dirty="0"/>
              <a:t> </a:t>
            </a:r>
            <a:r>
              <a:rPr lang="ru-RU" dirty="0" err="1"/>
              <a:t>істинний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запобігти</a:t>
            </a:r>
            <a:r>
              <a:rPr lang="ru-RU" dirty="0"/>
              <a:t> </a:t>
            </a:r>
            <a:r>
              <a:rPr lang="ru-RU" dirty="0" err="1"/>
              <a:t>прийняттю</a:t>
            </a:r>
            <a:r>
              <a:rPr lang="ru-RU" dirty="0"/>
              <a:t> </a:t>
            </a:r>
            <a:r>
              <a:rPr lang="ru-RU" dirty="0" err="1"/>
              <a:t>поспішних</a:t>
            </a:r>
            <a:r>
              <a:rPr lang="ru-RU" dirty="0"/>
              <a:t>, </a:t>
            </a:r>
            <a:r>
              <a:rPr lang="ru-RU" dirty="0" err="1"/>
              <a:t>необміркованих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особливо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сторонніх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скористатися</a:t>
            </a:r>
            <a:r>
              <a:rPr lang="ru-RU" dirty="0"/>
              <a:t> </a:t>
            </a:r>
            <a:r>
              <a:rPr lang="ru-RU" dirty="0" err="1"/>
              <a:t>порадами</a:t>
            </a:r>
            <a:r>
              <a:rPr lang="ru-RU" dirty="0"/>
              <a:t> </a:t>
            </a:r>
            <a:r>
              <a:rPr lang="ru-RU" dirty="0" err="1"/>
              <a:t>фахівця</a:t>
            </a:r>
            <a:r>
              <a:rPr lang="ru-RU" dirty="0"/>
              <a:t>, і головне,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надалі</a:t>
            </a:r>
            <a:r>
              <a:rPr lang="ru-RU" dirty="0"/>
              <a:t>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визнати</a:t>
            </a:r>
            <a:r>
              <a:rPr lang="ru-RU" dirty="0"/>
              <a:t> </a:t>
            </a:r>
            <a:r>
              <a:rPr lang="ru-RU" dirty="0" err="1"/>
              <a:t>підставами</a:t>
            </a:r>
            <a:r>
              <a:rPr lang="ru-RU" dirty="0"/>
              <a:t> для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посвідчувати</a:t>
            </a:r>
            <a:r>
              <a:rPr lang="ru-RU" dirty="0"/>
              <a:t> як </a:t>
            </a:r>
            <a:r>
              <a:rPr lang="ru-RU" dirty="0" err="1"/>
              <a:t>державний</a:t>
            </a:r>
            <a:r>
              <a:rPr lang="ru-RU" dirty="0"/>
              <a:t>, так  і </a:t>
            </a:r>
            <a:r>
              <a:rPr lang="ru-RU" dirty="0" err="1"/>
              <a:t>приватний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. Право </a:t>
            </a:r>
            <a:r>
              <a:rPr lang="ru-RU" dirty="0" err="1"/>
              <a:t>посвідчувати</a:t>
            </a:r>
            <a:r>
              <a:rPr lang="ru-RU" dirty="0"/>
              <a:t> </a:t>
            </a:r>
            <a:r>
              <a:rPr lang="ru-RU" dirty="0" err="1"/>
              <a:t>останню</a:t>
            </a:r>
            <a:r>
              <a:rPr lang="ru-RU" dirty="0"/>
              <a:t> волю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і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посадовим</a:t>
            </a:r>
            <a:r>
              <a:rPr lang="ru-RU" dirty="0"/>
              <a:t> особам – головному </a:t>
            </a:r>
            <a:r>
              <a:rPr lang="ru-RU" dirty="0" err="1"/>
              <a:t>лікареві</a:t>
            </a:r>
            <a:r>
              <a:rPr lang="ru-RU" dirty="0"/>
              <a:t>, </a:t>
            </a:r>
            <a:r>
              <a:rPr lang="ru-RU" dirty="0" err="1"/>
              <a:t>капітану</a:t>
            </a:r>
            <a:r>
              <a:rPr lang="ru-RU" dirty="0"/>
              <a:t> судна, начальнику </a:t>
            </a:r>
            <a:r>
              <a:rPr lang="ru-RU" dirty="0" err="1"/>
              <a:t>виправнотрудової</a:t>
            </a:r>
            <a:r>
              <a:rPr lang="ru-RU" dirty="0"/>
              <a:t> установи.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8032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Відповідно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вимог</a:t>
            </a:r>
            <a:r>
              <a:rPr lang="en-US" dirty="0"/>
              <a:t> ч. 2 </a:t>
            </a:r>
            <a:r>
              <a:rPr lang="en-US" dirty="0" err="1"/>
              <a:t>ст</a:t>
            </a:r>
            <a:r>
              <a:rPr lang="en-US" dirty="0"/>
              <a:t>. 1257 ЦК </a:t>
            </a:r>
            <a:r>
              <a:rPr lang="en-US" dirty="0" err="1"/>
              <a:t>України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позовом</a:t>
            </a:r>
            <a:r>
              <a:rPr lang="en-US" dirty="0"/>
              <a:t> </a:t>
            </a:r>
            <a:r>
              <a:rPr lang="en-US" dirty="0" err="1"/>
              <a:t>зацікавленої</a:t>
            </a:r>
            <a:r>
              <a:rPr lang="en-US" dirty="0"/>
              <a:t> </a:t>
            </a:r>
            <a:r>
              <a:rPr lang="en-US" dirty="0" err="1"/>
              <a:t>особи</a:t>
            </a:r>
            <a:r>
              <a:rPr lang="en-US" dirty="0"/>
              <a:t> </a:t>
            </a:r>
            <a:r>
              <a:rPr lang="en-US" dirty="0" err="1"/>
              <a:t>суд</a:t>
            </a:r>
            <a:r>
              <a:rPr lang="en-US" dirty="0"/>
              <a:t> </a:t>
            </a:r>
            <a:r>
              <a:rPr lang="en-US" dirty="0" err="1"/>
              <a:t>визнає</a:t>
            </a:r>
            <a:r>
              <a:rPr lang="en-US" dirty="0"/>
              <a:t> </a:t>
            </a:r>
            <a:r>
              <a:rPr lang="en-US" dirty="0" err="1"/>
              <a:t>заповіт</a:t>
            </a:r>
            <a:r>
              <a:rPr lang="en-US" dirty="0"/>
              <a:t> </a:t>
            </a:r>
            <a:r>
              <a:rPr lang="en-US" dirty="0" err="1"/>
              <a:t>недійсним</a:t>
            </a:r>
            <a:r>
              <a:rPr lang="en-US" dirty="0"/>
              <a:t>. </a:t>
            </a:r>
            <a:r>
              <a:rPr lang="en-US" dirty="0" err="1"/>
              <a:t>якщо</a:t>
            </a:r>
            <a:r>
              <a:rPr lang="en-US" dirty="0"/>
              <a:t> </a:t>
            </a:r>
            <a:r>
              <a:rPr lang="en-US" dirty="0" err="1"/>
              <a:t>буде</a:t>
            </a:r>
            <a:r>
              <a:rPr lang="en-US" dirty="0"/>
              <a:t> </a:t>
            </a:r>
            <a:r>
              <a:rPr lang="en-US" dirty="0" err="1"/>
              <a:t>установлено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волевиявлення</a:t>
            </a:r>
            <a:r>
              <a:rPr lang="en-US" dirty="0"/>
              <a:t> </a:t>
            </a:r>
            <a:r>
              <a:rPr lang="en-US" dirty="0" err="1"/>
              <a:t>спадкодавця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було</a:t>
            </a:r>
            <a:r>
              <a:rPr lang="en-US" dirty="0"/>
              <a:t> </a:t>
            </a:r>
            <a:r>
              <a:rPr lang="en-US" dirty="0" err="1"/>
              <a:t>вільним</a:t>
            </a:r>
            <a:r>
              <a:rPr lang="en-US" dirty="0"/>
              <a:t> і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відповідало</a:t>
            </a:r>
            <a:r>
              <a:rPr lang="en-US" dirty="0"/>
              <a:t> </a:t>
            </a:r>
            <a:r>
              <a:rPr lang="en-US" dirty="0" err="1"/>
              <a:t>його</a:t>
            </a:r>
            <a:r>
              <a:rPr lang="en-US" dirty="0"/>
              <a:t> </a:t>
            </a:r>
            <a:r>
              <a:rPr lang="en-US" dirty="0" err="1"/>
              <a:t>волі</a:t>
            </a:r>
            <a:r>
              <a:rPr lang="en-US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з боку </a:t>
            </a:r>
            <a:r>
              <a:rPr lang="ru-RU" dirty="0" err="1"/>
              <a:t>спадкоємця</a:t>
            </a:r>
            <a:r>
              <a:rPr lang="ru-RU" dirty="0"/>
              <a:t>. Але при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обставинах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 </a:t>
            </a:r>
            <a:r>
              <a:rPr lang="ru-RU" dirty="0" err="1"/>
              <a:t>тільки</a:t>
            </a:r>
            <a:r>
              <a:rPr lang="ru-RU" dirty="0"/>
              <a:t> з 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. При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треба </a:t>
            </a:r>
            <a:r>
              <a:rPr lang="ru-RU" dirty="0" err="1"/>
              <a:t>враховувати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є </a:t>
            </a:r>
            <a:r>
              <a:rPr lang="ru-RU" dirty="0" err="1"/>
              <a:t>помилки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неточності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по </a:t>
            </a:r>
            <a:r>
              <a:rPr lang="ru-RU" dirty="0" err="1"/>
              <a:t>собі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правилам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то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за таких </a:t>
            </a:r>
            <a:r>
              <a:rPr lang="ru-RU" dirty="0" err="1"/>
              <a:t>підстав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1690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42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1235.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одну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особами </a:t>
            </a:r>
            <a:r>
              <a:rPr lang="ru-RU" dirty="0" err="1"/>
              <a:t>сімейних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без </a:t>
            </a:r>
            <a:r>
              <a:rPr lang="ru-RU" dirty="0" err="1"/>
              <a:t>зазначення</a:t>
            </a:r>
            <a:r>
              <a:rPr lang="ru-RU" dirty="0"/>
              <a:t> причин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будь-яку особу з числа </a:t>
            </a:r>
            <a:r>
              <a:rPr lang="ru-RU" dirty="0" err="1"/>
              <a:t>спадкоємців</a:t>
            </a:r>
            <a:r>
              <a:rPr lang="ru-RU" dirty="0"/>
              <a:t> за законом.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позбавлена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до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. </a:t>
            </a:r>
            <a:r>
              <a:rPr lang="ru-RU" dirty="0" err="1"/>
              <a:t>Діти</a:t>
            </a:r>
            <a:r>
              <a:rPr lang="ru-RU" dirty="0"/>
              <a:t> (внуки) </a:t>
            </a:r>
            <a:r>
              <a:rPr lang="ru-RU" dirty="0" err="1"/>
              <a:t>цієї</a:t>
            </a:r>
            <a:r>
              <a:rPr lang="ru-RU" dirty="0"/>
              <a:t> особи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867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1236.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спадкуватися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охопити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належать на момент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розподілив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права, до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, переходить та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пропорційною</a:t>
            </a:r>
            <a:r>
              <a:rPr lang="ru-RU" dirty="0"/>
              <a:t> до </a:t>
            </a:r>
            <a:r>
              <a:rPr lang="ru-RU" dirty="0" err="1"/>
              <a:t>одержаних</a:t>
            </a:r>
            <a:r>
              <a:rPr lang="ru-RU" dirty="0"/>
              <a:t> ними прав.</a:t>
            </a:r>
          </a:p>
          <a:p>
            <a:r>
              <a:rPr lang="ru-RU" dirty="0"/>
              <a:t>4.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6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</a:t>
            </a:r>
            <a:r>
              <a:rPr lang="ru-RU" b="1" dirty="0" err="1" smtClean="0"/>
              <a:t>Зміст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моги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→ склад </a:t>
            </a:r>
            <a:r>
              <a:rPr lang="ru-RU" dirty="0" err="1"/>
              <a:t>спадкового</a:t>
            </a:r>
            <a:r>
              <a:rPr lang="ru-RU" dirty="0"/>
              <a:t> майна: все,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спадкодавцю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майна,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зазначений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→ коло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коло </a:t>
            </a:r>
            <a:r>
              <a:rPr lang="ru-RU" dirty="0" err="1"/>
              <a:t>спадкоємців</a:t>
            </a:r>
            <a:r>
              <a:rPr lang="ru-RU" dirty="0"/>
              <a:t> за законом,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усуваються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); </a:t>
            </a:r>
            <a:endParaRPr lang="en-US" dirty="0"/>
          </a:p>
          <a:p>
            <a:r>
              <a:rPr lang="ru-RU" dirty="0"/>
              <a:t>→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вид майна (</a:t>
            </a:r>
            <a:r>
              <a:rPr lang="ru-RU" dirty="0" err="1"/>
              <a:t>рухоме</a:t>
            </a:r>
            <a:r>
              <a:rPr lang="ru-RU" dirty="0"/>
              <a:t>, </a:t>
            </a:r>
            <a:r>
              <a:rPr lang="ru-RU" dirty="0" err="1"/>
              <a:t>нерухоме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за волею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перейти до кожного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→за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заповідане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(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покласти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переходить,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i="1" dirty="0"/>
              <a:t>право </a:t>
            </a:r>
            <a:r>
              <a:rPr lang="ru-RU" i="1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) </a:t>
            </a:r>
            <a:endParaRPr lang="en-US" dirty="0"/>
          </a:p>
          <a:p>
            <a:r>
              <a:rPr lang="ru-RU" dirty="0"/>
              <a:t>→ </a:t>
            </a:r>
            <a:r>
              <a:rPr lang="ru-RU" dirty="0" err="1"/>
              <a:t>заповідальне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(за </a:t>
            </a:r>
            <a:r>
              <a:rPr lang="ru-RU" dirty="0" err="1"/>
              <a:t>бажанням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b="1" dirty="0" err="1"/>
              <a:t>осіб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en-US" b="1" dirty="0">
                <a:hlinkClick r:id="rId2"/>
              </a:rPr>
              <a:t> </a:t>
            </a:r>
            <a:r>
              <a:rPr lang="ru-RU" b="1" dirty="0">
                <a:hlinkClick r:id="rId2"/>
              </a:rPr>
              <a:t>право на </a:t>
            </a:r>
            <a:r>
              <a:rPr lang="ru-RU" b="1" dirty="0" err="1">
                <a:hlinkClick r:id="rId2"/>
              </a:rPr>
              <a:t>обов'язкову</a:t>
            </a:r>
            <a:r>
              <a:rPr lang="ru-RU" b="1" dirty="0">
                <a:hlinkClick r:id="rId2"/>
              </a:rPr>
              <a:t> </a:t>
            </a:r>
            <a:r>
              <a:rPr lang="ru-RU" b="1" dirty="0" err="1">
                <a:hlinkClick r:id="rId2"/>
              </a:rPr>
              <a:t>частку</a:t>
            </a:r>
            <a:r>
              <a:rPr lang="ru-RU" b="1" dirty="0">
                <a:hlinkClick r:id="rId2"/>
              </a:rPr>
              <a:t> у </a:t>
            </a:r>
            <a:r>
              <a:rPr lang="ru-RU" b="1" dirty="0" err="1">
                <a:hlinkClick r:id="rId2"/>
              </a:rPr>
              <a:t>спадщині</a:t>
            </a:r>
            <a:r>
              <a:rPr lang="ru-RU" dirty="0">
                <a:hlinkClick r:id="rId2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5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Форма</a:t>
            </a:r>
            <a:r>
              <a:rPr lang="en-US" b="1" dirty="0"/>
              <a:t> </a:t>
            </a:r>
            <a:r>
              <a:rPr lang="en-US" b="1" dirty="0" err="1" smtClean="0"/>
              <a:t>заповіту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</a:t>
            </a:r>
            <a:r>
              <a:rPr lang="ru-RU" dirty="0" err="1" smtClean="0"/>
              <a:t>заповіт</a:t>
            </a:r>
            <a:r>
              <a:rPr lang="ru-RU" dirty="0" smtClean="0"/>
              <a:t> </a:t>
            </a:r>
            <a:r>
              <a:rPr lang="ru-RU" dirty="0" err="1"/>
              <a:t>складається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та часу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у </a:t>
            </a:r>
            <a:r>
              <a:rPr lang="ru-RU" dirty="0" err="1"/>
              <a:t>зв'язку</a:t>
            </a:r>
            <a:r>
              <a:rPr lang="ru-RU" dirty="0"/>
              <a:t> з хворобою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вадою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підписатися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,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дорученням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підписує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особа. </a:t>
            </a:r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 на </a:t>
            </a:r>
            <a:r>
              <a:rPr lang="ru-RU" dirty="0" err="1"/>
              <a:t>тексті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, </a:t>
            </a:r>
            <a:r>
              <a:rPr lang="ru-RU" dirty="0" err="1"/>
              <a:t>засвідчується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причин, з </a:t>
            </a:r>
            <a:r>
              <a:rPr lang="ru-RU" dirty="0" err="1"/>
              <a:t>яких</a:t>
            </a:r>
            <a:r>
              <a:rPr lang="ru-RU" dirty="0"/>
              <a:t> текст </a:t>
            </a:r>
            <a:r>
              <a:rPr lang="ru-RU" dirty="0" err="1"/>
              <a:t>правочину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підписаний</a:t>
            </a:r>
            <a:r>
              <a:rPr lang="ru-RU" dirty="0"/>
              <a:t> особою, яка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(</a:t>
            </a:r>
            <a:r>
              <a:rPr lang="ru-RU" dirty="0">
                <a:hlinkClick r:id="rId2"/>
              </a:rPr>
              <a:t>ч. 4 ст. 207 ЦКУ)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Особа</a:t>
            </a:r>
            <a:r>
              <a:rPr lang="ru-RU" dirty="0"/>
              <a:t>,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заповідається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не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підписувати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за </a:t>
            </a:r>
            <a:r>
              <a:rPr lang="ru-RU" dirty="0" err="1"/>
              <a:t>заповідача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неписьменний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сліпий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прочитує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текст </a:t>
            </a:r>
            <a:r>
              <a:rPr lang="ru-RU" dirty="0" err="1"/>
              <a:t>заповіту</a:t>
            </a:r>
            <a:r>
              <a:rPr lang="ru-RU" dirty="0"/>
              <a:t>, про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робиться</a:t>
            </a:r>
            <a:r>
              <a:rPr lang="ru-RU" dirty="0"/>
              <a:t> </a:t>
            </a:r>
            <a:r>
              <a:rPr lang="ru-RU" dirty="0" err="1"/>
              <a:t>відповідна</a:t>
            </a:r>
            <a:r>
              <a:rPr lang="ru-RU" dirty="0"/>
              <a:t> </a:t>
            </a:r>
            <a:r>
              <a:rPr lang="ru-RU" dirty="0" err="1"/>
              <a:t>відмітка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сліпий</a:t>
            </a:r>
            <a:r>
              <a:rPr lang="ru-RU" dirty="0"/>
              <a:t> </a:t>
            </a:r>
            <a:r>
              <a:rPr lang="ru-RU" dirty="0" err="1"/>
              <a:t>громадянин</a:t>
            </a:r>
            <a:r>
              <a:rPr lang="ru-RU" dirty="0"/>
              <a:t> </a:t>
            </a:r>
            <a:r>
              <a:rPr lang="ru-RU" dirty="0" err="1"/>
              <a:t>письменний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сам </a:t>
            </a:r>
            <a:r>
              <a:rPr lang="ru-RU" dirty="0" err="1"/>
              <a:t>підписує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через </a:t>
            </a:r>
            <a:r>
              <a:rPr lang="ru-RU" dirty="0" err="1"/>
              <a:t>фізичні</a:t>
            </a:r>
            <a:r>
              <a:rPr lang="ru-RU" dirty="0"/>
              <a:t> вади не </a:t>
            </a:r>
            <a:r>
              <a:rPr lang="ru-RU" dirty="0" err="1"/>
              <a:t>може</a:t>
            </a:r>
            <a:r>
              <a:rPr lang="ru-RU" dirty="0"/>
              <a:t> сам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відбуватися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2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dirty="0" err="1"/>
              <a:t>заповідач</a:t>
            </a:r>
            <a:r>
              <a:rPr lang="ru-RU" dirty="0"/>
              <a:t> повинен бути </a:t>
            </a:r>
            <a:r>
              <a:rPr lang="ru-RU" dirty="0" err="1"/>
              <a:t>дієздатним</a:t>
            </a:r>
            <a:r>
              <a:rPr lang="ru-RU" dirty="0"/>
              <a:t> на момент </a:t>
            </a:r>
            <a:r>
              <a:rPr lang="ru-RU" dirty="0" err="1"/>
              <a:t>укладання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повинен </a:t>
            </a:r>
            <a:r>
              <a:rPr lang="ru-RU" dirty="0" err="1"/>
              <a:t>суперечити</a:t>
            </a:r>
            <a:r>
              <a:rPr lang="ru-RU" dirty="0"/>
              <a:t> закону; </a:t>
            </a:r>
            <a:endParaRPr lang="en-US" dirty="0"/>
          </a:p>
          <a:p>
            <a:pPr lvl="0" fontAlgn="base"/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повинен </a:t>
            </a:r>
            <a:r>
              <a:rPr lang="ru-RU" dirty="0" err="1"/>
              <a:t>відображати</a:t>
            </a:r>
            <a:r>
              <a:rPr lang="ru-RU" dirty="0"/>
              <a:t> </a:t>
            </a:r>
            <a:r>
              <a:rPr lang="ru-RU" dirty="0" err="1"/>
              <a:t>дійсну</a:t>
            </a:r>
            <a:r>
              <a:rPr lang="ru-RU" dirty="0"/>
              <a:t> волю </a:t>
            </a:r>
            <a:r>
              <a:rPr lang="ru-RU" dirty="0" err="1"/>
              <a:t>заповідача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b="1" dirty="0" err="1"/>
              <a:t>приватним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державним</a:t>
            </a:r>
            <a:r>
              <a:rPr lang="ru-RU" b="1" dirty="0"/>
              <a:t> </a:t>
            </a:r>
            <a:r>
              <a:rPr lang="ru-RU" b="1" dirty="0" err="1"/>
              <a:t>нотаріусом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необхідною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дійсності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визначеними</a:t>
            </a:r>
            <a:r>
              <a:rPr lang="ru-RU" dirty="0"/>
              <a:t> у</a:t>
            </a:r>
            <a:r>
              <a:rPr lang="en-US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ст.ст</a:t>
            </a:r>
            <a:r>
              <a:rPr lang="ru-RU" dirty="0">
                <a:hlinkClick r:id="rId2"/>
              </a:rPr>
              <a:t>. 1251-1252 ЦКУ.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59067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848</TotalTime>
  <Words>3880</Words>
  <Application>Microsoft Office PowerPoint</Application>
  <PresentationFormat>Широкоэкранный</PresentationFormat>
  <Paragraphs>147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Times New Roman</vt:lpstr>
      <vt:lpstr>Trebuchet MS</vt:lpstr>
      <vt:lpstr>Wingdings 3</vt:lpstr>
      <vt:lpstr>Аспект</vt:lpstr>
      <vt:lpstr>Спадкування за заповітом</vt:lpstr>
      <vt:lpstr>Поняття заповіту</vt:lpstr>
      <vt:lpstr>Презентация PowerPoint</vt:lpstr>
      <vt:lpstr>Презентация PowerPoint</vt:lpstr>
      <vt:lpstr>Стаття 1235. Право заповідача на призначення спадкоємців  </vt:lpstr>
      <vt:lpstr>Стаття 1236. Право заповідача на визначення обсягу спадщини, що має спадкуватися за заповітом  </vt:lpstr>
      <vt:lpstr>иВимоги до заповіту                   Зміст моги до заповіту Зміст</vt:lpstr>
      <vt:lpstr>Форма заповіту</vt:lpstr>
      <vt:lpstr>Презентация PowerPoint</vt:lpstr>
      <vt:lpstr>Посвідчення заповіту нотаріусом  </vt:lpstr>
      <vt:lpstr>Презентация PowerPoint</vt:lpstr>
      <vt:lpstr>Правила посвідчення заповіту нотаріусом та іншими уповноваженими законом особами.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Стаття 1253. Посвідчення заповіту при свідках  </vt:lpstr>
      <vt:lpstr>Скасування або зміна заповіту.   </vt:lpstr>
      <vt:lpstr>Підстави визнання заповіту недійсним та його правові наслідки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Спадкування за заповітом</dc:title>
  <dc:creator>ASUS</dc:creator>
  <cp:lastModifiedBy>ASUS</cp:lastModifiedBy>
  <cp:revision>14</cp:revision>
  <dcterms:created xsi:type="dcterms:W3CDTF">2025-03-18T20:26:09Z</dcterms:created>
  <dcterms:modified xsi:type="dcterms:W3CDTF">2025-03-19T10:34:13Z</dcterms:modified>
</cp:coreProperties>
</file>