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1" r:id="rId11"/>
    <p:sldId id="269" r:id="rId12"/>
    <p:sldId id="270" r:id="rId13"/>
    <p:sldId id="272" r:id="rId14"/>
    <p:sldId id="273" r:id="rId15"/>
    <p:sldId id="265" r:id="rId16"/>
    <p:sldId id="266" r:id="rId17"/>
    <p:sldId id="267" r:id="rId18"/>
    <p:sldId id="268" r:id="rId19"/>
    <p:sldId id="274" r:id="rId20"/>
    <p:sldId id="275" r:id="rId21"/>
    <p:sldId id="276" r:id="rId22"/>
    <p:sldId id="277" r:id="rId23"/>
    <p:sldId id="278" r:id="rId24"/>
    <p:sldId id="279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90" r:id="rId34"/>
    <p:sldId id="294" r:id="rId35"/>
    <p:sldId id="291" r:id="rId36"/>
    <p:sldId id="292" r:id="rId37"/>
    <p:sldId id="293" r:id="rId38"/>
    <p:sldId id="295" r:id="rId39"/>
    <p:sldId id="296" r:id="rId40"/>
    <p:sldId id="297" r:id="rId41"/>
    <p:sldId id="298" r:id="rId42"/>
    <p:sldId id="299" r:id="rId43"/>
    <p:sldId id="300" r:id="rId44"/>
    <p:sldId id="301" r:id="rId45"/>
    <p:sldId id="302" r:id="rId46"/>
    <p:sldId id="303" r:id="rId47"/>
    <p:sldId id="304" r:id="rId48"/>
    <p:sldId id="305" r:id="rId4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9" autoAdjust="0"/>
    <p:restoredTop sz="94660"/>
  </p:normalViewPr>
  <p:slideViewPr>
    <p:cSldViewPr snapToGrid="0">
      <p:cViewPr varScale="1">
        <p:scale>
          <a:sx n="74" d="100"/>
          <a:sy n="74" d="100"/>
        </p:scale>
        <p:origin x="58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zakon2.rada.gov.ua/laws/show/435-15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435-15#n5852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491-2011-%D0%BF" TargetMode="External"/><Relationship Id="rId2" Type="http://schemas.openxmlformats.org/officeDocument/2006/relationships/hyperlink" Target="https://zakon.rada.gov.ua/laws/show/435-15#n5815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435-15#n5826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iki.legalaid.gov.ua/index.php/%D0%9F%D1%80%D0%B0%D0%B2%D0%BE_%D0%BD%D0%B0_%D0%BE%D0%B1%D0%BE%D0%B2%27%D1%8F%D0%B7%D0%BA%D0%BE%D0%B2%D1%83_%D1%87%D0%B0%D1%81%D1%82%D0%BA%D1%83_%D1%83_%D1%81%D0%BF%D0%B0%D0%B4%D1%89%D0%B8%D0%BD%D1%96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zakon.rada.gov.ua/laws/show/435-15/page9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zakon.rada.gov.ua/laws/show/435-15/pag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Спадкування</a:t>
            </a:r>
            <a:r>
              <a:rPr lang="ru-RU" dirty="0" smtClean="0"/>
              <a:t> за </a:t>
            </a:r>
            <a:r>
              <a:rPr lang="ru-RU" dirty="0" err="1" smtClean="0"/>
              <a:t>заповітом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6441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Посвідчення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нотаріусом</a:t>
            </a:r>
            <a:r>
              <a:rPr lang="ru-RU" dirty="0"/>
              <a:t>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норми</a:t>
            </a:r>
            <a:r>
              <a:rPr lang="ru-RU" dirty="0"/>
              <a:t> ст. 1248</a:t>
            </a:r>
            <a:r>
              <a:rPr lang="en-US" dirty="0">
                <a:hlinkClick r:id="rId2"/>
              </a:rPr>
              <a:t> </a:t>
            </a:r>
            <a:r>
              <a:rPr lang="ru-RU" dirty="0" err="1">
                <a:hlinkClick r:id="rId2"/>
              </a:rPr>
              <a:t>Цивільного</a:t>
            </a:r>
            <a:r>
              <a:rPr lang="ru-RU" dirty="0">
                <a:hlinkClick r:id="rId2"/>
              </a:rPr>
              <a:t> кодексу </a:t>
            </a:r>
            <a:r>
              <a:rPr lang="ru-RU" dirty="0" err="1">
                <a:hlinkClick r:id="rId2"/>
              </a:rPr>
              <a:t>України</a:t>
            </a:r>
            <a:r>
              <a:rPr lang="en-US" dirty="0">
                <a:hlinkClick r:id="rId2"/>
              </a:rPr>
              <a:t> </a:t>
            </a:r>
            <a:r>
              <a:rPr lang="ru-RU" dirty="0" err="1"/>
              <a:t>нотаріус</a:t>
            </a:r>
            <a:r>
              <a:rPr lang="ru-RU" dirty="0"/>
              <a:t> </a:t>
            </a:r>
            <a:r>
              <a:rPr lang="ru-RU" dirty="0" err="1"/>
              <a:t>посвідчує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написаний </a:t>
            </a:r>
            <a:r>
              <a:rPr lang="ru-RU" dirty="0" err="1"/>
              <a:t>заповідачем</a:t>
            </a:r>
            <a:r>
              <a:rPr lang="ru-RU" dirty="0"/>
              <a:t> </a:t>
            </a:r>
            <a:r>
              <a:rPr lang="ru-RU" dirty="0" err="1"/>
              <a:t>власноручно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загальноприйнятих</a:t>
            </a:r>
            <a:r>
              <a:rPr lang="ru-RU" dirty="0"/>
              <a:t> </a:t>
            </a:r>
            <a:r>
              <a:rPr lang="ru-RU" dirty="0" err="1"/>
              <a:t>технічних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. </a:t>
            </a:r>
            <a:r>
              <a:rPr lang="ru-RU" dirty="0" err="1"/>
              <a:t>Нотаріус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на </a:t>
            </a:r>
            <a:r>
              <a:rPr lang="ru-RU" dirty="0" err="1"/>
              <a:t>прохання</a:t>
            </a:r>
            <a:r>
              <a:rPr lang="ru-RU" dirty="0"/>
              <a:t> особи </a:t>
            </a:r>
            <a:r>
              <a:rPr lang="ru-RU" dirty="0" err="1"/>
              <a:t>записати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 з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слів</a:t>
            </a:r>
            <a:r>
              <a:rPr lang="ru-RU" dirty="0"/>
              <a:t> </a:t>
            </a:r>
            <a:r>
              <a:rPr lang="ru-RU" dirty="0" err="1"/>
              <a:t>власноручно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загальноприйнятих</a:t>
            </a:r>
            <a:r>
              <a:rPr lang="ru-RU" dirty="0"/>
              <a:t> </a:t>
            </a:r>
            <a:r>
              <a:rPr lang="ru-RU" dirty="0" err="1"/>
              <a:t>технічних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. У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бути </a:t>
            </a:r>
            <a:r>
              <a:rPr lang="ru-RU" dirty="0" err="1"/>
              <a:t>вголос</a:t>
            </a:r>
            <a:r>
              <a:rPr lang="ru-RU" dirty="0"/>
              <a:t> </a:t>
            </a:r>
            <a:r>
              <a:rPr lang="ru-RU" dirty="0" err="1"/>
              <a:t>прочитаний</a:t>
            </a:r>
            <a:r>
              <a:rPr lang="ru-RU" dirty="0"/>
              <a:t> </a:t>
            </a:r>
            <a:r>
              <a:rPr lang="ru-RU" dirty="0" err="1"/>
              <a:t>заповідачем</a:t>
            </a:r>
            <a:r>
              <a:rPr lang="ru-RU" dirty="0"/>
              <a:t> і </a:t>
            </a:r>
            <a:r>
              <a:rPr lang="ru-RU" dirty="0" err="1"/>
              <a:t>підписаний</a:t>
            </a:r>
            <a:r>
              <a:rPr lang="ru-RU" dirty="0"/>
              <a:t> ним. </a:t>
            </a:r>
            <a:endParaRPr lang="en-US" dirty="0"/>
          </a:p>
          <a:p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заповідач</a:t>
            </a:r>
            <a:r>
              <a:rPr lang="ru-RU" dirty="0"/>
              <a:t> через </a:t>
            </a:r>
            <a:r>
              <a:rPr lang="ru-RU" dirty="0" err="1"/>
              <a:t>фізичні</a:t>
            </a:r>
            <a:r>
              <a:rPr lang="ru-RU" dirty="0"/>
              <a:t> вади не </a:t>
            </a:r>
            <a:r>
              <a:rPr lang="ru-RU" dirty="0" err="1"/>
              <a:t>може</a:t>
            </a:r>
            <a:r>
              <a:rPr lang="ru-RU" dirty="0"/>
              <a:t> сам </a:t>
            </a:r>
            <a:r>
              <a:rPr lang="ru-RU" dirty="0" err="1"/>
              <a:t>прочитати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, </a:t>
            </a:r>
            <a:r>
              <a:rPr lang="ru-RU" dirty="0" err="1"/>
              <a:t>посвідчення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відбуватися</a:t>
            </a:r>
            <a:r>
              <a:rPr lang="ru-RU" dirty="0"/>
              <a:t> при </a:t>
            </a:r>
            <a:r>
              <a:rPr lang="ru-RU" dirty="0" err="1"/>
              <a:t>свідках</a:t>
            </a:r>
            <a:r>
              <a:rPr lang="ru-RU" dirty="0"/>
              <a:t>. </a:t>
            </a:r>
            <a:r>
              <a:rPr lang="ru-RU" dirty="0" err="1"/>
              <a:t>Фізична</a:t>
            </a:r>
            <a:r>
              <a:rPr lang="ru-RU" dirty="0"/>
              <a:t> особа, на </a:t>
            </a:r>
            <a:r>
              <a:rPr lang="ru-RU" dirty="0" err="1"/>
              <a:t>користь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заповідається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, не </a:t>
            </a:r>
            <a:r>
              <a:rPr lang="ru-RU" dirty="0" err="1"/>
              <a:t>вправі</a:t>
            </a:r>
            <a:r>
              <a:rPr lang="ru-RU" dirty="0"/>
              <a:t> </a:t>
            </a:r>
            <a:r>
              <a:rPr lang="ru-RU" dirty="0" err="1"/>
              <a:t>підписувати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 за </a:t>
            </a:r>
            <a:r>
              <a:rPr lang="ru-RU" dirty="0" err="1"/>
              <a:t>заповідача</a:t>
            </a:r>
            <a:r>
              <a:rPr lang="ru-RU" dirty="0"/>
              <a:t>. </a:t>
            </a:r>
            <a:endParaRPr lang="en-US" dirty="0"/>
          </a:p>
          <a:p>
            <a:r>
              <a:rPr lang="ru-RU" dirty="0" err="1"/>
              <a:t>Нотаріус</a:t>
            </a:r>
            <a:r>
              <a:rPr lang="ru-RU" dirty="0"/>
              <a:t> при </a:t>
            </a:r>
            <a:r>
              <a:rPr lang="ru-RU" dirty="0" err="1"/>
              <a:t>посвідченні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зобов'язаний</a:t>
            </a:r>
            <a:r>
              <a:rPr lang="ru-RU" dirty="0"/>
              <a:t> </a:t>
            </a:r>
            <a:r>
              <a:rPr lang="ru-RU" dirty="0" err="1"/>
              <a:t>роз'яснити</a:t>
            </a:r>
            <a:r>
              <a:rPr lang="ru-RU" dirty="0"/>
              <a:t> </a:t>
            </a:r>
            <a:r>
              <a:rPr lang="ru-RU" dirty="0" err="1"/>
              <a:t>заповідачу</a:t>
            </a:r>
            <a:r>
              <a:rPr lang="ru-RU" dirty="0"/>
              <a:t> </a:t>
            </a:r>
            <a:r>
              <a:rPr lang="ru-RU" dirty="0" err="1"/>
              <a:t>зміст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 </a:t>
            </a:r>
            <a:endParaRPr lang="en-US" dirty="0"/>
          </a:p>
          <a:p>
            <a:r>
              <a:rPr lang="ru-RU" dirty="0"/>
              <a:t>1241</a:t>
            </a:r>
            <a:r>
              <a:rPr lang="en-US" dirty="0">
                <a:hlinkClick r:id="rId2"/>
              </a:rPr>
              <a:t> </a:t>
            </a:r>
            <a:r>
              <a:rPr lang="ru-RU" dirty="0" err="1">
                <a:hlinkClick r:id="rId2"/>
              </a:rPr>
              <a:t>Цивільного</a:t>
            </a:r>
            <a:r>
              <a:rPr lang="ru-RU" dirty="0">
                <a:hlinkClick r:id="rId2"/>
              </a:rPr>
              <a:t> кодексу </a:t>
            </a:r>
            <a:r>
              <a:rPr lang="ru-RU" dirty="0" err="1">
                <a:hlinkClick r:id="rId2"/>
              </a:rPr>
              <a:t>України</a:t>
            </a:r>
            <a:r>
              <a:rPr lang="en-US" dirty="0">
                <a:hlinkClick r:id="rId2"/>
              </a:rPr>
              <a:t> </a:t>
            </a:r>
            <a:r>
              <a:rPr lang="ru-RU" dirty="0"/>
              <a:t>про право на </a:t>
            </a:r>
            <a:r>
              <a:rPr lang="ru-RU" dirty="0" err="1"/>
              <a:t>обов'язкову</a:t>
            </a:r>
            <a:r>
              <a:rPr lang="ru-RU" dirty="0"/>
              <a:t> </a:t>
            </a:r>
            <a:r>
              <a:rPr lang="ru-RU" dirty="0" err="1"/>
              <a:t>частку</a:t>
            </a:r>
            <a:r>
              <a:rPr lang="ru-RU" dirty="0"/>
              <a:t> у </a:t>
            </a:r>
            <a:r>
              <a:rPr lang="ru-RU" dirty="0" err="1"/>
              <a:t>спадщині</a:t>
            </a:r>
            <a:r>
              <a:rPr lang="ru-RU" dirty="0"/>
              <a:t> та </a:t>
            </a:r>
            <a:r>
              <a:rPr lang="ru-RU" dirty="0" err="1"/>
              <a:t>зміст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 1307</a:t>
            </a:r>
            <a:r>
              <a:rPr lang="en-US" dirty="0">
                <a:hlinkClick r:id="rId2"/>
              </a:rPr>
              <a:t> </a:t>
            </a:r>
            <a:r>
              <a:rPr lang="ru-RU" dirty="0" err="1">
                <a:hlinkClick r:id="rId2"/>
              </a:rPr>
              <a:t>Цивільного</a:t>
            </a:r>
            <a:r>
              <a:rPr lang="ru-RU" dirty="0">
                <a:hlinkClick r:id="rId2"/>
              </a:rPr>
              <a:t> кодексу </a:t>
            </a:r>
            <a:r>
              <a:rPr lang="ru-RU" dirty="0" err="1">
                <a:hlinkClick r:id="rId2"/>
              </a:rPr>
              <a:t>України</a:t>
            </a:r>
            <a:r>
              <a:rPr lang="en-US" dirty="0">
                <a:hlinkClick r:id="rId2"/>
              </a:rPr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нікчемності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на </a:t>
            </a:r>
            <a:r>
              <a:rPr lang="ru-RU" dirty="0" err="1"/>
              <a:t>майно</a:t>
            </a:r>
            <a:r>
              <a:rPr lang="ru-RU" dirty="0"/>
              <a:t>, яке є предметом </a:t>
            </a:r>
            <a:r>
              <a:rPr lang="ru-RU" dirty="0" err="1"/>
              <a:t>спадкового</a:t>
            </a:r>
            <a:r>
              <a:rPr lang="ru-RU" dirty="0"/>
              <a:t> договору.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36857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1248.</a:t>
            </a:r>
            <a:r>
              <a:rPr lang="ru-RU" dirty="0"/>
              <a:t> </a:t>
            </a:r>
            <a:r>
              <a:rPr lang="ru-RU" dirty="0" err="1"/>
              <a:t>Посвідчення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нотаріусом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Нотаріус</a:t>
            </a:r>
            <a:r>
              <a:rPr lang="ru-RU" dirty="0"/>
              <a:t> </a:t>
            </a:r>
            <a:r>
              <a:rPr lang="ru-RU" dirty="0" err="1"/>
              <a:t>посвідчує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написаний </a:t>
            </a:r>
            <a:r>
              <a:rPr lang="ru-RU" dirty="0" err="1"/>
              <a:t>заповідачем</a:t>
            </a:r>
            <a:r>
              <a:rPr lang="ru-RU" dirty="0"/>
              <a:t> </a:t>
            </a:r>
            <a:r>
              <a:rPr lang="ru-RU" dirty="0" err="1"/>
              <a:t>власноручно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загальноприйнятих</a:t>
            </a:r>
            <a:r>
              <a:rPr lang="ru-RU" dirty="0"/>
              <a:t> </a:t>
            </a:r>
            <a:r>
              <a:rPr lang="ru-RU" dirty="0" err="1"/>
              <a:t>технічних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Нотаріус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на </a:t>
            </a:r>
            <a:r>
              <a:rPr lang="ru-RU" dirty="0" err="1"/>
              <a:t>прохання</a:t>
            </a:r>
            <a:r>
              <a:rPr lang="ru-RU" dirty="0"/>
              <a:t> особи </a:t>
            </a:r>
            <a:r>
              <a:rPr lang="ru-RU" dirty="0" err="1"/>
              <a:t>записати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 з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слів</a:t>
            </a:r>
            <a:r>
              <a:rPr lang="ru-RU" dirty="0"/>
              <a:t> </a:t>
            </a:r>
            <a:r>
              <a:rPr lang="ru-RU" dirty="0" err="1"/>
              <a:t>власноручно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загальноприйнятих</a:t>
            </a:r>
            <a:r>
              <a:rPr lang="ru-RU" dirty="0"/>
              <a:t> </a:t>
            </a:r>
            <a:r>
              <a:rPr lang="ru-RU" dirty="0" err="1"/>
              <a:t>технічних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.</a:t>
            </a:r>
          </a:p>
          <a:p>
            <a:r>
              <a:rPr lang="ru-RU" dirty="0"/>
              <a:t>У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бути </a:t>
            </a:r>
            <a:r>
              <a:rPr lang="ru-RU" dirty="0" err="1"/>
              <a:t>вголос</a:t>
            </a:r>
            <a:r>
              <a:rPr lang="ru-RU" dirty="0"/>
              <a:t> </a:t>
            </a:r>
            <a:r>
              <a:rPr lang="ru-RU" dirty="0" err="1"/>
              <a:t>прочитаний</a:t>
            </a:r>
            <a:r>
              <a:rPr lang="ru-RU" dirty="0"/>
              <a:t> </a:t>
            </a:r>
            <a:r>
              <a:rPr lang="ru-RU" dirty="0" err="1"/>
              <a:t>заповідачем</a:t>
            </a:r>
            <a:r>
              <a:rPr lang="ru-RU" dirty="0"/>
              <a:t> і </a:t>
            </a:r>
            <a:r>
              <a:rPr lang="ru-RU" dirty="0" err="1"/>
              <a:t>підписаний</a:t>
            </a:r>
            <a:r>
              <a:rPr lang="ru-RU" dirty="0"/>
              <a:t> ним.</a:t>
            </a:r>
          </a:p>
          <a:p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заповідач</a:t>
            </a:r>
            <a:r>
              <a:rPr lang="ru-RU" dirty="0"/>
              <a:t> через </a:t>
            </a:r>
            <a:r>
              <a:rPr lang="ru-RU" dirty="0" err="1"/>
              <a:t>фізичні</a:t>
            </a:r>
            <a:r>
              <a:rPr lang="ru-RU" dirty="0"/>
              <a:t> вади не </a:t>
            </a:r>
            <a:r>
              <a:rPr lang="ru-RU" dirty="0" err="1"/>
              <a:t>може</a:t>
            </a:r>
            <a:r>
              <a:rPr lang="ru-RU" dirty="0"/>
              <a:t> сам </a:t>
            </a:r>
            <a:r>
              <a:rPr lang="ru-RU" dirty="0" err="1"/>
              <a:t>прочитати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, </a:t>
            </a:r>
            <a:r>
              <a:rPr lang="ru-RU" dirty="0" err="1"/>
              <a:t>посвідчення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відбуватися</a:t>
            </a:r>
            <a:r>
              <a:rPr lang="ru-RU" dirty="0"/>
              <a:t> при </a:t>
            </a:r>
            <a:r>
              <a:rPr lang="ru-RU" dirty="0" err="1"/>
              <a:t>свідках</a:t>
            </a:r>
            <a:r>
              <a:rPr lang="ru-RU" dirty="0"/>
              <a:t> (</a:t>
            </a:r>
            <a:r>
              <a:rPr lang="ru-RU" u="sng" dirty="0" err="1">
                <a:hlinkClick r:id="rId2"/>
              </a:rPr>
              <a:t>стаття</a:t>
            </a:r>
            <a:r>
              <a:rPr lang="ru-RU" u="sng" dirty="0">
                <a:hlinkClick r:id="rId2"/>
              </a:rPr>
              <a:t> 1253</a:t>
            </a:r>
            <a:r>
              <a:rPr lang="ru-RU" dirty="0"/>
              <a:t> </a:t>
            </a:r>
            <a:r>
              <a:rPr lang="ru-RU" dirty="0" err="1"/>
              <a:t>цього</a:t>
            </a:r>
            <a:r>
              <a:rPr lang="ru-RU" dirty="0"/>
              <a:t> Кодексу)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56245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Правила</a:t>
            </a:r>
            <a:r>
              <a:rPr lang="en-US" b="1" dirty="0" smtClean="0"/>
              <a:t> </a:t>
            </a:r>
            <a:r>
              <a:rPr lang="en-US" b="1" dirty="0" err="1"/>
              <a:t>посвідчення</a:t>
            </a:r>
            <a:r>
              <a:rPr lang="en-US" b="1" dirty="0"/>
              <a:t> </a:t>
            </a:r>
            <a:r>
              <a:rPr lang="en-US" b="1" dirty="0" err="1"/>
              <a:t>заповіту</a:t>
            </a:r>
            <a:r>
              <a:rPr lang="en-US" b="1" dirty="0"/>
              <a:t> </a:t>
            </a:r>
            <a:r>
              <a:rPr lang="en-US" b="1" dirty="0" err="1"/>
              <a:t>нотаріусом</a:t>
            </a:r>
            <a:r>
              <a:rPr lang="en-US" b="1" dirty="0"/>
              <a:t> </a:t>
            </a:r>
            <a:r>
              <a:rPr lang="en-US" b="1" dirty="0" err="1"/>
              <a:t>та</a:t>
            </a:r>
            <a:r>
              <a:rPr lang="en-US" b="1" dirty="0"/>
              <a:t> </a:t>
            </a:r>
            <a:r>
              <a:rPr lang="en-US" b="1" dirty="0" err="1"/>
              <a:t>іншими</a:t>
            </a:r>
            <a:r>
              <a:rPr lang="en-US" b="1" dirty="0"/>
              <a:t> </a:t>
            </a:r>
            <a:r>
              <a:rPr lang="en-US" b="1" dirty="0" err="1"/>
              <a:t>уповноваженими</a:t>
            </a:r>
            <a:r>
              <a:rPr lang="en-US" b="1" dirty="0"/>
              <a:t> </a:t>
            </a:r>
            <a:r>
              <a:rPr lang="en-US" b="1" dirty="0" err="1"/>
              <a:t>законом</a:t>
            </a:r>
            <a:r>
              <a:rPr lang="en-US" b="1" dirty="0"/>
              <a:t> </a:t>
            </a:r>
            <a:r>
              <a:rPr lang="en-US" b="1" dirty="0" err="1"/>
              <a:t>особами</a:t>
            </a:r>
            <a:r>
              <a:rPr lang="en-US" b="1" dirty="0"/>
              <a:t>.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Нотаріуси</a:t>
            </a:r>
            <a:r>
              <a:rPr lang="en-US" dirty="0"/>
              <a:t>, </a:t>
            </a:r>
            <a:r>
              <a:rPr lang="en-US" dirty="0" err="1"/>
              <a:t>посадові</a:t>
            </a:r>
            <a:r>
              <a:rPr lang="en-US" dirty="0"/>
              <a:t>, </a:t>
            </a:r>
            <a:r>
              <a:rPr lang="en-US" dirty="0" err="1"/>
              <a:t>службові</a:t>
            </a:r>
            <a:r>
              <a:rPr lang="en-US" dirty="0"/>
              <a:t> </a:t>
            </a:r>
            <a:r>
              <a:rPr lang="en-US" dirty="0" err="1"/>
              <a:t>особи</a:t>
            </a:r>
            <a:r>
              <a:rPr lang="en-US" dirty="0"/>
              <a:t> </a:t>
            </a:r>
            <a:r>
              <a:rPr lang="en-US" dirty="0" err="1"/>
              <a:t>встановлюють</a:t>
            </a:r>
            <a:r>
              <a:rPr lang="en-US" dirty="0"/>
              <a:t> </a:t>
            </a:r>
            <a:r>
              <a:rPr lang="en-US" dirty="0" err="1"/>
              <a:t>особу</a:t>
            </a:r>
            <a:r>
              <a:rPr lang="en-US" dirty="0"/>
              <a:t>, </a:t>
            </a:r>
            <a:r>
              <a:rPr lang="en-US" dirty="0" err="1"/>
              <a:t>що</a:t>
            </a:r>
            <a:r>
              <a:rPr lang="en-US" dirty="0"/>
              <a:t> </a:t>
            </a:r>
            <a:r>
              <a:rPr lang="en-US" dirty="0" err="1"/>
              <a:t>звернулася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посвідченням</a:t>
            </a:r>
            <a:r>
              <a:rPr lang="en-US" dirty="0"/>
              <a:t> </a:t>
            </a:r>
            <a:r>
              <a:rPr lang="en-US" dirty="0" err="1"/>
              <a:t>заповіту</a:t>
            </a:r>
            <a:r>
              <a:rPr lang="en-US" dirty="0"/>
              <a:t> </a:t>
            </a:r>
            <a:r>
              <a:rPr lang="en-US" dirty="0" err="1"/>
              <a:t>чи</a:t>
            </a:r>
            <a:r>
              <a:rPr lang="en-US" dirty="0"/>
              <a:t> </a:t>
            </a:r>
            <a:r>
              <a:rPr lang="en-US" dirty="0" err="1"/>
              <a:t>довіреності</a:t>
            </a:r>
            <a:r>
              <a:rPr lang="en-US" dirty="0"/>
              <a:t>, </a:t>
            </a:r>
            <a:r>
              <a:rPr lang="en-US" dirty="0" err="1"/>
              <a:t>та</a:t>
            </a:r>
            <a:r>
              <a:rPr lang="en-US" dirty="0"/>
              <a:t> </a:t>
            </a:r>
            <a:r>
              <a:rPr lang="en-US" dirty="0" err="1"/>
              <a:t>перевіряють</a:t>
            </a:r>
            <a:r>
              <a:rPr lang="en-US" dirty="0"/>
              <a:t> </a:t>
            </a:r>
            <a:r>
              <a:rPr lang="en-US" dirty="0" err="1"/>
              <a:t>її</a:t>
            </a:r>
            <a:r>
              <a:rPr lang="en-US" dirty="0"/>
              <a:t> </a:t>
            </a:r>
            <a:r>
              <a:rPr lang="en-US" dirty="0" err="1"/>
              <a:t>цивільну</a:t>
            </a:r>
            <a:r>
              <a:rPr lang="en-US" dirty="0"/>
              <a:t> </a:t>
            </a:r>
            <a:r>
              <a:rPr lang="en-US" dirty="0" err="1"/>
              <a:t>дієздатність</a:t>
            </a:r>
            <a:r>
              <a:rPr lang="en-US" dirty="0"/>
              <a:t>. </a:t>
            </a:r>
          </a:p>
          <a:p>
            <a:r>
              <a:rPr lang="en-US" b="1" dirty="0" err="1"/>
              <a:t>Повну</a:t>
            </a:r>
            <a:r>
              <a:rPr lang="en-US" b="1" dirty="0"/>
              <a:t> </a:t>
            </a:r>
            <a:r>
              <a:rPr lang="en-US" b="1" dirty="0" err="1"/>
              <a:t>цивільну</a:t>
            </a:r>
            <a:r>
              <a:rPr lang="en-US" b="1" dirty="0"/>
              <a:t> </a:t>
            </a:r>
            <a:r>
              <a:rPr lang="en-US" b="1" dirty="0" err="1"/>
              <a:t>дієздатність</a:t>
            </a:r>
            <a:r>
              <a:rPr lang="en-US" dirty="0"/>
              <a:t> </a:t>
            </a:r>
            <a:r>
              <a:rPr lang="en-US" dirty="0" err="1"/>
              <a:t>має</a:t>
            </a:r>
            <a:r>
              <a:rPr lang="en-US" dirty="0"/>
              <a:t> </a:t>
            </a:r>
            <a:r>
              <a:rPr lang="en-US" dirty="0" err="1"/>
              <a:t>фізична</a:t>
            </a:r>
            <a:r>
              <a:rPr lang="en-US" dirty="0"/>
              <a:t> </a:t>
            </a:r>
            <a:r>
              <a:rPr lang="en-US" dirty="0" err="1"/>
              <a:t>особа</a:t>
            </a:r>
            <a:r>
              <a:rPr lang="en-US" dirty="0"/>
              <a:t>, </a:t>
            </a:r>
            <a:r>
              <a:rPr lang="en-US" dirty="0" err="1"/>
              <a:t>що</a:t>
            </a:r>
            <a:r>
              <a:rPr lang="en-US" dirty="0"/>
              <a:t> </a:t>
            </a:r>
            <a:r>
              <a:rPr lang="en-US" dirty="0" err="1"/>
              <a:t>досягла</a:t>
            </a:r>
            <a:r>
              <a:rPr lang="en-US" dirty="0"/>
              <a:t> 18-річного </a:t>
            </a:r>
            <a:r>
              <a:rPr lang="en-US" dirty="0" err="1"/>
              <a:t>віку</a:t>
            </a:r>
            <a:r>
              <a:rPr lang="en-US" dirty="0"/>
              <a:t> (</a:t>
            </a:r>
            <a:r>
              <a:rPr lang="en-US" dirty="0" err="1"/>
              <a:t>повноліття</a:t>
            </a:r>
            <a:r>
              <a:rPr lang="en-US" dirty="0"/>
              <a:t>). </a:t>
            </a:r>
            <a:r>
              <a:rPr lang="en-US" dirty="0" err="1"/>
              <a:t>Повна</a:t>
            </a:r>
            <a:r>
              <a:rPr lang="en-US" dirty="0"/>
              <a:t> </a:t>
            </a:r>
            <a:r>
              <a:rPr lang="en-US" dirty="0" err="1"/>
              <a:t>цивільна</a:t>
            </a:r>
            <a:r>
              <a:rPr lang="en-US" dirty="0"/>
              <a:t> </a:t>
            </a:r>
            <a:r>
              <a:rPr lang="en-US" dirty="0" err="1"/>
              <a:t>дієздатність</a:t>
            </a:r>
            <a:r>
              <a:rPr lang="en-US" dirty="0"/>
              <a:t> </a:t>
            </a:r>
            <a:r>
              <a:rPr lang="en-US" dirty="0" err="1"/>
              <a:t>може</a:t>
            </a:r>
            <a:r>
              <a:rPr lang="en-US" dirty="0"/>
              <a:t> </a:t>
            </a:r>
            <a:r>
              <a:rPr lang="en-US" dirty="0" err="1"/>
              <a:t>бути</a:t>
            </a:r>
            <a:r>
              <a:rPr lang="en-US" dirty="0"/>
              <a:t> </a:t>
            </a:r>
            <a:r>
              <a:rPr lang="en-US" dirty="0" err="1"/>
              <a:t>надана</a:t>
            </a:r>
            <a:r>
              <a:rPr lang="en-US" dirty="0"/>
              <a:t> </a:t>
            </a:r>
            <a:r>
              <a:rPr lang="en-US" dirty="0" err="1"/>
              <a:t>фізичній</a:t>
            </a:r>
            <a:r>
              <a:rPr lang="en-US" dirty="0"/>
              <a:t> </a:t>
            </a:r>
            <a:r>
              <a:rPr lang="en-US" dirty="0" err="1"/>
              <a:t>особі</a:t>
            </a:r>
            <a:r>
              <a:rPr lang="en-US" dirty="0"/>
              <a:t>, </a:t>
            </a:r>
            <a:r>
              <a:rPr lang="en-US" dirty="0" err="1"/>
              <a:t>що</a:t>
            </a:r>
            <a:r>
              <a:rPr lang="en-US" dirty="0"/>
              <a:t> </a:t>
            </a:r>
            <a:r>
              <a:rPr lang="en-US" dirty="0" err="1"/>
              <a:t>досягла</a:t>
            </a:r>
            <a:r>
              <a:rPr lang="en-US" dirty="0"/>
              <a:t> 16-річного </a:t>
            </a:r>
            <a:r>
              <a:rPr lang="en-US" dirty="0" err="1"/>
              <a:t>віку</a:t>
            </a:r>
            <a:r>
              <a:rPr lang="en-US" dirty="0"/>
              <a:t> і </a:t>
            </a:r>
            <a:r>
              <a:rPr lang="en-US" dirty="0" err="1"/>
              <a:t>працює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трудовим</a:t>
            </a:r>
            <a:r>
              <a:rPr lang="en-US" dirty="0"/>
              <a:t> </a:t>
            </a:r>
            <a:r>
              <a:rPr lang="en-US" dirty="0" err="1"/>
              <a:t>договором</a:t>
            </a:r>
            <a:r>
              <a:rPr lang="en-US" dirty="0"/>
              <a:t>, </a:t>
            </a:r>
            <a:r>
              <a:rPr lang="en-US" dirty="0" err="1"/>
              <a:t>фізичній</a:t>
            </a:r>
            <a:r>
              <a:rPr lang="en-US" dirty="0"/>
              <a:t> </a:t>
            </a:r>
            <a:r>
              <a:rPr lang="en-US" dirty="0" err="1"/>
              <a:t>особі</a:t>
            </a:r>
            <a:r>
              <a:rPr lang="en-US" dirty="0"/>
              <a:t>, </a:t>
            </a:r>
            <a:r>
              <a:rPr lang="en-US" dirty="0" err="1"/>
              <a:t>яка</a:t>
            </a:r>
            <a:r>
              <a:rPr lang="en-US" dirty="0"/>
              <a:t> </a:t>
            </a:r>
            <a:r>
              <a:rPr lang="en-US" dirty="0" err="1"/>
              <a:t>займається</a:t>
            </a:r>
            <a:r>
              <a:rPr lang="en-US" dirty="0"/>
              <a:t> </a:t>
            </a:r>
            <a:r>
              <a:rPr lang="en-US" dirty="0" err="1"/>
              <a:t>підприємницькою</a:t>
            </a:r>
            <a:r>
              <a:rPr lang="en-US" dirty="0"/>
              <a:t> </a:t>
            </a:r>
            <a:r>
              <a:rPr lang="en-US" dirty="0" err="1"/>
              <a:t>діяльністю</a:t>
            </a:r>
            <a:r>
              <a:rPr lang="en-US" dirty="0"/>
              <a:t>, а </a:t>
            </a:r>
            <a:r>
              <a:rPr lang="en-US" dirty="0" err="1"/>
              <a:t>також</a:t>
            </a:r>
            <a:r>
              <a:rPr lang="en-US" dirty="0"/>
              <a:t> </a:t>
            </a:r>
            <a:r>
              <a:rPr lang="en-US" dirty="0" err="1"/>
              <a:t>неповнолітній</a:t>
            </a:r>
            <a:r>
              <a:rPr lang="en-US" dirty="0"/>
              <a:t> </a:t>
            </a:r>
            <a:r>
              <a:rPr lang="en-US" dirty="0" err="1"/>
              <a:t>особі</a:t>
            </a:r>
            <a:r>
              <a:rPr lang="en-US" dirty="0"/>
              <a:t>, </a:t>
            </a:r>
            <a:r>
              <a:rPr lang="en-US" dirty="0" err="1"/>
              <a:t>що</a:t>
            </a:r>
            <a:r>
              <a:rPr lang="en-US" dirty="0"/>
              <a:t> </a:t>
            </a:r>
            <a:r>
              <a:rPr lang="en-US" dirty="0" err="1"/>
              <a:t>записана</a:t>
            </a:r>
            <a:r>
              <a:rPr lang="en-US" dirty="0"/>
              <a:t> </a:t>
            </a:r>
            <a:r>
              <a:rPr lang="en-US" dirty="0" err="1"/>
              <a:t>матір'ю</a:t>
            </a:r>
            <a:r>
              <a:rPr lang="en-US" dirty="0"/>
              <a:t> </a:t>
            </a:r>
            <a:r>
              <a:rPr lang="en-US" dirty="0" err="1"/>
              <a:t>або</a:t>
            </a:r>
            <a:r>
              <a:rPr lang="en-US" dirty="0"/>
              <a:t> </a:t>
            </a:r>
            <a:r>
              <a:rPr lang="en-US" dirty="0" err="1"/>
              <a:t>батьком</a:t>
            </a:r>
            <a:r>
              <a:rPr lang="en-US" dirty="0"/>
              <a:t> </a:t>
            </a:r>
            <a:r>
              <a:rPr lang="en-US" dirty="0" err="1"/>
              <a:t>дитини</a:t>
            </a:r>
            <a:r>
              <a:rPr lang="en-US" dirty="0"/>
              <a:t>. У </a:t>
            </a:r>
            <a:r>
              <a:rPr lang="en-US" dirty="0" err="1"/>
              <a:t>разі</a:t>
            </a:r>
            <a:r>
              <a:rPr lang="en-US" dirty="0"/>
              <a:t> </a:t>
            </a:r>
            <a:r>
              <a:rPr lang="en-US" dirty="0" err="1"/>
              <a:t>реєстрації</a:t>
            </a:r>
            <a:r>
              <a:rPr lang="en-US" dirty="0"/>
              <a:t> </a:t>
            </a:r>
            <a:r>
              <a:rPr lang="en-US" dirty="0" err="1"/>
              <a:t>шлюбу</a:t>
            </a:r>
            <a:r>
              <a:rPr lang="en-US" dirty="0"/>
              <a:t> </a:t>
            </a:r>
            <a:r>
              <a:rPr lang="en-US" dirty="0" err="1"/>
              <a:t>до</a:t>
            </a:r>
            <a:r>
              <a:rPr lang="en-US" dirty="0"/>
              <a:t> </a:t>
            </a:r>
            <a:r>
              <a:rPr lang="en-US" dirty="0" err="1"/>
              <a:t>досягнення</a:t>
            </a:r>
            <a:r>
              <a:rPr lang="en-US" dirty="0"/>
              <a:t> </a:t>
            </a:r>
            <a:r>
              <a:rPr lang="en-US" dirty="0" err="1"/>
              <a:t>повноліття</a:t>
            </a:r>
            <a:r>
              <a:rPr lang="en-US" dirty="0"/>
              <a:t> </a:t>
            </a:r>
            <a:r>
              <a:rPr lang="en-US" dirty="0" err="1"/>
              <a:t>фізична</a:t>
            </a:r>
            <a:r>
              <a:rPr lang="en-US" dirty="0"/>
              <a:t> </a:t>
            </a:r>
            <a:r>
              <a:rPr lang="en-US" dirty="0" err="1"/>
              <a:t>особа</a:t>
            </a:r>
            <a:r>
              <a:rPr lang="en-US" dirty="0"/>
              <a:t> </a:t>
            </a:r>
            <a:r>
              <a:rPr lang="en-US" dirty="0" err="1"/>
              <a:t>набуває</a:t>
            </a:r>
            <a:r>
              <a:rPr lang="en-US" dirty="0"/>
              <a:t> </a:t>
            </a:r>
            <a:r>
              <a:rPr lang="en-US" dirty="0" err="1"/>
              <a:t>повної</a:t>
            </a:r>
            <a:r>
              <a:rPr lang="en-US" dirty="0"/>
              <a:t> </a:t>
            </a:r>
            <a:r>
              <a:rPr lang="en-US" dirty="0" err="1"/>
              <a:t>цивільної</a:t>
            </a:r>
            <a:r>
              <a:rPr lang="en-US" dirty="0"/>
              <a:t> </a:t>
            </a:r>
            <a:r>
              <a:rPr lang="en-US" dirty="0" err="1"/>
              <a:t>дієздатності</a:t>
            </a:r>
            <a:r>
              <a:rPr lang="en-US" dirty="0"/>
              <a:t> з </a:t>
            </a:r>
            <a:r>
              <a:rPr lang="en-US" dirty="0" err="1"/>
              <a:t>моменту</a:t>
            </a:r>
            <a:r>
              <a:rPr lang="en-US" dirty="0"/>
              <a:t> </a:t>
            </a:r>
            <a:r>
              <a:rPr lang="en-US" dirty="0" err="1"/>
              <a:t>реєстрації</a:t>
            </a:r>
            <a:r>
              <a:rPr lang="en-US" dirty="0"/>
              <a:t> </a:t>
            </a:r>
            <a:r>
              <a:rPr lang="en-US" dirty="0" err="1"/>
              <a:t>шлюбу</a:t>
            </a:r>
            <a:r>
              <a:rPr lang="en-US" dirty="0"/>
              <a:t>.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підтвердження</a:t>
            </a:r>
            <a:r>
              <a:rPr lang="en-US" dirty="0"/>
              <a:t> </a:t>
            </a:r>
            <a:r>
              <a:rPr lang="en-US" dirty="0" err="1"/>
              <a:t>набуття</a:t>
            </a:r>
            <a:r>
              <a:rPr lang="en-US" dirty="0"/>
              <a:t> </a:t>
            </a:r>
            <a:r>
              <a:rPr lang="en-US" dirty="0" err="1"/>
              <a:t>неповнолітньою</a:t>
            </a:r>
            <a:r>
              <a:rPr lang="en-US" dirty="0"/>
              <a:t> </a:t>
            </a:r>
            <a:r>
              <a:rPr lang="en-US" dirty="0" err="1"/>
              <a:t>особою</a:t>
            </a:r>
            <a:r>
              <a:rPr lang="en-US" dirty="0"/>
              <a:t> </a:t>
            </a:r>
            <a:r>
              <a:rPr lang="en-US" dirty="0" err="1"/>
              <a:t>повної</a:t>
            </a:r>
            <a:r>
              <a:rPr lang="en-US" dirty="0"/>
              <a:t> </a:t>
            </a:r>
            <a:r>
              <a:rPr lang="en-US" dirty="0" err="1"/>
              <a:t>цивільної</a:t>
            </a:r>
            <a:r>
              <a:rPr lang="en-US" dirty="0"/>
              <a:t> </a:t>
            </a:r>
            <a:r>
              <a:rPr lang="en-US" dirty="0" err="1"/>
              <a:t>дієздатності</a:t>
            </a:r>
            <a:r>
              <a:rPr lang="en-US" dirty="0"/>
              <a:t> </a:t>
            </a:r>
            <a:r>
              <a:rPr lang="en-US" dirty="0" err="1"/>
              <a:t>посадовій</a:t>
            </a:r>
            <a:r>
              <a:rPr lang="en-US" dirty="0"/>
              <a:t>, </a:t>
            </a:r>
            <a:r>
              <a:rPr lang="en-US" dirty="0" err="1"/>
              <a:t>службовій</a:t>
            </a:r>
            <a:r>
              <a:rPr lang="en-US" dirty="0"/>
              <a:t> </a:t>
            </a:r>
            <a:r>
              <a:rPr lang="en-US" dirty="0" err="1"/>
              <a:t>особі</a:t>
            </a:r>
            <a:r>
              <a:rPr lang="en-US" dirty="0"/>
              <a:t> </a:t>
            </a:r>
            <a:r>
              <a:rPr lang="en-US" dirty="0" err="1"/>
              <a:t>подаються</a:t>
            </a:r>
            <a:r>
              <a:rPr lang="en-US" dirty="0"/>
              <a:t> </a:t>
            </a:r>
            <a:r>
              <a:rPr lang="en-US" dirty="0" err="1"/>
              <a:t>відповідні</a:t>
            </a:r>
            <a:r>
              <a:rPr lang="en-US" dirty="0"/>
              <a:t> </a:t>
            </a:r>
            <a:r>
              <a:rPr lang="en-US" dirty="0" err="1"/>
              <a:t>документи</a:t>
            </a:r>
            <a:r>
              <a:rPr lang="en-US" dirty="0"/>
              <a:t> (</a:t>
            </a:r>
            <a:r>
              <a:rPr lang="en-US" dirty="0" err="1"/>
              <a:t>трудовий</a:t>
            </a:r>
            <a:r>
              <a:rPr lang="en-US" dirty="0"/>
              <a:t> </a:t>
            </a:r>
            <a:r>
              <a:rPr lang="en-US" dirty="0" err="1"/>
              <a:t>договір</a:t>
            </a:r>
            <a:r>
              <a:rPr lang="en-US" dirty="0"/>
              <a:t>, </a:t>
            </a:r>
            <a:r>
              <a:rPr lang="en-US" dirty="0" err="1"/>
              <a:t>виписка</a:t>
            </a:r>
            <a:r>
              <a:rPr lang="en-US" dirty="0"/>
              <a:t> з </a:t>
            </a:r>
            <a:r>
              <a:rPr lang="en-US" dirty="0" err="1"/>
              <a:t>наказу</a:t>
            </a:r>
            <a:r>
              <a:rPr lang="en-US" dirty="0"/>
              <a:t> </a:t>
            </a:r>
            <a:r>
              <a:rPr lang="en-US" dirty="0" err="1"/>
              <a:t>про</a:t>
            </a:r>
            <a:r>
              <a:rPr lang="en-US" dirty="0"/>
              <a:t> </a:t>
            </a:r>
            <a:r>
              <a:rPr lang="en-US" dirty="0" err="1"/>
              <a:t>призначення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посаду</a:t>
            </a:r>
            <a:r>
              <a:rPr lang="en-US" dirty="0"/>
              <a:t>, </a:t>
            </a:r>
            <a:r>
              <a:rPr lang="en-US" dirty="0" err="1"/>
              <a:t>свідоцтво</a:t>
            </a:r>
            <a:r>
              <a:rPr lang="en-US" dirty="0"/>
              <a:t> </a:t>
            </a:r>
            <a:r>
              <a:rPr lang="en-US" dirty="0" err="1"/>
              <a:t>про</a:t>
            </a:r>
            <a:r>
              <a:rPr lang="en-US" dirty="0"/>
              <a:t> </a:t>
            </a:r>
            <a:r>
              <a:rPr lang="en-US" dirty="0" err="1"/>
              <a:t>державну</a:t>
            </a:r>
            <a:r>
              <a:rPr lang="en-US" dirty="0"/>
              <a:t> </a:t>
            </a:r>
            <a:r>
              <a:rPr lang="en-US" dirty="0" err="1"/>
              <a:t>реєстрацію</a:t>
            </a:r>
            <a:r>
              <a:rPr lang="en-US" dirty="0"/>
              <a:t> </a:t>
            </a:r>
            <a:r>
              <a:rPr lang="en-US" dirty="0" err="1"/>
              <a:t>фізичної</a:t>
            </a:r>
            <a:r>
              <a:rPr lang="en-US" dirty="0"/>
              <a:t> </a:t>
            </a:r>
            <a:r>
              <a:rPr lang="en-US" dirty="0" err="1"/>
              <a:t>особи</a:t>
            </a:r>
            <a:r>
              <a:rPr lang="en-US" dirty="0"/>
              <a:t> - </a:t>
            </a:r>
            <a:r>
              <a:rPr lang="en-US" dirty="0" err="1"/>
              <a:t>підприємця</a:t>
            </a:r>
            <a:r>
              <a:rPr lang="en-US" dirty="0"/>
              <a:t>, </a:t>
            </a:r>
            <a:r>
              <a:rPr lang="en-US" dirty="0" err="1"/>
              <a:t>свідоцтво</a:t>
            </a:r>
            <a:r>
              <a:rPr lang="en-US" dirty="0"/>
              <a:t> </a:t>
            </a:r>
            <a:r>
              <a:rPr lang="en-US" dirty="0" err="1"/>
              <a:t>про</a:t>
            </a:r>
            <a:r>
              <a:rPr lang="en-US" dirty="0"/>
              <a:t> </a:t>
            </a:r>
            <a:r>
              <a:rPr lang="en-US" dirty="0" err="1"/>
              <a:t>шлюб</a:t>
            </a:r>
            <a:r>
              <a:rPr lang="en-US" dirty="0"/>
              <a:t>, </a:t>
            </a:r>
            <a:r>
              <a:rPr lang="en-US" dirty="0" err="1"/>
              <a:t>свідоцтво</a:t>
            </a:r>
            <a:r>
              <a:rPr lang="en-US" dirty="0"/>
              <a:t> </a:t>
            </a:r>
            <a:r>
              <a:rPr lang="en-US" dirty="0" err="1"/>
              <a:t>про</a:t>
            </a:r>
            <a:r>
              <a:rPr lang="en-US" dirty="0"/>
              <a:t> </a:t>
            </a:r>
            <a:r>
              <a:rPr lang="en-US" dirty="0" err="1"/>
              <a:t>народження</a:t>
            </a:r>
            <a:r>
              <a:rPr lang="en-US" dirty="0"/>
              <a:t> </a:t>
            </a:r>
            <a:r>
              <a:rPr lang="en-US" dirty="0" err="1"/>
              <a:t>дитини</a:t>
            </a:r>
            <a:r>
              <a:rPr lang="en-US" dirty="0"/>
              <a:t> </a:t>
            </a:r>
            <a:r>
              <a:rPr lang="en-US" dirty="0" err="1"/>
              <a:t>тощо</a:t>
            </a:r>
            <a:r>
              <a:rPr lang="en-US" dirty="0"/>
              <a:t>). У </a:t>
            </a:r>
            <a:r>
              <a:rPr lang="en-US" dirty="0" err="1"/>
              <a:t>разі</a:t>
            </a:r>
            <a:r>
              <a:rPr lang="en-US" dirty="0"/>
              <a:t> </a:t>
            </a:r>
            <a:r>
              <a:rPr lang="en-US" dirty="0" err="1"/>
              <a:t>припинення</a:t>
            </a:r>
            <a:r>
              <a:rPr lang="en-US" dirty="0"/>
              <a:t> </a:t>
            </a:r>
            <a:r>
              <a:rPr lang="en-US" dirty="0" err="1"/>
              <a:t>шлюбу</a:t>
            </a:r>
            <a:r>
              <a:rPr lang="en-US" dirty="0"/>
              <a:t> </a:t>
            </a:r>
            <a:r>
              <a:rPr lang="en-US" dirty="0" err="1"/>
              <a:t>до</a:t>
            </a:r>
            <a:r>
              <a:rPr lang="en-US" dirty="0"/>
              <a:t> </a:t>
            </a:r>
            <a:r>
              <a:rPr lang="en-US" dirty="0" err="1"/>
              <a:t>досягнення</a:t>
            </a:r>
            <a:r>
              <a:rPr lang="en-US" dirty="0"/>
              <a:t> </a:t>
            </a:r>
            <a:r>
              <a:rPr lang="en-US" dirty="0" err="1"/>
              <a:t>фізичною</a:t>
            </a:r>
            <a:r>
              <a:rPr lang="en-US" dirty="0"/>
              <a:t> </a:t>
            </a:r>
            <a:r>
              <a:rPr lang="en-US" dirty="0" err="1"/>
              <a:t>особою</a:t>
            </a:r>
            <a:r>
              <a:rPr lang="en-US" dirty="0"/>
              <a:t> </a:t>
            </a:r>
            <a:r>
              <a:rPr lang="en-US" dirty="0" err="1"/>
              <a:t>повноліття</a:t>
            </a:r>
            <a:r>
              <a:rPr lang="en-US" dirty="0"/>
              <a:t>, </a:t>
            </a:r>
            <a:r>
              <a:rPr lang="en-US" dirty="0" err="1"/>
              <a:t>припинення</a:t>
            </a:r>
            <a:r>
              <a:rPr lang="en-US" dirty="0"/>
              <a:t> </a:t>
            </a:r>
            <a:r>
              <a:rPr lang="en-US" dirty="0" err="1"/>
              <a:t>дії</a:t>
            </a:r>
            <a:r>
              <a:rPr lang="en-US" dirty="0"/>
              <a:t> </a:t>
            </a:r>
            <a:r>
              <a:rPr lang="en-US" dirty="0" err="1"/>
              <a:t>трудового</a:t>
            </a:r>
            <a:r>
              <a:rPr lang="en-US" dirty="0"/>
              <a:t> </a:t>
            </a:r>
            <a:r>
              <a:rPr lang="en-US" dirty="0" err="1"/>
              <a:t>договору</a:t>
            </a:r>
            <a:r>
              <a:rPr lang="en-US" dirty="0"/>
              <a:t> </a:t>
            </a:r>
            <a:r>
              <a:rPr lang="en-US" dirty="0" err="1"/>
              <a:t>або</a:t>
            </a:r>
            <a:r>
              <a:rPr lang="en-US" dirty="0"/>
              <a:t> </a:t>
            </a:r>
            <a:r>
              <a:rPr lang="en-US" dirty="0" err="1"/>
              <a:t>припинення</a:t>
            </a:r>
            <a:r>
              <a:rPr lang="en-US" dirty="0"/>
              <a:t> </a:t>
            </a:r>
            <a:r>
              <a:rPr lang="en-US" dirty="0" err="1"/>
              <a:t>фізичною</a:t>
            </a:r>
            <a:r>
              <a:rPr lang="en-US" dirty="0"/>
              <a:t> </a:t>
            </a:r>
            <a:r>
              <a:rPr lang="en-US" dirty="0" err="1"/>
              <a:t>особою</a:t>
            </a:r>
            <a:r>
              <a:rPr lang="en-US" dirty="0"/>
              <a:t> </a:t>
            </a:r>
            <a:r>
              <a:rPr lang="en-US" dirty="0" err="1"/>
              <a:t>провадження</a:t>
            </a:r>
            <a:r>
              <a:rPr lang="en-US" dirty="0"/>
              <a:t> </a:t>
            </a:r>
            <a:r>
              <a:rPr lang="en-US" dirty="0" err="1"/>
              <a:t>підприємницької</a:t>
            </a:r>
            <a:r>
              <a:rPr lang="en-US" dirty="0"/>
              <a:t>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0870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1249.</a:t>
            </a:r>
            <a:r>
              <a:rPr lang="ru-RU" dirty="0"/>
              <a:t> </a:t>
            </a:r>
            <a:r>
              <a:rPr lang="ru-RU" dirty="0" err="1"/>
              <a:t>Посвідчення</a:t>
            </a:r>
            <a:r>
              <a:rPr lang="ru-RU" dirty="0"/>
              <a:t> </a:t>
            </a:r>
            <a:r>
              <a:rPr lang="ru-RU" dirty="0" err="1"/>
              <a:t>нотаріусом</a:t>
            </a:r>
            <a:r>
              <a:rPr lang="ru-RU" dirty="0"/>
              <a:t> </a:t>
            </a:r>
            <a:r>
              <a:rPr lang="ru-RU" dirty="0" err="1"/>
              <a:t>секретних</a:t>
            </a:r>
            <a:r>
              <a:rPr lang="ru-RU" dirty="0"/>
              <a:t> </a:t>
            </a:r>
            <a:r>
              <a:rPr lang="ru-RU" dirty="0" err="1"/>
              <a:t>заповітів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Секретним</a:t>
            </a:r>
            <a:r>
              <a:rPr lang="ru-RU" dirty="0"/>
              <a:t> є </a:t>
            </a:r>
            <a:r>
              <a:rPr lang="ru-RU" dirty="0" err="1"/>
              <a:t>заповіт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посвідчується</a:t>
            </a:r>
            <a:r>
              <a:rPr lang="ru-RU" dirty="0"/>
              <a:t> </a:t>
            </a:r>
            <a:r>
              <a:rPr lang="ru-RU" dirty="0" err="1"/>
              <a:t>нотаріусом</a:t>
            </a:r>
            <a:r>
              <a:rPr lang="ru-RU" dirty="0"/>
              <a:t> без </a:t>
            </a:r>
            <a:r>
              <a:rPr lang="ru-RU" dirty="0" err="1"/>
              <a:t>ознайомлення</a:t>
            </a:r>
            <a:r>
              <a:rPr lang="ru-RU" dirty="0"/>
              <a:t> з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змістом</a:t>
            </a:r>
            <a:r>
              <a:rPr lang="ru-RU" dirty="0"/>
              <a:t>.</a:t>
            </a:r>
          </a:p>
          <a:p>
            <a:r>
              <a:rPr lang="ru-RU" dirty="0"/>
              <a:t>2. Особа, яка </a:t>
            </a:r>
            <a:r>
              <a:rPr lang="ru-RU" dirty="0" err="1"/>
              <a:t>склала</a:t>
            </a:r>
            <a:r>
              <a:rPr lang="ru-RU" dirty="0"/>
              <a:t> </a:t>
            </a:r>
            <a:r>
              <a:rPr lang="ru-RU" dirty="0" err="1"/>
              <a:t>секретний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, </a:t>
            </a:r>
            <a:r>
              <a:rPr lang="ru-RU" dirty="0" err="1"/>
              <a:t>подає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в </a:t>
            </a:r>
            <a:r>
              <a:rPr lang="ru-RU" dirty="0" err="1"/>
              <a:t>заклеєному</a:t>
            </a:r>
            <a:r>
              <a:rPr lang="ru-RU" dirty="0"/>
              <a:t> </a:t>
            </a:r>
            <a:r>
              <a:rPr lang="ru-RU" dirty="0" err="1"/>
              <a:t>конверті</a:t>
            </a:r>
            <a:r>
              <a:rPr lang="ru-RU" dirty="0"/>
              <a:t> </a:t>
            </a:r>
            <a:r>
              <a:rPr lang="ru-RU" dirty="0" err="1"/>
              <a:t>нотаріусові</a:t>
            </a:r>
            <a:r>
              <a:rPr lang="ru-RU" dirty="0"/>
              <a:t>. На </a:t>
            </a:r>
            <a:r>
              <a:rPr lang="ru-RU" dirty="0" err="1"/>
              <a:t>конверті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бути </a:t>
            </a:r>
            <a:r>
              <a:rPr lang="ru-RU" dirty="0" err="1"/>
              <a:t>підпис</a:t>
            </a:r>
            <a:r>
              <a:rPr lang="ru-RU" dirty="0"/>
              <a:t> </a:t>
            </a:r>
            <a:r>
              <a:rPr lang="ru-RU" dirty="0" err="1"/>
              <a:t>заповідача</a:t>
            </a:r>
            <a:r>
              <a:rPr lang="ru-RU" dirty="0"/>
              <a:t>.</a:t>
            </a:r>
          </a:p>
          <a:p>
            <a:r>
              <a:rPr lang="ru-RU" dirty="0" err="1"/>
              <a:t>Нотаріус</a:t>
            </a:r>
            <a:r>
              <a:rPr lang="ru-RU" dirty="0"/>
              <a:t> ставить на </a:t>
            </a:r>
            <a:r>
              <a:rPr lang="ru-RU" dirty="0" err="1"/>
              <a:t>конверті</a:t>
            </a:r>
            <a:r>
              <a:rPr lang="ru-RU" dirty="0"/>
              <a:t> </a:t>
            </a:r>
            <a:r>
              <a:rPr lang="ru-RU" dirty="0" err="1"/>
              <a:t>свій</a:t>
            </a:r>
            <a:r>
              <a:rPr lang="ru-RU" dirty="0"/>
              <a:t> </a:t>
            </a:r>
            <a:r>
              <a:rPr lang="ru-RU" dirty="0" err="1"/>
              <a:t>посвідчувальний</a:t>
            </a:r>
            <a:r>
              <a:rPr lang="ru-RU" dirty="0"/>
              <a:t> </a:t>
            </a:r>
            <a:r>
              <a:rPr lang="ru-RU" dirty="0" err="1"/>
              <a:t>напис</a:t>
            </a:r>
            <a:r>
              <a:rPr lang="ru-RU" dirty="0"/>
              <a:t>, </a:t>
            </a:r>
            <a:r>
              <a:rPr lang="ru-RU" dirty="0" err="1"/>
              <a:t>скріплює</a:t>
            </a:r>
            <a:r>
              <a:rPr lang="ru-RU" dirty="0"/>
              <a:t> </a:t>
            </a:r>
            <a:r>
              <a:rPr lang="ru-RU" dirty="0" err="1"/>
              <a:t>печаткою</a:t>
            </a:r>
            <a:r>
              <a:rPr lang="ru-RU" dirty="0"/>
              <a:t> і в </a:t>
            </a:r>
            <a:r>
              <a:rPr lang="ru-RU" dirty="0" err="1"/>
              <a:t>присутності</a:t>
            </a:r>
            <a:r>
              <a:rPr lang="ru-RU" dirty="0"/>
              <a:t> </a:t>
            </a:r>
            <a:r>
              <a:rPr lang="ru-RU" dirty="0" err="1"/>
              <a:t>заповідача</a:t>
            </a:r>
            <a:r>
              <a:rPr lang="ru-RU" dirty="0"/>
              <a:t> </a:t>
            </a:r>
            <a:r>
              <a:rPr lang="ru-RU" dirty="0" err="1"/>
              <a:t>поміщає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в </a:t>
            </a:r>
            <a:r>
              <a:rPr lang="ru-RU" dirty="0" err="1"/>
              <a:t>інший</a:t>
            </a:r>
            <a:r>
              <a:rPr lang="ru-RU" dirty="0"/>
              <a:t> конверт та </a:t>
            </a:r>
            <a:r>
              <a:rPr lang="ru-RU" dirty="0" err="1"/>
              <a:t>опечатує</a:t>
            </a:r>
            <a:r>
              <a:rPr lang="ru-RU" dirty="0"/>
              <a:t>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0698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err="1" smtClean="0"/>
              <a:t>Стаття</a:t>
            </a:r>
            <a:r>
              <a:rPr lang="ru-RU" b="1" dirty="0" smtClean="0"/>
              <a:t> </a:t>
            </a:r>
            <a:r>
              <a:rPr lang="ru-RU" b="1" dirty="0"/>
              <a:t>1250.</a:t>
            </a:r>
            <a:r>
              <a:rPr lang="ru-RU" dirty="0"/>
              <a:t> </a:t>
            </a:r>
            <a:r>
              <a:rPr lang="ru-RU" dirty="0" err="1"/>
              <a:t>Оголошення</a:t>
            </a:r>
            <a:r>
              <a:rPr lang="ru-RU" dirty="0"/>
              <a:t> </a:t>
            </a:r>
            <a:r>
              <a:rPr lang="ru-RU" dirty="0" err="1"/>
              <a:t>нотаріусом</a:t>
            </a:r>
            <a:r>
              <a:rPr lang="ru-RU" dirty="0"/>
              <a:t> секретного </a:t>
            </a:r>
            <a:r>
              <a:rPr lang="ru-RU" dirty="0" err="1"/>
              <a:t>заповіту</a:t>
            </a:r>
            <a:endParaRPr lang="ru-RU" dirty="0"/>
          </a:p>
          <a:p>
            <a:r>
              <a:rPr lang="ru-RU" dirty="0"/>
              <a:t>1. Одержавши </a:t>
            </a:r>
            <a:r>
              <a:rPr lang="ru-RU" dirty="0" err="1"/>
              <a:t>інформацію</a:t>
            </a:r>
            <a:r>
              <a:rPr lang="ru-RU" dirty="0"/>
              <a:t> про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, </a:t>
            </a:r>
            <a:r>
              <a:rPr lang="ru-RU" dirty="0" err="1"/>
              <a:t>нотаріус</a:t>
            </a:r>
            <a:r>
              <a:rPr lang="ru-RU" dirty="0"/>
              <a:t> </a:t>
            </a:r>
            <a:r>
              <a:rPr lang="ru-RU" dirty="0" err="1"/>
              <a:t>призначає</a:t>
            </a:r>
            <a:r>
              <a:rPr lang="ru-RU" dirty="0"/>
              <a:t> день </a:t>
            </a:r>
            <a:r>
              <a:rPr lang="ru-RU" dirty="0" err="1"/>
              <a:t>оголошення</a:t>
            </a:r>
            <a:r>
              <a:rPr lang="ru-RU" dirty="0"/>
              <a:t> </a:t>
            </a:r>
            <a:r>
              <a:rPr lang="ru-RU" dirty="0" err="1"/>
              <a:t>змісту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. Про день </a:t>
            </a:r>
            <a:r>
              <a:rPr lang="ru-RU" dirty="0" err="1"/>
              <a:t>оголошення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повідомляє</a:t>
            </a:r>
            <a:r>
              <a:rPr lang="ru-RU" dirty="0"/>
              <a:t> </a:t>
            </a:r>
            <a:r>
              <a:rPr lang="ru-RU" dirty="0" err="1"/>
              <a:t>членів</a:t>
            </a:r>
            <a:r>
              <a:rPr lang="ru-RU" dirty="0"/>
              <a:t> </a:t>
            </a:r>
            <a:r>
              <a:rPr lang="ru-RU" dirty="0" err="1"/>
              <a:t>сім'ї</a:t>
            </a:r>
            <a:r>
              <a:rPr lang="ru-RU" dirty="0"/>
              <a:t> та </a:t>
            </a:r>
            <a:r>
              <a:rPr lang="ru-RU" dirty="0" err="1"/>
              <a:t>родичів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їхнє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 </a:t>
            </a:r>
            <a:r>
              <a:rPr lang="ru-RU" dirty="0" err="1"/>
              <a:t>йому</a:t>
            </a:r>
            <a:r>
              <a:rPr lang="ru-RU" dirty="0"/>
              <a:t> </a:t>
            </a:r>
            <a:r>
              <a:rPr lang="ru-RU" dirty="0" err="1"/>
              <a:t>відоме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робить</a:t>
            </a:r>
            <a:r>
              <a:rPr lang="ru-RU" dirty="0"/>
              <a:t> про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повідомлення</a:t>
            </a:r>
            <a:r>
              <a:rPr lang="ru-RU" dirty="0"/>
              <a:t> в </a:t>
            </a:r>
            <a:r>
              <a:rPr lang="ru-RU" dirty="0" err="1"/>
              <a:t>друкованих</a:t>
            </a:r>
            <a:r>
              <a:rPr lang="ru-RU" dirty="0"/>
              <a:t> </a:t>
            </a:r>
            <a:r>
              <a:rPr lang="ru-RU" dirty="0" err="1"/>
              <a:t>медіа</a:t>
            </a:r>
            <a:r>
              <a:rPr lang="ru-RU" dirty="0"/>
              <a:t>.</a:t>
            </a:r>
          </a:p>
          <a:p>
            <a:r>
              <a:rPr lang="ru-RU" dirty="0"/>
              <a:t>2. У </a:t>
            </a:r>
            <a:r>
              <a:rPr lang="ru-RU" dirty="0" err="1"/>
              <a:t>присутності</a:t>
            </a:r>
            <a:r>
              <a:rPr lang="ru-RU" dirty="0"/>
              <a:t> </a:t>
            </a:r>
            <a:r>
              <a:rPr lang="ru-RU" dirty="0" err="1"/>
              <a:t>заінтересованих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та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свідків</a:t>
            </a:r>
            <a:r>
              <a:rPr lang="ru-RU" dirty="0"/>
              <a:t> </a:t>
            </a:r>
            <a:r>
              <a:rPr lang="ru-RU" dirty="0" err="1"/>
              <a:t>нотаріус</a:t>
            </a:r>
            <a:r>
              <a:rPr lang="ru-RU" dirty="0"/>
              <a:t> </a:t>
            </a:r>
            <a:r>
              <a:rPr lang="ru-RU" dirty="0" err="1"/>
              <a:t>відкриває</a:t>
            </a:r>
            <a:r>
              <a:rPr lang="ru-RU" dirty="0"/>
              <a:t> конверт, у 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зберігався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, та </a:t>
            </a:r>
            <a:r>
              <a:rPr lang="ru-RU" dirty="0" err="1"/>
              <a:t>оголошує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зміст</a:t>
            </a:r>
            <a:r>
              <a:rPr lang="ru-RU" dirty="0"/>
              <a:t>.</a:t>
            </a:r>
          </a:p>
          <a:p>
            <a:r>
              <a:rPr lang="ru-RU" dirty="0"/>
              <a:t>3. Про </a:t>
            </a:r>
            <a:r>
              <a:rPr lang="ru-RU" dirty="0" err="1"/>
              <a:t>оголошення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складається</a:t>
            </a:r>
            <a:r>
              <a:rPr lang="ru-RU" dirty="0"/>
              <a:t> протокол,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підписують</a:t>
            </a:r>
            <a:r>
              <a:rPr lang="ru-RU" dirty="0"/>
              <a:t> </a:t>
            </a:r>
            <a:r>
              <a:rPr lang="ru-RU" dirty="0" err="1"/>
              <a:t>нотаріус</a:t>
            </a:r>
            <a:r>
              <a:rPr lang="ru-RU" dirty="0"/>
              <a:t> та </a:t>
            </a:r>
            <a:r>
              <a:rPr lang="ru-RU" dirty="0" err="1"/>
              <a:t>свідки</a:t>
            </a:r>
            <a:r>
              <a:rPr lang="ru-RU" dirty="0"/>
              <a:t>. У </a:t>
            </a:r>
            <a:r>
              <a:rPr lang="ru-RU" dirty="0" err="1"/>
              <a:t>протоколі</a:t>
            </a:r>
            <a:r>
              <a:rPr lang="ru-RU" dirty="0"/>
              <a:t> </a:t>
            </a:r>
            <a:r>
              <a:rPr lang="ru-RU" dirty="0" err="1"/>
              <a:t>записується</a:t>
            </a:r>
            <a:r>
              <a:rPr lang="ru-RU" dirty="0"/>
              <a:t> весь </a:t>
            </a:r>
            <a:r>
              <a:rPr lang="ru-RU" dirty="0" err="1"/>
              <a:t>зміст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4749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1251.</a:t>
            </a:r>
            <a:r>
              <a:rPr lang="ru-RU" dirty="0"/>
              <a:t> </a:t>
            </a:r>
            <a:r>
              <a:rPr lang="ru-RU" dirty="0" err="1"/>
              <a:t>Посвідчення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посадовою</a:t>
            </a:r>
            <a:r>
              <a:rPr lang="ru-RU" dirty="0"/>
              <a:t> особою органу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endParaRPr lang="ru-RU" dirty="0"/>
          </a:p>
          <a:p>
            <a:r>
              <a:rPr lang="ru-RU" dirty="0" smtClean="0"/>
              <a:t>1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у </a:t>
            </a:r>
            <a:r>
              <a:rPr lang="ru-RU" dirty="0" err="1"/>
              <a:t>населеному</a:t>
            </a:r>
            <a:r>
              <a:rPr lang="ru-RU" dirty="0"/>
              <a:t> </a:t>
            </a:r>
            <a:r>
              <a:rPr lang="ru-RU" dirty="0" err="1"/>
              <a:t>пункті</a:t>
            </a:r>
            <a:r>
              <a:rPr lang="ru-RU" dirty="0"/>
              <a:t> </a:t>
            </a:r>
            <a:r>
              <a:rPr lang="ru-RU" dirty="0" err="1"/>
              <a:t>немає</a:t>
            </a:r>
            <a:r>
              <a:rPr lang="ru-RU" dirty="0"/>
              <a:t> </a:t>
            </a:r>
            <a:r>
              <a:rPr lang="ru-RU" dirty="0" err="1"/>
              <a:t>нотаріуса</a:t>
            </a:r>
            <a:r>
              <a:rPr lang="ru-RU" dirty="0"/>
              <a:t>, </a:t>
            </a:r>
            <a:r>
              <a:rPr lang="ru-RU" dirty="0" err="1"/>
              <a:t>заповіт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секретного,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посвідчений</a:t>
            </a:r>
            <a:r>
              <a:rPr lang="ru-RU" dirty="0"/>
              <a:t> </a:t>
            </a:r>
            <a:r>
              <a:rPr lang="ru-RU" dirty="0" err="1"/>
              <a:t>уповноваженою</a:t>
            </a:r>
            <a:r>
              <a:rPr lang="ru-RU" dirty="0"/>
              <a:t> на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посадовою</a:t>
            </a:r>
            <a:r>
              <a:rPr lang="ru-RU" dirty="0"/>
              <a:t> особою </a:t>
            </a:r>
            <a:r>
              <a:rPr lang="ru-RU" dirty="0" err="1"/>
              <a:t>відповідного</a:t>
            </a:r>
            <a:r>
              <a:rPr lang="ru-RU" dirty="0"/>
              <a:t> органу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4838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1252.</a:t>
            </a:r>
            <a:r>
              <a:rPr lang="ru-RU" dirty="0"/>
              <a:t> </a:t>
            </a:r>
            <a:r>
              <a:rPr lang="ru-RU" dirty="0" err="1"/>
              <a:t>Посвідчення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іншою</a:t>
            </a:r>
            <a:r>
              <a:rPr lang="ru-RU" dirty="0"/>
              <a:t> </a:t>
            </a:r>
            <a:r>
              <a:rPr lang="ru-RU" dirty="0" err="1"/>
              <a:t>посадовою</a:t>
            </a:r>
            <a:r>
              <a:rPr lang="ru-RU" dirty="0"/>
              <a:t>, </a:t>
            </a:r>
            <a:r>
              <a:rPr lang="ru-RU" dirty="0" err="1"/>
              <a:t>службовою</a:t>
            </a:r>
            <a:r>
              <a:rPr lang="ru-RU" dirty="0"/>
              <a:t> особою</a:t>
            </a:r>
          </a:p>
          <a:p>
            <a:r>
              <a:rPr lang="ru-RU" dirty="0"/>
              <a:t>1. </a:t>
            </a:r>
            <a:r>
              <a:rPr lang="ru-RU" dirty="0" err="1"/>
              <a:t>Заповіт</a:t>
            </a:r>
            <a:r>
              <a:rPr lang="ru-RU" dirty="0"/>
              <a:t> особи, яка </a:t>
            </a:r>
            <a:r>
              <a:rPr lang="ru-RU" dirty="0" err="1"/>
              <a:t>перебуває</a:t>
            </a:r>
            <a:r>
              <a:rPr lang="ru-RU" dirty="0"/>
              <a:t> на </a:t>
            </a:r>
            <a:r>
              <a:rPr lang="ru-RU" dirty="0" err="1"/>
              <a:t>лікуванні</a:t>
            </a:r>
            <a:r>
              <a:rPr lang="ru-RU" dirty="0"/>
              <a:t> у </a:t>
            </a:r>
            <a:r>
              <a:rPr lang="ru-RU" dirty="0" err="1"/>
              <a:t>лікарні</a:t>
            </a:r>
            <a:r>
              <a:rPr lang="ru-RU" dirty="0"/>
              <a:t>, </a:t>
            </a:r>
            <a:r>
              <a:rPr lang="ru-RU" dirty="0" err="1"/>
              <a:t>госпіталі</a:t>
            </a:r>
            <a:r>
              <a:rPr lang="ru-RU" dirty="0"/>
              <a:t>, </a:t>
            </a:r>
            <a:r>
              <a:rPr lang="ru-RU" dirty="0" err="1"/>
              <a:t>іншому</a:t>
            </a:r>
            <a:r>
              <a:rPr lang="ru-RU" dirty="0"/>
              <a:t> </a:t>
            </a:r>
            <a:r>
              <a:rPr lang="ru-RU" dirty="0" err="1"/>
              <a:t>стаціонарному</a:t>
            </a:r>
            <a:r>
              <a:rPr lang="ru-RU" dirty="0"/>
              <a:t> </a:t>
            </a:r>
            <a:r>
              <a:rPr lang="ru-RU" dirty="0" err="1"/>
              <a:t>закладі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особи, яка </a:t>
            </a:r>
            <a:r>
              <a:rPr lang="ru-RU" dirty="0" err="1"/>
              <a:t>проживає</a:t>
            </a:r>
            <a:r>
              <a:rPr lang="ru-RU" dirty="0"/>
              <a:t> в </a:t>
            </a:r>
            <a:r>
              <a:rPr lang="ru-RU" dirty="0" err="1"/>
              <a:t>будинку</a:t>
            </a:r>
            <a:r>
              <a:rPr lang="ru-RU" dirty="0"/>
              <a:t> для </a:t>
            </a:r>
            <a:r>
              <a:rPr lang="ru-RU" dirty="0" err="1"/>
              <a:t>осіб</a:t>
            </a:r>
            <a:r>
              <a:rPr lang="ru-RU" dirty="0"/>
              <a:t> </a:t>
            </a:r>
            <a:r>
              <a:rPr lang="ru-RU" dirty="0" err="1"/>
              <a:t>похилого</a:t>
            </a:r>
            <a:r>
              <a:rPr lang="ru-RU" dirty="0"/>
              <a:t> </a:t>
            </a:r>
            <a:r>
              <a:rPr lang="ru-RU" dirty="0" err="1"/>
              <a:t>віку</a:t>
            </a:r>
            <a:r>
              <a:rPr lang="ru-RU" dirty="0"/>
              <a:t> та </a:t>
            </a:r>
            <a:r>
              <a:rPr lang="ru-RU" dirty="0" err="1"/>
              <a:t>осіб</a:t>
            </a:r>
            <a:r>
              <a:rPr lang="ru-RU" dirty="0"/>
              <a:t> з </a:t>
            </a:r>
            <a:r>
              <a:rPr lang="ru-RU" dirty="0" err="1"/>
              <a:t>інвалідністю</a:t>
            </a:r>
            <a:r>
              <a:rPr lang="ru-RU" dirty="0"/>
              <a:t>,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посвідчений</a:t>
            </a:r>
            <a:r>
              <a:rPr lang="ru-RU" dirty="0"/>
              <a:t> </a:t>
            </a:r>
            <a:r>
              <a:rPr lang="ru-RU" dirty="0" err="1"/>
              <a:t>головним</a:t>
            </a:r>
            <a:r>
              <a:rPr lang="ru-RU" dirty="0"/>
              <a:t> </a:t>
            </a:r>
            <a:r>
              <a:rPr lang="ru-RU" dirty="0" err="1"/>
              <a:t>лікарем</a:t>
            </a:r>
            <a:r>
              <a:rPr lang="ru-RU" dirty="0"/>
              <a:t>, </a:t>
            </a:r>
            <a:r>
              <a:rPr lang="ru-RU" dirty="0" err="1"/>
              <a:t>його</a:t>
            </a:r>
            <a:r>
              <a:rPr lang="ru-RU" dirty="0"/>
              <a:t> заступником з </a:t>
            </a:r>
            <a:r>
              <a:rPr lang="ru-RU" dirty="0" err="1"/>
              <a:t>медичної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черговим</a:t>
            </a:r>
            <a:r>
              <a:rPr lang="ru-RU" dirty="0"/>
              <a:t> </a:t>
            </a:r>
            <a:r>
              <a:rPr lang="ru-RU" dirty="0" err="1"/>
              <a:t>лікарем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лікарні</a:t>
            </a:r>
            <a:r>
              <a:rPr lang="ru-RU" dirty="0"/>
              <a:t>, </a:t>
            </a:r>
            <a:r>
              <a:rPr lang="ru-RU" dirty="0" err="1"/>
              <a:t>госпіталю</a:t>
            </a:r>
            <a:r>
              <a:rPr lang="ru-RU" dirty="0"/>
              <a:t>, </a:t>
            </a:r>
            <a:r>
              <a:rPr lang="ru-RU" dirty="0" err="1"/>
              <a:t>іншого</a:t>
            </a:r>
            <a:r>
              <a:rPr lang="ru-RU" dirty="0"/>
              <a:t> </a:t>
            </a:r>
            <a:r>
              <a:rPr lang="ru-RU" dirty="0" err="1"/>
              <a:t>стаціонарного</a:t>
            </a:r>
            <a:r>
              <a:rPr lang="ru-RU" dirty="0"/>
              <a:t> закладу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начальником </a:t>
            </a:r>
            <a:r>
              <a:rPr lang="ru-RU" dirty="0" err="1"/>
              <a:t>госпіталю</a:t>
            </a:r>
            <a:r>
              <a:rPr lang="ru-RU" dirty="0"/>
              <a:t>, директором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головним</a:t>
            </a:r>
            <a:r>
              <a:rPr lang="ru-RU" dirty="0"/>
              <a:t> </a:t>
            </a:r>
            <a:r>
              <a:rPr lang="ru-RU" dirty="0" err="1"/>
              <a:t>лікарем</a:t>
            </a:r>
            <a:r>
              <a:rPr lang="ru-RU" dirty="0"/>
              <a:t> </a:t>
            </a:r>
            <a:r>
              <a:rPr lang="ru-RU" dirty="0" err="1"/>
              <a:t>будинку</a:t>
            </a:r>
            <a:r>
              <a:rPr lang="ru-RU" dirty="0"/>
              <a:t> для </a:t>
            </a:r>
            <a:r>
              <a:rPr lang="ru-RU" dirty="0" err="1"/>
              <a:t>осіб</a:t>
            </a:r>
            <a:r>
              <a:rPr lang="ru-RU" dirty="0"/>
              <a:t> </a:t>
            </a:r>
            <a:r>
              <a:rPr lang="ru-RU" dirty="0" err="1"/>
              <a:t>похилого</a:t>
            </a:r>
            <a:r>
              <a:rPr lang="ru-RU" dirty="0"/>
              <a:t> </a:t>
            </a:r>
            <a:r>
              <a:rPr lang="ru-RU" dirty="0" err="1"/>
              <a:t>віку</a:t>
            </a:r>
            <a:r>
              <a:rPr lang="ru-RU" dirty="0"/>
              <a:t> та </a:t>
            </a:r>
            <a:r>
              <a:rPr lang="ru-RU" dirty="0" err="1"/>
              <a:t>осіб</a:t>
            </a:r>
            <a:r>
              <a:rPr lang="ru-RU" dirty="0"/>
              <a:t> з </a:t>
            </a:r>
            <a:r>
              <a:rPr lang="ru-RU" dirty="0" err="1"/>
              <a:t>інвалідністю</a:t>
            </a:r>
            <a:r>
              <a:rPr lang="ru-RU" dirty="0"/>
              <a:t>.</a:t>
            </a:r>
          </a:p>
          <a:p>
            <a:r>
              <a:rPr lang="ru-RU" dirty="0" smtClean="0"/>
              <a:t>2</a:t>
            </a:r>
            <a:r>
              <a:rPr lang="ru-RU" dirty="0"/>
              <a:t>. </a:t>
            </a:r>
            <a:r>
              <a:rPr lang="ru-RU" dirty="0" err="1"/>
              <a:t>Заповіт</a:t>
            </a:r>
            <a:r>
              <a:rPr lang="ru-RU" dirty="0"/>
              <a:t> особи, яка </a:t>
            </a:r>
            <a:r>
              <a:rPr lang="ru-RU" dirty="0" err="1"/>
              <a:t>перебуває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плавання</a:t>
            </a:r>
            <a:r>
              <a:rPr lang="ru-RU" dirty="0"/>
              <a:t> на </a:t>
            </a:r>
            <a:r>
              <a:rPr lang="ru-RU" dirty="0" err="1"/>
              <a:t>морському</a:t>
            </a:r>
            <a:r>
              <a:rPr lang="ru-RU" dirty="0"/>
              <a:t>, </a:t>
            </a:r>
            <a:r>
              <a:rPr lang="ru-RU" dirty="0" err="1"/>
              <a:t>річковому</a:t>
            </a:r>
            <a:r>
              <a:rPr lang="ru-RU" dirty="0"/>
              <a:t> </a:t>
            </a:r>
            <a:r>
              <a:rPr lang="ru-RU" dirty="0" err="1"/>
              <a:t>судні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ходить </a:t>
            </a:r>
            <a:r>
              <a:rPr lang="ru-RU" dirty="0" err="1"/>
              <a:t>під</a:t>
            </a:r>
            <a:r>
              <a:rPr lang="ru-RU" dirty="0"/>
              <a:t> прапором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посвідчений</a:t>
            </a:r>
            <a:r>
              <a:rPr lang="ru-RU" dirty="0"/>
              <a:t> </a:t>
            </a:r>
            <a:r>
              <a:rPr lang="ru-RU" dirty="0" err="1"/>
              <a:t>капітаном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судна.</a:t>
            </a:r>
          </a:p>
          <a:p>
            <a:r>
              <a:rPr lang="ru-RU" dirty="0"/>
              <a:t>3. </a:t>
            </a:r>
            <a:r>
              <a:rPr lang="ru-RU" dirty="0" err="1"/>
              <a:t>Заповіт</a:t>
            </a:r>
            <a:r>
              <a:rPr lang="ru-RU" dirty="0"/>
              <a:t> особи, яка </a:t>
            </a:r>
            <a:r>
              <a:rPr lang="ru-RU" dirty="0" err="1"/>
              <a:t>перебуває</a:t>
            </a:r>
            <a:r>
              <a:rPr lang="ru-RU" dirty="0"/>
              <a:t> у </a:t>
            </a:r>
            <a:r>
              <a:rPr lang="ru-RU" dirty="0" err="1"/>
              <a:t>пошуковій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іншій</a:t>
            </a:r>
            <a:r>
              <a:rPr lang="ru-RU" dirty="0"/>
              <a:t> </a:t>
            </a:r>
            <a:r>
              <a:rPr lang="ru-RU" dirty="0" err="1"/>
              <a:t>експедиції</a:t>
            </a:r>
            <a:r>
              <a:rPr lang="ru-RU" dirty="0"/>
              <a:t>,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посвідчений</a:t>
            </a:r>
            <a:r>
              <a:rPr lang="ru-RU" dirty="0"/>
              <a:t> начальником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експедиції</a:t>
            </a:r>
            <a:r>
              <a:rPr lang="ru-RU" dirty="0"/>
              <a:t>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4770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4. </a:t>
            </a:r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військовослужбовця</a:t>
            </a:r>
            <a:r>
              <a:rPr lang="ru-RU" dirty="0"/>
              <a:t>, а в пунктах </a:t>
            </a:r>
            <a:r>
              <a:rPr lang="ru-RU" dirty="0" err="1"/>
              <a:t>дислокації</a:t>
            </a:r>
            <a:r>
              <a:rPr lang="ru-RU" dirty="0"/>
              <a:t> </a:t>
            </a:r>
            <a:r>
              <a:rPr lang="ru-RU" dirty="0" err="1"/>
              <a:t>військових</a:t>
            </a:r>
            <a:r>
              <a:rPr lang="ru-RU" dirty="0"/>
              <a:t> </a:t>
            </a:r>
            <a:r>
              <a:rPr lang="ru-RU" dirty="0" err="1"/>
              <a:t>частин</a:t>
            </a:r>
            <a:r>
              <a:rPr lang="ru-RU" dirty="0"/>
              <a:t>, </a:t>
            </a:r>
            <a:r>
              <a:rPr lang="ru-RU" dirty="0" err="1"/>
              <a:t>з'єднань</a:t>
            </a:r>
            <a:r>
              <a:rPr lang="ru-RU" dirty="0"/>
              <a:t>, </a:t>
            </a:r>
            <a:r>
              <a:rPr lang="ru-RU" dirty="0" err="1"/>
              <a:t>установ</a:t>
            </a:r>
            <a:r>
              <a:rPr lang="ru-RU" dirty="0"/>
              <a:t>, </a:t>
            </a:r>
            <a:r>
              <a:rPr lang="ru-RU" dirty="0" err="1"/>
              <a:t>військово-навчальних</a:t>
            </a:r>
            <a:r>
              <a:rPr lang="ru-RU" dirty="0"/>
              <a:t> </a:t>
            </a:r>
            <a:r>
              <a:rPr lang="ru-RU" dirty="0" err="1"/>
              <a:t>закладів</a:t>
            </a:r>
            <a:r>
              <a:rPr lang="ru-RU" dirty="0"/>
              <a:t>, де </a:t>
            </a:r>
            <a:r>
              <a:rPr lang="ru-RU" dirty="0" err="1"/>
              <a:t>немає</a:t>
            </a:r>
            <a:r>
              <a:rPr lang="ru-RU" dirty="0"/>
              <a:t> </a:t>
            </a:r>
            <a:r>
              <a:rPr lang="ru-RU" dirty="0" err="1"/>
              <a:t>нотаріуса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органу,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вчиняє</a:t>
            </a:r>
            <a:r>
              <a:rPr lang="ru-RU" dirty="0"/>
              <a:t> </a:t>
            </a:r>
            <a:r>
              <a:rPr lang="ru-RU" dirty="0" err="1"/>
              <a:t>нотаріальні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,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працівника</a:t>
            </a:r>
            <a:r>
              <a:rPr lang="ru-RU" dirty="0"/>
              <a:t>, члена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сім'ї</a:t>
            </a:r>
            <a:r>
              <a:rPr lang="ru-RU" dirty="0"/>
              <a:t> і члена </a:t>
            </a:r>
            <a:r>
              <a:rPr lang="ru-RU" dirty="0" err="1"/>
              <a:t>сім'ї</a:t>
            </a:r>
            <a:r>
              <a:rPr lang="ru-RU" dirty="0"/>
              <a:t> </a:t>
            </a:r>
            <a:r>
              <a:rPr lang="ru-RU" dirty="0" err="1"/>
              <a:t>військовослужбовця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посвідчений</a:t>
            </a:r>
            <a:r>
              <a:rPr lang="ru-RU" dirty="0"/>
              <a:t> командиром (начальником)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, </a:t>
            </a:r>
            <a:r>
              <a:rPr lang="ru-RU" dirty="0" err="1"/>
              <a:t>з'єднання</a:t>
            </a:r>
            <a:r>
              <a:rPr lang="ru-RU" dirty="0"/>
              <a:t>, установи </a:t>
            </a:r>
            <a:r>
              <a:rPr lang="ru-RU" dirty="0" err="1"/>
              <a:t>або</a:t>
            </a:r>
            <a:r>
              <a:rPr lang="ru-RU" dirty="0"/>
              <a:t> закладу.</a:t>
            </a:r>
          </a:p>
          <a:p>
            <a:r>
              <a:rPr lang="ru-RU" dirty="0" smtClean="0"/>
              <a:t>5</a:t>
            </a:r>
            <a:r>
              <a:rPr lang="ru-RU" dirty="0"/>
              <a:t>. </a:t>
            </a:r>
            <a:r>
              <a:rPr lang="ru-RU" dirty="0" err="1"/>
              <a:t>Заповіт</a:t>
            </a:r>
            <a:r>
              <a:rPr lang="ru-RU" dirty="0"/>
              <a:t> особи, яка </a:t>
            </a:r>
            <a:r>
              <a:rPr lang="ru-RU" dirty="0" err="1"/>
              <a:t>тримається</a:t>
            </a:r>
            <a:r>
              <a:rPr lang="ru-RU" dirty="0"/>
              <a:t> в </a:t>
            </a:r>
            <a:r>
              <a:rPr lang="ru-RU" dirty="0" err="1"/>
              <a:t>установі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покарань</a:t>
            </a:r>
            <a:r>
              <a:rPr lang="ru-RU" dirty="0"/>
              <a:t>,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посвідчений</a:t>
            </a:r>
            <a:r>
              <a:rPr lang="ru-RU" dirty="0"/>
              <a:t> начальником </a:t>
            </a:r>
            <a:r>
              <a:rPr lang="ru-RU" dirty="0" err="1"/>
              <a:t>такої</a:t>
            </a:r>
            <a:r>
              <a:rPr lang="ru-RU" dirty="0"/>
              <a:t> установи.</a:t>
            </a:r>
          </a:p>
          <a:p>
            <a:r>
              <a:rPr lang="ru-RU" dirty="0" smtClean="0"/>
              <a:t>6</a:t>
            </a:r>
            <a:r>
              <a:rPr lang="ru-RU" dirty="0"/>
              <a:t>. </a:t>
            </a:r>
            <a:r>
              <a:rPr lang="ru-RU" dirty="0" err="1"/>
              <a:t>Заповіт</a:t>
            </a:r>
            <a:r>
              <a:rPr lang="ru-RU" dirty="0"/>
              <a:t> особи, яка </a:t>
            </a:r>
            <a:r>
              <a:rPr lang="ru-RU" dirty="0" err="1"/>
              <a:t>тримається</a:t>
            </a:r>
            <a:r>
              <a:rPr lang="ru-RU" dirty="0"/>
              <a:t> у </a:t>
            </a:r>
            <a:r>
              <a:rPr lang="ru-RU" dirty="0" err="1"/>
              <a:t>слідчому</a:t>
            </a:r>
            <a:r>
              <a:rPr lang="ru-RU" dirty="0"/>
              <a:t> </a:t>
            </a:r>
            <a:r>
              <a:rPr lang="ru-RU" dirty="0" err="1"/>
              <a:t>ізоляторі</a:t>
            </a:r>
            <a:r>
              <a:rPr lang="ru-RU" dirty="0"/>
              <a:t>,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посвідчений</a:t>
            </a:r>
            <a:r>
              <a:rPr lang="ru-RU" dirty="0"/>
              <a:t> начальником </a:t>
            </a:r>
            <a:r>
              <a:rPr lang="ru-RU" dirty="0" err="1"/>
              <a:t>слідчого</a:t>
            </a:r>
            <a:r>
              <a:rPr lang="ru-RU" dirty="0"/>
              <a:t> </a:t>
            </a:r>
            <a:r>
              <a:rPr lang="ru-RU" dirty="0" err="1"/>
              <a:t>ізолятора</a:t>
            </a:r>
            <a:r>
              <a:rPr lang="ru-RU" dirty="0"/>
              <a:t>.</a:t>
            </a:r>
          </a:p>
          <a:p>
            <a:r>
              <a:rPr lang="ru-RU" dirty="0" smtClean="0"/>
              <a:t>7</a:t>
            </a:r>
            <a:r>
              <a:rPr lang="ru-RU" dirty="0"/>
              <a:t>. </a:t>
            </a:r>
            <a:r>
              <a:rPr lang="ru-RU" dirty="0" err="1"/>
              <a:t>Заповіти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зазначених</a:t>
            </a:r>
            <a:r>
              <a:rPr lang="ru-RU" dirty="0"/>
              <a:t> у </a:t>
            </a:r>
            <a:r>
              <a:rPr lang="ru-RU" dirty="0" err="1"/>
              <a:t>частинах</a:t>
            </a:r>
            <a:r>
              <a:rPr lang="ru-RU" dirty="0"/>
              <a:t> </a:t>
            </a:r>
            <a:r>
              <a:rPr lang="ru-RU" dirty="0" err="1"/>
              <a:t>першій</a:t>
            </a:r>
            <a:r>
              <a:rPr lang="ru-RU" dirty="0"/>
              <a:t> - </a:t>
            </a:r>
            <a:r>
              <a:rPr lang="ru-RU" dirty="0" err="1"/>
              <a:t>шостій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, </a:t>
            </a:r>
            <a:r>
              <a:rPr lang="ru-RU" dirty="0" err="1"/>
              <a:t>посвідчуються</a:t>
            </a:r>
            <a:r>
              <a:rPr lang="ru-RU" dirty="0"/>
              <a:t> при </a:t>
            </a:r>
            <a:r>
              <a:rPr lang="ru-RU" dirty="0" err="1"/>
              <a:t>свідках</a:t>
            </a:r>
            <a:r>
              <a:rPr lang="ru-RU" dirty="0"/>
              <a:t>.</a:t>
            </a:r>
          </a:p>
          <a:p>
            <a:r>
              <a:rPr lang="ru-RU" dirty="0"/>
              <a:t>8. До </a:t>
            </a:r>
            <a:r>
              <a:rPr lang="ru-RU" dirty="0" err="1"/>
              <a:t>заповітів</a:t>
            </a:r>
            <a:r>
              <a:rPr lang="ru-RU" dirty="0"/>
              <a:t>, </a:t>
            </a:r>
            <a:r>
              <a:rPr lang="ru-RU" dirty="0" err="1"/>
              <a:t>посвідчених</a:t>
            </a:r>
            <a:r>
              <a:rPr lang="ru-RU" dirty="0"/>
              <a:t> </a:t>
            </a:r>
            <a:r>
              <a:rPr lang="ru-RU" dirty="0" err="1"/>
              <a:t>посадовими</a:t>
            </a:r>
            <a:r>
              <a:rPr lang="ru-RU" dirty="0"/>
              <a:t>, </a:t>
            </a:r>
            <a:r>
              <a:rPr lang="ru-RU" dirty="0" err="1"/>
              <a:t>службовими</a:t>
            </a:r>
            <a:r>
              <a:rPr lang="ru-RU" dirty="0"/>
              <a:t> особами, </a:t>
            </a:r>
            <a:r>
              <a:rPr lang="ru-RU" dirty="0" err="1"/>
              <a:t>застосовуються</a:t>
            </a:r>
            <a:r>
              <a:rPr lang="ru-RU" dirty="0"/>
              <a:t> </a:t>
            </a:r>
            <a:r>
              <a:rPr lang="ru-RU" dirty="0" err="1"/>
              <a:t>положення</a:t>
            </a:r>
            <a:r>
              <a:rPr lang="ru-RU" dirty="0"/>
              <a:t> </a:t>
            </a:r>
            <a:r>
              <a:rPr lang="ru-RU" u="sng" dirty="0" err="1">
                <a:hlinkClick r:id="rId2"/>
              </a:rPr>
              <a:t>статті</a:t>
            </a:r>
            <a:r>
              <a:rPr lang="ru-RU" u="sng" dirty="0">
                <a:hlinkClick r:id="rId2"/>
              </a:rPr>
              <a:t> 1247</a:t>
            </a:r>
            <a:r>
              <a:rPr lang="ru-RU" dirty="0"/>
              <a:t> </a:t>
            </a:r>
            <a:r>
              <a:rPr lang="ru-RU" dirty="0" err="1"/>
              <a:t>цього</a:t>
            </a:r>
            <a:r>
              <a:rPr lang="ru-RU" dirty="0"/>
              <a:t> Кодексу.</a:t>
            </a:r>
          </a:p>
          <a:p>
            <a:r>
              <a:rPr lang="ru-RU" dirty="0"/>
              <a:t>9. </a:t>
            </a:r>
            <a:r>
              <a:rPr lang="ru-RU" dirty="0" err="1"/>
              <a:t>Заповіти</a:t>
            </a:r>
            <a:r>
              <a:rPr lang="ru-RU" dirty="0"/>
              <a:t>, </a:t>
            </a:r>
            <a:r>
              <a:rPr lang="ru-RU" dirty="0" err="1"/>
              <a:t>посвідчені</a:t>
            </a:r>
            <a:r>
              <a:rPr lang="ru-RU" dirty="0"/>
              <a:t> </a:t>
            </a:r>
            <a:r>
              <a:rPr lang="ru-RU" dirty="0" err="1"/>
              <a:t>посадовими</a:t>
            </a:r>
            <a:r>
              <a:rPr lang="ru-RU" dirty="0"/>
              <a:t>, </a:t>
            </a:r>
            <a:r>
              <a:rPr lang="ru-RU" dirty="0" err="1"/>
              <a:t>службовими</a:t>
            </a:r>
            <a:r>
              <a:rPr lang="ru-RU" dirty="0"/>
              <a:t> особами, </a:t>
            </a:r>
            <a:r>
              <a:rPr lang="ru-RU" dirty="0" err="1"/>
              <a:t>визначеними</a:t>
            </a:r>
            <a:r>
              <a:rPr lang="ru-RU" dirty="0"/>
              <a:t> у </a:t>
            </a:r>
            <a:r>
              <a:rPr lang="ru-RU" dirty="0" err="1"/>
              <a:t>частинах</a:t>
            </a:r>
            <a:r>
              <a:rPr lang="ru-RU" dirty="0"/>
              <a:t> </a:t>
            </a:r>
            <a:r>
              <a:rPr lang="ru-RU" dirty="0" err="1"/>
              <a:t>першій</a:t>
            </a:r>
            <a:r>
              <a:rPr lang="ru-RU" dirty="0"/>
              <a:t> - </a:t>
            </a:r>
            <a:r>
              <a:rPr lang="ru-RU" dirty="0" err="1"/>
              <a:t>шостій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, </a:t>
            </a:r>
            <a:r>
              <a:rPr lang="ru-RU" dirty="0" err="1"/>
              <a:t>прирівнюються</a:t>
            </a:r>
            <a:r>
              <a:rPr lang="ru-RU" dirty="0"/>
              <a:t> до </a:t>
            </a:r>
            <a:r>
              <a:rPr lang="ru-RU" dirty="0" err="1"/>
              <a:t>заповітів</a:t>
            </a:r>
            <a:r>
              <a:rPr lang="ru-RU" dirty="0"/>
              <a:t>, </a:t>
            </a:r>
            <a:r>
              <a:rPr lang="ru-RU" dirty="0" err="1"/>
              <a:t>посвідчених</a:t>
            </a:r>
            <a:r>
              <a:rPr lang="ru-RU" dirty="0"/>
              <a:t> </a:t>
            </a:r>
            <a:r>
              <a:rPr lang="ru-RU" dirty="0" err="1"/>
              <a:t>нотаріусами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 smtClean="0"/>
              <a:t>Дані</a:t>
            </a:r>
            <a:r>
              <a:rPr lang="ru-RU" dirty="0" smtClean="0"/>
              <a:t> </a:t>
            </a:r>
            <a:r>
              <a:rPr lang="ru-RU" dirty="0"/>
              <a:t>особи </a:t>
            </a:r>
            <a:r>
              <a:rPr lang="ru-RU" dirty="0" err="1"/>
              <a:t>зобов'язані</a:t>
            </a:r>
            <a:r>
              <a:rPr lang="ru-RU" dirty="0"/>
              <a:t> </a:t>
            </a:r>
            <a:r>
              <a:rPr lang="ru-RU" dirty="0" err="1"/>
              <a:t>негайно</a:t>
            </a:r>
            <a:r>
              <a:rPr lang="ru-RU" dirty="0"/>
              <a:t> </a:t>
            </a:r>
            <a:r>
              <a:rPr lang="ru-RU" dirty="0" err="1"/>
              <a:t>передати</a:t>
            </a:r>
            <a:r>
              <a:rPr lang="ru-RU" dirty="0"/>
              <a:t> по одному </a:t>
            </a:r>
            <a:r>
              <a:rPr lang="ru-RU" dirty="0" err="1"/>
              <a:t>примірнику</a:t>
            </a:r>
            <a:r>
              <a:rPr lang="ru-RU" dirty="0"/>
              <a:t> </a:t>
            </a:r>
            <a:r>
              <a:rPr lang="ru-RU" dirty="0" err="1"/>
              <a:t>посвідчених</a:t>
            </a:r>
            <a:r>
              <a:rPr lang="ru-RU" dirty="0"/>
              <a:t> ними </a:t>
            </a:r>
            <a:r>
              <a:rPr lang="ru-RU" dirty="0" err="1"/>
              <a:t>заповітів</a:t>
            </a:r>
            <a:r>
              <a:rPr lang="ru-RU" dirty="0"/>
              <a:t> у </a:t>
            </a:r>
            <a:r>
              <a:rPr lang="ru-RU" dirty="0" err="1"/>
              <a:t>державний</a:t>
            </a:r>
            <a:r>
              <a:rPr lang="ru-RU" dirty="0"/>
              <a:t> </a:t>
            </a:r>
            <a:r>
              <a:rPr lang="ru-RU" dirty="0" err="1"/>
              <a:t>нотаріальний</a:t>
            </a:r>
            <a:r>
              <a:rPr lang="ru-RU" dirty="0"/>
              <a:t> </a:t>
            </a:r>
            <a:r>
              <a:rPr lang="ru-RU" dirty="0" err="1"/>
              <a:t>архів</a:t>
            </a:r>
            <a:r>
              <a:rPr lang="ru-RU" dirty="0"/>
              <a:t> за </a:t>
            </a:r>
            <a:r>
              <a:rPr lang="ru-RU" dirty="0" err="1"/>
              <a:t>місцем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 </a:t>
            </a:r>
            <a:r>
              <a:rPr lang="ru-RU" dirty="0" err="1"/>
              <a:t>заповідача</a:t>
            </a:r>
            <a:r>
              <a:rPr lang="ru-RU" dirty="0"/>
              <a:t>. </a:t>
            </a:r>
            <a:endParaRPr lang="en-US" dirty="0"/>
          </a:p>
          <a:p>
            <a:r>
              <a:rPr lang="ru-RU" dirty="0"/>
              <a:t>4. </a:t>
            </a:r>
            <a:r>
              <a:rPr lang="ru-RU" dirty="0" err="1"/>
              <a:t>Заповіти</a:t>
            </a:r>
            <a:r>
              <a:rPr lang="ru-RU" dirty="0"/>
              <a:t>, </a:t>
            </a:r>
            <a:r>
              <a:rPr lang="ru-RU" dirty="0" err="1"/>
              <a:t>посвідчені</a:t>
            </a:r>
            <a:r>
              <a:rPr lang="ru-RU" dirty="0"/>
              <a:t> особами, </a:t>
            </a:r>
            <a:r>
              <a:rPr lang="ru-RU" dirty="0" err="1"/>
              <a:t>зазначеними</a:t>
            </a:r>
            <a:r>
              <a:rPr lang="ru-RU" dirty="0"/>
              <a:t> у </a:t>
            </a:r>
            <a:r>
              <a:rPr lang="ru-RU" dirty="0" err="1"/>
              <a:t>частині</a:t>
            </a:r>
            <a:r>
              <a:rPr lang="ru-RU" dirty="0"/>
              <a:t> </a:t>
            </a:r>
            <a:r>
              <a:rPr lang="ru-RU" dirty="0" err="1"/>
              <a:t>третій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, </a:t>
            </a:r>
            <a:r>
              <a:rPr lang="ru-RU" dirty="0" err="1"/>
              <a:t>підлягають</a:t>
            </a:r>
            <a:r>
              <a:rPr lang="ru-RU" dirty="0"/>
              <a:t> </a:t>
            </a:r>
            <a:r>
              <a:rPr lang="ru-RU" dirty="0" err="1"/>
              <a:t>державній</a:t>
            </a:r>
            <a:r>
              <a:rPr lang="ru-RU" dirty="0"/>
              <a:t> </a:t>
            </a:r>
            <a:r>
              <a:rPr lang="ru-RU" dirty="0" err="1"/>
              <a:t>реєстрації</a:t>
            </a:r>
            <a:r>
              <a:rPr lang="ru-RU" dirty="0"/>
              <a:t> у </a:t>
            </a:r>
            <a:r>
              <a:rPr lang="ru-RU" dirty="0" err="1"/>
              <a:t>Спадковому</a:t>
            </a:r>
            <a:r>
              <a:rPr lang="ru-RU" dirty="0"/>
              <a:t> </a:t>
            </a:r>
            <a:r>
              <a:rPr lang="ru-RU" dirty="0" err="1"/>
              <a:t>реєстрі</a:t>
            </a:r>
            <a:r>
              <a:rPr lang="ru-RU" dirty="0"/>
              <a:t> в </a:t>
            </a:r>
            <a:r>
              <a:rPr lang="ru-RU" u="sng" dirty="0">
                <a:hlinkClick r:id="rId3"/>
              </a:rPr>
              <a:t>порядку</a:t>
            </a:r>
            <a:r>
              <a:rPr lang="ru-RU" dirty="0"/>
              <a:t>, </a:t>
            </a:r>
            <a:r>
              <a:rPr lang="ru-RU" dirty="0" err="1"/>
              <a:t>затвердженому</a:t>
            </a:r>
            <a:r>
              <a:rPr lang="ru-RU" dirty="0"/>
              <a:t> </a:t>
            </a:r>
            <a:r>
              <a:rPr lang="ru-RU" dirty="0" err="1"/>
              <a:t>Кабінетом</a:t>
            </a:r>
            <a:r>
              <a:rPr lang="ru-RU" dirty="0"/>
              <a:t> </a:t>
            </a:r>
            <a:r>
              <a:rPr lang="ru-RU" dirty="0" err="1"/>
              <a:t>Міністрів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 smtClean="0"/>
              <a:t>.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8676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1253.</a:t>
            </a:r>
            <a:r>
              <a:rPr lang="ru-RU" dirty="0"/>
              <a:t> </a:t>
            </a:r>
            <a:r>
              <a:rPr lang="ru-RU" dirty="0" err="1"/>
              <a:t>Посвідчення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при </a:t>
            </a:r>
            <a:r>
              <a:rPr lang="ru-RU" dirty="0" err="1"/>
              <a:t>свідках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1. На </a:t>
            </a:r>
            <a:r>
              <a:rPr lang="ru-RU" dirty="0" err="1"/>
              <a:t>бажання</a:t>
            </a:r>
            <a:r>
              <a:rPr lang="ru-RU" dirty="0"/>
              <a:t> </a:t>
            </a:r>
            <a:r>
              <a:rPr lang="ru-RU" dirty="0" err="1"/>
              <a:t>заповідача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посвідчений</a:t>
            </a:r>
            <a:r>
              <a:rPr lang="ru-RU" dirty="0"/>
              <a:t> при </a:t>
            </a:r>
            <a:r>
              <a:rPr lang="ru-RU" dirty="0" err="1"/>
              <a:t>свідках</a:t>
            </a:r>
            <a:r>
              <a:rPr lang="ru-RU" dirty="0"/>
              <a:t>.</a:t>
            </a:r>
          </a:p>
          <a:p>
            <a:r>
              <a:rPr lang="ru-RU" dirty="0"/>
              <a:t>2. У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 </a:t>
            </a:r>
            <a:r>
              <a:rPr lang="ru-RU" u="sng" dirty="0" err="1">
                <a:hlinkClick r:id="rId2"/>
              </a:rPr>
              <a:t>абзацом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третім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частини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другої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статті</a:t>
            </a:r>
            <a:r>
              <a:rPr lang="ru-RU" u="sng" dirty="0">
                <a:hlinkClick r:id="rId2"/>
              </a:rPr>
              <a:t> 1248</a:t>
            </a:r>
            <a:r>
              <a:rPr lang="ru-RU" dirty="0"/>
              <a:t> і </a:t>
            </a:r>
            <a:r>
              <a:rPr lang="ru-RU" dirty="0" err="1"/>
              <a:t>статтею</a:t>
            </a:r>
            <a:r>
              <a:rPr lang="ru-RU" dirty="0"/>
              <a:t> 1252 </a:t>
            </a:r>
            <a:r>
              <a:rPr lang="ru-RU" dirty="0" err="1"/>
              <a:t>цього</a:t>
            </a:r>
            <a:r>
              <a:rPr lang="ru-RU" dirty="0"/>
              <a:t> Кодексу, </a:t>
            </a:r>
            <a:r>
              <a:rPr lang="ru-RU" dirty="0" err="1"/>
              <a:t>присутність</a:t>
            </a:r>
            <a:r>
              <a:rPr lang="ru-RU" dirty="0"/>
              <a:t> не </a:t>
            </a:r>
            <a:r>
              <a:rPr lang="ru-RU" dirty="0" err="1"/>
              <a:t>менш</a:t>
            </a:r>
            <a:r>
              <a:rPr lang="ru-RU" dirty="0"/>
              <a:t> як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свідків</a:t>
            </a:r>
            <a:r>
              <a:rPr lang="ru-RU" dirty="0"/>
              <a:t> при </a:t>
            </a:r>
            <a:r>
              <a:rPr lang="ru-RU" dirty="0" err="1"/>
              <a:t>посвідченні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є </a:t>
            </a:r>
            <a:r>
              <a:rPr lang="ru-RU" dirty="0" err="1"/>
              <a:t>обов'язковою</a:t>
            </a:r>
            <a:r>
              <a:rPr lang="ru-RU" dirty="0"/>
              <a:t>.</a:t>
            </a:r>
          </a:p>
          <a:p>
            <a:r>
              <a:rPr lang="ru-RU" dirty="0"/>
              <a:t>3. </a:t>
            </a:r>
            <a:r>
              <a:rPr lang="ru-RU" dirty="0" err="1"/>
              <a:t>Свідками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лише</a:t>
            </a:r>
            <a:r>
              <a:rPr lang="ru-RU" dirty="0"/>
              <a:t> особи з </a:t>
            </a:r>
            <a:r>
              <a:rPr lang="ru-RU" dirty="0" err="1"/>
              <a:t>повною</a:t>
            </a:r>
            <a:r>
              <a:rPr lang="ru-RU" dirty="0"/>
              <a:t> </a:t>
            </a:r>
            <a:r>
              <a:rPr lang="ru-RU" dirty="0" err="1"/>
              <a:t>цивільною</a:t>
            </a:r>
            <a:r>
              <a:rPr lang="ru-RU" dirty="0"/>
              <a:t> </a:t>
            </a:r>
            <a:r>
              <a:rPr lang="ru-RU" dirty="0" err="1"/>
              <a:t>дієздатністю</a:t>
            </a:r>
            <a:r>
              <a:rPr lang="ru-RU" dirty="0"/>
              <a:t>.</a:t>
            </a:r>
          </a:p>
          <a:p>
            <a:r>
              <a:rPr lang="ru-RU" dirty="0"/>
              <a:t>4. </a:t>
            </a:r>
            <a:r>
              <a:rPr lang="ru-RU" dirty="0" err="1"/>
              <a:t>Свідками</a:t>
            </a:r>
            <a:r>
              <a:rPr lang="ru-RU" dirty="0"/>
              <a:t> не </a:t>
            </a:r>
            <a:r>
              <a:rPr lang="ru-RU" dirty="0" err="1"/>
              <a:t>можуть</a:t>
            </a:r>
            <a:r>
              <a:rPr lang="ru-RU" dirty="0"/>
              <a:t> бути:</a:t>
            </a:r>
          </a:p>
          <a:p>
            <a:r>
              <a:rPr lang="ru-RU" dirty="0"/>
              <a:t>1) </a:t>
            </a:r>
            <a:r>
              <a:rPr lang="ru-RU" dirty="0" err="1"/>
              <a:t>нотаріус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інша</a:t>
            </a:r>
            <a:r>
              <a:rPr lang="ru-RU" dirty="0"/>
              <a:t> </a:t>
            </a:r>
            <a:r>
              <a:rPr lang="ru-RU" dirty="0" err="1"/>
              <a:t>посадова</a:t>
            </a:r>
            <a:r>
              <a:rPr lang="ru-RU" dirty="0"/>
              <a:t>, </a:t>
            </a:r>
            <a:r>
              <a:rPr lang="ru-RU" dirty="0" err="1"/>
              <a:t>службова</a:t>
            </a:r>
            <a:r>
              <a:rPr lang="ru-RU" dirty="0"/>
              <a:t> особа, яка </a:t>
            </a:r>
            <a:r>
              <a:rPr lang="ru-RU" dirty="0" err="1"/>
              <a:t>посвідчує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спадкоємці</a:t>
            </a:r>
            <a:r>
              <a:rPr lang="ru-RU" dirty="0"/>
              <a:t> за </a:t>
            </a:r>
            <a:r>
              <a:rPr lang="ru-RU" dirty="0" err="1"/>
              <a:t>заповітом</a:t>
            </a:r>
            <a:r>
              <a:rPr lang="ru-RU" dirty="0"/>
              <a:t>;</a:t>
            </a:r>
          </a:p>
          <a:p>
            <a:r>
              <a:rPr lang="ru-RU" dirty="0"/>
              <a:t>3) члени </a:t>
            </a:r>
            <a:r>
              <a:rPr lang="ru-RU" dirty="0" err="1"/>
              <a:t>сім'ї</a:t>
            </a:r>
            <a:r>
              <a:rPr lang="ru-RU" dirty="0"/>
              <a:t> та </a:t>
            </a:r>
            <a:r>
              <a:rPr lang="ru-RU" dirty="0" err="1"/>
              <a:t>близькі</a:t>
            </a:r>
            <a:r>
              <a:rPr lang="ru-RU" dirty="0"/>
              <a:t> </a:t>
            </a:r>
            <a:r>
              <a:rPr lang="ru-RU" dirty="0" err="1"/>
              <a:t>родичі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за </a:t>
            </a:r>
            <a:r>
              <a:rPr lang="ru-RU" dirty="0" err="1"/>
              <a:t>заповітом</a:t>
            </a:r>
            <a:r>
              <a:rPr lang="ru-RU" dirty="0"/>
              <a:t>;</a:t>
            </a:r>
          </a:p>
          <a:p>
            <a:r>
              <a:rPr lang="ru-RU" dirty="0"/>
              <a:t>4) особи, </a:t>
            </a:r>
            <a:r>
              <a:rPr lang="ru-RU" dirty="0" err="1"/>
              <a:t>які</a:t>
            </a:r>
            <a:r>
              <a:rPr lang="ru-RU" dirty="0"/>
              <a:t> не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прочитати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підписати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.</a:t>
            </a:r>
          </a:p>
          <a:p>
            <a:r>
              <a:rPr lang="ru-RU" dirty="0"/>
              <a:t>5. </a:t>
            </a:r>
            <a:r>
              <a:rPr lang="ru-RU" dirty="0" err="1"/>
              <a:t>Свідки</a:t>
            </a:r>
            <a:r>
              <a:rPr lang="ru-RU" dirty="0"/>
              <a:t>, при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посвідчено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, </a:t>
            </a:r>
            <a:r>
              <a:rPr lang="ru-RU" dirty="0" err="1"/>
              <a:t>зачитують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вголос</a:t>
            </a:r>
            <a:r>
              <a:rPr lang="ru-RU" dirty="0"/>
              <a:t> та </a:t>
            </a:r>
            <a:r>
              <a:rPr lang="ru-RU" dirty="0" err="1"/>
              <a:t>ставлять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підписи</a:t>
            </a:r>
            <a:r>
              <a:rPr lang="ru-RU" dirty="0"/>
              <a:t> на </a:t>
            </a:r>
            <a:r>
              <a:rPr lang="ru-RU" dirty="0" err="1"/>
              <a:t>ньому</a:t>
            </a:r>
            <a:r>
              <a:rPr lang="ru-RU" dirty="0"/>
              <a:t>.</a:t>
            </a:r>
          </a:p>
          <a:p>
            <a:r>
              <a:rPr lang="ru-RU" dirty="0"/>
              <a:t>6. У текст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заносяться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 про особу </a:t>
            </a:r>
            <a:r>
              <a:rPr lang="ru-RU" dirty="0" err="1"/>
              <a:t>свідків</a:t>
            </a:r>
            <a:r>
              <a:rPr lang="ru-RU" dirty="0"/>
              <a:t>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9857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Скасування</a:t>
            </a:r>
            <a:r>
              <a:rPr lang="en-US" b="1" dirty="0" smtClean="0"/>
              <a:t> </a:t>
            </a:r>
            <a:r>
              <a:rPr lang="en-US" b="1" dirty="0" err="1"/>
              <a:t>або</a:t>
            </a:r>
            <a:r>
              <a:rPr lang="en-US" b="1" dirty="0"/>
              <a:t> </a:t>
            </a:r>
            <a:r>
              <a:rPr lang="en-US" b="1" dirty="0" err="1"/>
              <a:t>зміна</a:t>
            </a:r>
            <a:r>
              <a:rPr lang="en-US" b="1" dirty="0"/>
              <a:t> </a:t>
            </a:r>
            <a:r>
              <a:rPr lang="en-US" b="1" dirty="0" err="1"/>
              <a:t>заповіту</a:t>
            </a:r>
            <a:r>
              <a:rPr lang="en-US" b="1" dirty="0"/>
              <a:t>. 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/>
              <a:t>Відповідно</a:t>
            </a:r>
            <a:r>
              <a:rPr lang="en-US" dirty="0"/>
              <a:t> </a:t>
            </a:r>
            <a:r>
              <a:rPr lang="en-US" dirty="0" err="1"/>
              <a:t>до</a:t>
            </a:r>
            <a:r>
              <a:rPr lang="en-US" dirty="0"/>
              <a:t> </a:t>
            </a:r>
            <a:r>
              <a:rPr lang="en-US" dirty="0" err="1"/>
              <a:t>статті</a:t>
            </a:r>
            <a:r>
              <a:rPr lang="en-US" dirty="0"/>
              <a:t> 1233 </a:t>
            </a:r>
            <a:r>
              <a:rPr lang="en-US" dirty="0" err="1"/>
              <a:t>Цивільного</a:t>
            </a:r>
            <a:r>
              <a:rPr lang="en-US" dirty="0"/>
              <a:t> </a:t>
            </a:r>
            <a:r>
              <a:rPr lang="en-US" dirty="0" err="1"/>
              <a:t>кодексу</a:t>
            </a:r>
            <a:r>
              <a:rPr lang="en-US" dirty="0"/>
              <a:t> </a:t>
            </a:r>
            <a:r>
              <a:rPr lang="en-US" dirty="0" err="1" smtClean="0"/>
              <a:t>України</a:t>
            </a:r>
            <a:r>
              <a:rPr lang="en-US" dirty="0" smtClean="0"/>
              <a:t> </a:t>
            </a:r>
            <a:r>
              <a:rPr lang="en-US" dirty="0" err="1"/>
              <a:t>заповітом</a:t>
            </a:r>
            <a:r>
              <a:rPr lang="en-US" dirty="0"/>
              <a:t> є </a:t>
            </a:r>
            <a:r>
              <a:rPr lang="en-US" dirty="0" err="1"/>
              <a:t>особисте</a:t>
            </a:r>
            <a:r>
              <a:rPr lang="en-US" dirty="0"/>
              <a:t> </a:t>
            </a:r>
            <a:r>
              <a:rPr lang="en-US" dirty="0" err="1"/>
              <a:t>розпорядження</a:t>
            </a:r>
            <a:r>
              <a:rPr lang="en-US" dirty="0"/>
              <a:t> </a:t>
            </a:r>
            <a:r>
              <a:rPr lang="en-US" dirty="0" err="1"/>
              <a:t>фізичної</a:t>
            </a:r>
            <a:r>
              <a:rPr lang="en-US" dirty="0"/>
              <a:t> </a:t>
            </a:r>
            <a:r>
              <a:rPr lang="en-US" dirty="0" err="1"/>
              <a:t>особи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випадок</a:t>
            </a:r>
            <a:r>
              <a:rPr lang="en-US" dirty="0"/>
              <a:t> </a:t>
            </a:r>
            <a:r>
              <a:rPr lang="en-US" dirty="0" err="1"/>
              <a:t>своєї</a:t>
            </a:r>
            <a:r>
              <a:rPr lang="en-US" dirty="0"/>
              <a:t> </a:t>
            </a:r>
            <a:r>
              <a:rPr lang="en-US" dirty="0" err="1"/>
              <a:t>смерті</a:t>
            </a:r>
            <a:r>
              <a:rPr lang="en-US" dirty="0"/>
              <a:t>. </a:t>
            </a:r>
          </a:p>
          <a:p>
            <a:r>
              <a:rPr lang="ru-RU" b="1" dirty="0" err="1">
                <a:solidFill>
                  <a:srgbClr val="00B0F0"/>
                </a:solidFill>
              </a:rPr>
              <a:t>Заповідачу</a:t>
            </a:r>
            <a:r>
              <a:rPr lang="ru-RU" b="1" dirty="0">
                <a:solidFill>
                  <a:srgbClr val="00B0F0"/>
                </a:solidFill>
              </a:rPr>
              <a:t> </a:t>
            </a:r>
            <a:r>
              <a:rPr lang="ru-RU" b="1" dirty="0" err="1">
                <a:solidFill>
                  <a:srgbClr val="00B0F0"/>
                </a:solidFill>
              </a:rPr>
              <a:t>надано</a:t>
            </a:r>
            <a:r>
              <a:rPr lang="ru-RU" b="1" dirty="0">
                <a:solidFill>
                  <a:srgbClr val="00B0F0"/>
                </a:solidFill>
              </a:rPr>
              <a:t> право у будь-</a:t>
            </a:r>
            <a:r>
              <a:rPr lang="ru-RU" b="1" dirty="0" err="1">
                <a:solidFill>
                  <a:srgbClr val="00B0F0"/>
                </a:solidFill>
              </a:rPr>
              <a:t>який</a:t>
            </a:r>
            <a:r>
              <a:rPr lang="ru-RU" b="1" dirty="0">
                <a:solidFill>
                  <a:srgbClr val="00B0F0"/>
                </a:solidFill>
              </a:rPr>
              <a:t> час </a:t>
            </a:r>
            <a:r>
              <a:rPr lang="ru-RU" b="1" dirty="0" err="1">
                <a:solidFill>
                  <a:srgbClr val="00B0F0"/>
                </a:solidFill>
              </a:rPr>
              <a:t>скасувати</a:t>
            </a:r>
            <a:r>
              <a:rPr lang="ru-RU" b="1" dirty="0">
                <a:solidFill>
                  <a:srgbClr val="00B0F0"/>
                </a:solidFill>
              </a:rPr>
              <a:t> </a:t>
            </a:r>
            <a:r>
              <a:rPr lang="ru-RU" b="1" dirty="0" err="1">
                <a:solidFill>
                  <a:srgbClr val="00B0F0"/>
                </a:solidFill>
              </a:rPr>
              <a:t>заповіт</a:t>
            </a:r>
            <a:r>
              <a:rPr lang="ru-RU" b="1" dirty="0">
                <a:solidFill>
                  <a:srgbClr val="00B0F0"/>
                </a:solidFill>
              </a:rPr>
              <a:t>.</a:t>
            </a:r>
            <a:r>
              <a:rPr lang="ru-RU" dirty="0">
                <a:solidFill>
                  <a:srgbClr val="00B0F0"/>
                </a:solidFill>
              </a:rPr>
              <a:t> </a:t>
            </a:r>
            <a:endParaRPr lang="en-US" dirty="0">
              <a:solidFill>
                <a:srgbClr val="00B0F0"/>
              </a:solidFill>
            </a:endParaRPr>
          </a:p>
          <a:p>
            <a:r>
              <a:rPr lang="ru-RU" dirty="0"/>
              <a:t>До того </a:t>
            </a:r>
            <a:r>
              <a:rPr lang="ru-RU" dirty="0" smtClean="0"/>
              <a:t>ж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/>
              <a:t>право у будь-</a:t>
            </a:r>
            <a:r>
              <a:rPr lang="ru-RU" dirty="0" err="1"/>
              <a:t>який</a:t>
            </a:r>
            <a:r>
              <a:rPr lang="ru-RU" dirty="0"/>
              <a:t> час </a:t>
            </a:r>
            <a:r>
              <a:rPr lang="ru-RU" dirty="0" err="1"/>
              <a:t>скласти</a:t>
            </a:r>
            <a:r>
              <a:rPr lang="ru-RU" dirty="0"/>
              <a:t> </a:t>
            </a:r>
            <a:r>
              <a:rPr lang="ru-RU" dirty="0" err="1"/>
              <a:t>новий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.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складено</a:t>
            </a:r>
            <a:r>
              <a:rPr lang="ru-RU" dirty="0"/>
              <a:t> </a:t>
            </a:r>
            <a:r>
              <a:rPr lang="ru-RU" dirty="0" err="1"/>
              <a:t>пізніше</a:t>
            </a:r>
            <a:r>
              <a:rPr lang="ru-RU" dirty="0"/>
              <a:t>, </a:t>
            </a:r>
            <a:r>
              <a:rPr lang="ru-RU" dirty="0" err="1"/>
              <a:t>скасовує</a:t>
            </a:r>
            <a:r>
              <a:rPr lang="ru-RU" dirty="0"/>
              <a:t> </a:t>
            </a:r>
            <a:r>
              <a:rPr lang="ru-RU" dirty="0" err="1"/>
              <a:t>попередній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повністю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у </a:t>
            </a:r>
            <a:r>
              <a:rPr lang="ru-RU" dirty="0" err="1"/>
              <a:t>тій</a:t>
            </a:r>
            <a:r>
              <a:rPr lang="ru-RU" dirty="0"/>
              <a:t> </a:t>
            </a:r>
            <a:r>
              <a:rPr lang="ru-RU" dirty="0" err="1"/>
              <a:t>частині</a:t>
            </a:r>
            <a:r>
              <a:rPr lang="ru-RU" dirty="0"/>
              <a:t>, в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йому</a:t>
            </a:r>
            <a:r>
              <a:rPr lang="ru-RU" dirty="0"/>
              <a:t> </a:t>
            </a:r>
            <a:r>
              <a:rPr lang="ru-RU" dirty="0" err="1"/>
              <a:t>суперечить</a:t>
            </a:r>
            <a:r>
              <a:rPr lang="ru-RU" dirty="0"/>
              <a:t>. </a:t>
            </a:r>
            <a:endParaRPr lang="en-US" dirty="0"/>
          </a:p>
          <a:p>
            <a:r>
              <a:rPr lang="ru-RU" b="1" dirty="0" err="1">
                <a:solidFill>
                  <a:srgbClr val="00B0F0"/>
                </a:solidFill>
              </a:rPr>
              <a:t>Кожний</a:t>
            </a:r>
            <a:r>
              <a:rPr lang="ru-RU" b="1" dirty="0">
                <a:solidFill>
                  <a:srgbClr val="00B0F0"/>
                </a:solidFill>
              </a:rPr>
              <a:t> </a:t>
            </a:r>
            <a:r>
              <a:rPr lang="ru-RU" b="1" dirty="0" err="1">
                <a:solidFill>
                  <a:srgbClr val="00B0F0"/>
                </a:solidFill>
              </a:rPr>
              <a:t>новий</a:t>
            </a:r>
            <a:r>
              <a:rPr lang="ru-RU" b="1" dirty="0">
                <a:solidFill>
                  <a:srgbClr val="00B0F0"/>
                </a:solidFill>
              </a:rPr>
              <a:t> </a:t>
            </a:r>
            <a:r>
              <a:rPr lang="ru-RU" b="1" dirty="0" err="1">
                <a:solidFill>
                  <a:srgbClr val="00B0F0"/>
                </a:solidFill>
              </a:rPr>
              <a:t>заповіт</a:t>
            </a:r>
            <a:r>
              <a:rPr lang="ru-RU" b="1" dirty="0">
                <a:solidFill>
                  <a:srgbClr val="00B0F0"/>
                </a:solidFill>
              </a:rPr>
              <a:t> </a:t>
            </a:r>
            <a:r>
              <a:rPr lang="ru-RU" b="1" dirty="0" err="1">
                <a:solidFill>
                  <a:srgbClr val="00B0F0"/>
                </a:solidFill>
              </a:rPr>
              <a:t>скасовує</a:t>
            </a:r>
            <a:r>
              <a:rPr lang="ru-RU" b="1" dirty="0">
                <a:solidFill>
                  <a:srgbClr val="00B0F0"/>
                </a:solidFill>
              </a:rPr>
              <a:t> </a:t>
            </a:r>
            <a:r>
              <a:rPr lang="ru-RU" b="1" dirty="0" err="1">
                <a:solidFill>
                  <a:srgbClr val="00B0F0"/>
                </a:solidFill>
              </a:rPr>
              <a:t>попередній</a:t>
            </a:r>
            <a:r>
              <a:rPr lang="ru-RU" b="1" dirty="0">
                <a:solidFill>
                  <a:srgbClr val="00B0F0"/>
                </a:solidFill>
              </a:rPr>
              <a:t> і не </a:t>
            </a:r>
            <a:r>
              <a:rPr lang="ru-RU" b="1" dirty="0" err="1">
                <a:solidFill>
                  <a:srgbClr val="00B0F0"/>
                </a:solidFill>
              </a:rPr>
              <a:t>відновлює</a:t>
            </a:r>
            <a:r>
              <a:rPr lang="ru-RU" b="1" dirty="0">
                <a:solidFill>
                  <a:srgbClr val="00B0F0"/>
                </a:solidFill>
              </a:rPr>
              <a:t> </a:t>
            </a:r>
            <a:r>
              <a:rPr lang="ru-RU" b="1" dirty="0" err="1">
                <a:solidFill>
                  <a:srgbClr val="00B0F0"/>
                </a:solidFill>
              </a:rPr>
              <a:t>заповіту</a:t>
            </a:r>
            <a:r>
              <a:rPr lang="ru-RU" b="1" dirty="0">
                <a:solidFill>
                  <a:srgbClr val="00B0F0"/>
                </a:solidFill>
              </a:rPr>
              <a:t>, </a:t>
            </a:r>
            <a:r>
              <a:rPr lang="ru-RU" b="1" dirty="0" err="1">
                <a:solidFill>
                  <a:srgbClr val="00B0F0"/>
                </a:solidFill>
              </a:rPr>
              <a:t>який</a:t>
            </a:r>
            <a:r>
              <a:rPr lang="ru-RU" b="1" dirty="0">
                <a:solidFill>
                  <a:srgbClr val="00B0F0"/>
                </a:solidFill>
              </a:rPr>
              <a:t> </a:t>
            </a:r>
            <a:r>
              <a:rPr lang="ru-RU" b="1" dirty="0" err="1">
                <a:solidFill>
                  <a:srgbClr val="00B0F0"/>
                </a:solidFill>
              </a:rPr>
              <a:t>заповідач</a:t>
            </a:r>
            <a:r>
              <a:rPr lang="ru-RU" b="1" dirty="0">
                <a:solidFill>
                  <a:srgbClr val="00B0F0"/>
                </a:solidFill>
              </a:rPr>
              <a:t> </a:t>
            </a:r>
            <a:r>
              <a:rPr lang="ru-RU" b="1" dirty="0" err="1">
                <a:solidFill>
                  <a:srgbClr val="00B0F0"/>
                </a:solidFill>
              </a:rPr>
              <a:t>склав</a:t>
            </a:r>
            <a:r>
              <a:rPr lang="ru-RU" b="1" dirty="0">
                <a:solidFill>
                  <a:srgbClr val="00B0F0"/>
                </a:solidFill>
              </a:rPr>
              <a:t> перед ним.</a:t>
            </a:r>
            <a:r>
              <a:rPr lang="ru-RU" dirty="0">
                <a:solidFill>
                  <a:srgbClr val="00B0F0"/>
                </a:solidFill>
              </a:rPr>
              <a:t> </a:t>
            </a:r>
            <a:endParaRPr lang="en-US" dirty="0">
              <a:solidFill>
                <a:srgbClr val="00B0F0"/>
              </a:solidFill>
            </a:endParaRPr>
          </a:p>
          <a:p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новий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, </a:t>
            </a:r>
            <a:r>
              <a:rPr lang="ru-RU" dirty="0" err="1"/>
              <a:t>складений</a:t>
            </a:r>
            <a:r>
              <a:rPr lang="ru-RU" dirty="0"/>
              <a:t> </a:t>
            </a:r>
            <a:r>
              <a:rPr lang="ru-RU" dirty="0" err="1"/>
              <a:t>заповідачем</a:t>
            </a:r>
            <a:r>
              <a:rPr lang="ru-RU" dirty="0"/>
              <a:t>, </a:t>
            </a:r>
            <a:r>
              <a:rPr lang="ru-RU" dirty="0" err="1"/>
              <a:t>був</a:t>
            </a:r>
            <a:r>
              <a:rPr lang="ru-RU" dirty="0"/>
              <a:t> </a:t>
            </a:r>
            <a:r>
              <a:rPr lang="ru-RU" dirty="0" err="1"/>
              <a:t>визнаний</a:t>
            </a:r>
            <a:r>
              <a:rPr lang="ru-RU" dirty="0"/>
              <a:t> </a:t>
            </a:r>
            <a:r>
              <a:rPr lang="ru-RU" dirty="0" err="1"/>
              <a:t>недійсним</a:t>
            </a:r>
            <a:r>
              <a:rPr lang="ru-RU" dirty="0"/>
              <a:t>, </a:t>
            </a:r>
            <a:r>
              <a:rPr lang="ru-RU" dirty="0" err="1"/>
              <a:t>чинність</a:t>
            </a:r>
            <a:r>
              <a:rPr lang="ru-RU" dirty="0"/>
              <a:t> </a:t>
            </a:r>
            <a:r>
              <a:rPr lang="ru-RU" dirty="0" err="1"/>
              <a:t>попереднього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не </a:t>
            </a:r>
            <a:r>
              <a:rPr lang="ru-RU" dirty="0" err="1"/>
              <a:t>відновлюється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</a:t>
            </a:r>
            <a:r>
              <a:rPr lang="ru-RU" dirty="0" err="1"/>
              <a:t>статтями</a:t>
            </a:r>
            <a:r>
              <a:rPr lang="ru-RU" dirty="0"/>
              <a:t> 225 і 231 Кодексу, а </a:t>
            </a:r>
            <a:r>
              <a:rPr lang="ru-RU" dirty="0" err="1"/>
              <a:t>саме</a:t>
            </a:r>
            <a:r>
              <a:rPr lang="ru-RU" dirty="0"/>
              <a:t>: </a:t>
            </a:r>
            <a:endParaRPr lang="en-US" dirty="0"/>
          </a:p>
          <a:p>
            <a:pPr lvl="0" fontAlgn="base"/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визнано</a:t>
            </a:r>
            <a:r>
              <a:rPr lang="ru-RU" dirty="0"/>
              <a:t> </a:t>
            </a:r>
            <a:r>
              <a:rPr lang="ru-RU" dirty="0" err="1"/>
              <a:t>недійсним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вчинення</a:t>
            </a:r>
            <a:r>
              <a:rPr lang="ru-RU" dirty="0"/>
              <a:t> особою, яка не </a:t>
            </a:r>
            <a:r>
              <a:rPr lang="ru-RU" dirty="0" err="1"/>
              <a:t>усвідомлювала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та не могла </a:t>
            </a:r>
            <a:r>
              <a:rPr lang="ru-RU" dirty="0" err="1"/>
              <a:t>керувати</a:t>
            </a:r>
            <a:r>
              <a:rPr lang="ru-RU" dirty="0"/>
              <a:t> ними; </a:t>
            </a:r>
            <a:endParaRPr lang="en-US" dirty="0"/>
          </a:p>
          <a:p>
            <a:pPr lvl="0" fontAlgn="base"/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вчинено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впливом</a:t>
            </a:r>
            <a:r>
              <a:rPr lang="ru-RU" dirty="0"/>
              <a:t> </a:t>
            </a:r>
            <a:r>
              <a:rPr lang="ru-RU" dirty="0" err="1"/>
              <a:t>насильства</a:t>
            </a:r>
            <a:r>
              <a:rPr lang="ru-RU" dirty="0"/>
              <a:t> (</a:t>
            </a:r>
            <a:r>
              <a:rPr lang="ru-RU" dirty="0" err="1"/>
              <a:t>тобто</a:t>
            </a:r>
            <a:r>
              <a:rPr lang="ru-RU" dirty="0"/>
              <a:t> за </a:t>
            </a:r>
            <a:r>
              <a:rPr lang="ru-RU" dirty="0" err="1"/>
              <a:t>відсутності</a:t>
            </a:r>
            <a:r>
              <a:rPr lang="ru-RU" dirty="0"/>
              <a:t> </a:t>
            </a:r>
            <a:r>
              <a:rPr lang="ru-RU" dirty="0" err="1"/>
              <a:t>презумпції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</a:t>
            </a:r>
            <a:r>
              <a:rPr lang="ru-RU" dirty="0" err="1"/>
              <a:t>заповідача</a:t>
            </a:r>
            <a:r>
              <a:rPr lang="ru-RU" dirty="0"/>
              <a:t>). </a:t>
            </a:r>
            <a:endParaRPr lang="en-US" dirty="0"/>
          </a:p>
          <a:p>
            <a:r>
              <a:rPr lang="ru-RU" dirty="0" err="1"/>
              <a:t>Дійсно</a:t>
            </a:r>
            <a:r>
              <a:rPr lang="ru-RU" dirty="0"/>
              <a:t>, </a:t>
            </a:r>
            <a:r>
              <a:rPr lang="ru-RU" dirty="0" err="1"/>
              <a:t>склавши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 особа </a:t>
            </a:r>
            <a:r>
              <a:rPr lang="ru-RU" dirty="0" err="1"/>
              <a:t>має</a:t>
            </a:r>
            <a:r>
              <a:rPr lang="ru-RU" dirty="0"/>
              <a:t> право у будь-</a:t>
            </a:r>
            <a:r>
              <a:rPr lang="ru-RU" dirty="0" err="1"/>
              <a:t>який</a:t>
            </a:r>
            <a:r>
              <a:rPr lang="ru-RU" dirty="0"/>
              <a:t> час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змінити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ж </a:t>
            </a:r>
            <a:r>
              <a:rPr lang="ru-RU" dirty="0" err="1"/>
              <a:t>взагалі</a:t>
            </a:r>
            <a:r>
              <a:rPr lang="ru-RU" dirty="0"/>
              <a:t> </a:t>
            </a:r>
            <a:r>
              <a:rPr lang="ru-RU" dirty="0" err="1"/>
              <a:t>скасувати</a:t>
            </a:r>
            <a:r>
              <a:rPr lang="ru-RU" dirty="0"/>
              <a:t> шляхом </a:t>
            </a:r>
            <a:r>
              <a:rPr lang="ru-RU" dirty="0" err="1"/>
              <a:t>подання</a:t>
            </a:r>
            <a:r>
              <a:rPr lang="ru-RU" dirty="0"/>
              <a:t> </a:t>
            </a:r>
            <a:r>
              <a:rPr lang="ru-RU" dirty="0" err="1"/>
              <a:t>відповідної</a:t>
            </a:r>
            <a:r>
              <a:rPr lang="ru-RU" dirty="0"/>
              <a:t> заяви.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2186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Поняття</a:t>
            </a:r>
            <a:r>
              <a:rPr lang="ru-RU" dirty="0" smtClean="0"/>
              <a:t> </a:t>
            </a:r>
            <a:r>
              <a:rPr lang="ru-RU" dirty="0" err="1" smtClean="0"/>
              <a:t>заповіту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1233.</a:t>
            </a:r>
            <a:r>
              <a:rPr lang="ru-RU" dirty="0"/>
              <a:t> </a:t>
            </a:r>
            <a:r>
              <a:rPr lang="ru-RU" dirty="0" err="1"/>
              <a:t>Поняття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Заповітом</a:t>
            </a:r>
            <a:r>
              <a:rPr lang="ru-RU" dirty="0"/>
              <a:t> є </a:t>
            </a:r>
            <a:r>
              <a:rPr lang="ru-RU" dirty="0" err="1"/>
              <a:t>особисте</a:t>
            </a:r>
            <a:r>
              <a:rPr lang="ru-RU" dirty="0"/>
              <a:t> </a:t>
            </a:r>
            <a:r>
              <a:rPr lang="ru-RU" dirty="0" err="1"/>
              <a:t>розпорядження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 на </a:t>
            </a:r>
            <a:r>
              <a:rPr lang="ru-RU" dirty="0" err="1"/>
              <a:t>випадок</a:t>
            </a:r>
            <a:r>
              <a:rPr lang="ru-RU" dirty="0"/>
              <a:t> </a:t>
            </a:r>
            <a:r>
              <a:rPr lang="ru-RU" dirty="0" err="1"/>
              <a:t>своєї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.</a:t>
            </a:r>
          </a:p>
          <a:p>
            <a:r>
              <a:rPr lang="ru-RU" b="1" dirty="0" err="1"/>
              <a:t>Стаття</a:t>
            </a:r>
            <a:r>
              <a:rPr lang="ru-RU" b="1" dirty="0"/>
              <a:t> 1234.</a:t>
            </a:r>
            <a:r>
              <a:rPr lang="ru-RU" dirty="0"/>
              <a:t> Право на </a:t>
            </a:r>
            <a:r>
              <a:rPr lang="ru-RU" dirty="0" err="1"/>
              <a:t>заповіт</a:t>
            </a:r>
            <a:endParaRPr lang="ru-RU" dirty="0"/>
          </a:p>
          <a:p>
            <a:r>
              <a:rPr lang="ru-RU" dirty="0"/>
              <a:t>1. Право на </a:t>
            </a:r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фізична</a:t>
            </a:r>
            <a:r>
              <a:rPr lang="ru-RU" dirty="0"/>
              <a:t> особа з </a:t>
            </a:r>
            <a:r>
              <a:rPr lang="ru-RU" dirty="0" err="1"/>
              <a:t>повною</a:t>
            </a:r>
            <a:r>
              <a:rPr lang="ru-RU" dirty="0"/>
              <a:t> </a:t>
            </a:r>
            <a:r>
              <a:rPr lang="ru-RU" dirty="0" err="1"/>
              <a:t>цивільною</a:t>
            </a:r>
            <a:r>
              <a:rPr lang="ru-RU" dirty="0"/>
              <a:t> </a:t>
            </a:r>
            <a:r>
              <a:rPr lang="ru-RU" dirty="0" err="1"/>
              <a:t>дієздатністю</a:t>
            </a:r>
            <a:r>
              <a:rPr lang="ru-RU" dirty="0"/>
              <a:t>.</a:t>
            </a:r>
          </a:p>
          <a:p>
            <a:r>
              <a:rPr lang="ru-RU" dirty="0"/>
              <a:t>2. Право на </a:t>
            </a:r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особисто</a:t>
            </a:r>
            <a:r>
              <a:rPr lang="ru-RU" dirty="0"/>
              <a:t>.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через </a:t>
            </a:r>
            <a:r>
              <a:rPr lang="ru-RU" dirty="0" err="1"/>
              <a:t>представника</a:t>
            </a:r>
            <a:r>
              <a:rPr lang="ru-RU" dirty="0"/>
              <a:t> не </a:t>
            </a:r>
            <a:r>
              <a:rPr lang="ru-RU" dirty="0" err="1"/>
              <a:t>допускається</a:t>
            </a:r>
            <a:r>
              <a:rPr lang="ru-RU" dirty="0"/>
              <a:t>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6678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Підстави</a:t>
            </a:r>
            <a:r>
              <a:rPr lang="ru-RU" dirty="0" smtClean="0"/>
              <a:t> </a:t>
            </a:r>
            <a:r>
              <a:rPr lang="ru-RU" dirty="0" err="1" smtClean="0"/>
              <a:t>визнання</a:t>
            </a:r>
            <a:r>
              <a:rPr lang="ru-RU" dirty="0" smtClean="0"/>
              <a:t> </a:t>
            </a:r>
            <a:r>
              <a:rPr lang="ru-RU" dirty="0" err="1" smtClean="0"/>
              <a:t>заповіту</a:t>
            </a:r>
            <a:r>
              <a:rPr lang="ru-RU" dirty="0" smtClean="0"/>
              <a:t> </a:t>
            </a:r>
            <a:r>
              <a:rPr lang="ru-RU" dirty="0" err="1" smtClean="0"/>
              <a:t>недійсним</a:t>
            </a:r>
            <a:r>
              <a:rPr lang="ru-RU" dirty="0" smtClean="0"/>
              <a:t> та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правові</a:t>
            </a:r>
            <a:r>
              <a:rPr lang="ru-RU" dirty="0" smtClean="0"/>
              <a:t> </a:t>
            </a:r>
            <a:r>
              <a:rPr lang="ru-RU" dirty="0" err="1" smtClean="0"/>
              <a:t>наслідки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ru-RU" dirty="0" smtClean="0"/>
              <a:t>1. </a:t>
            </a:r>
            <a:r>
              <a:rPr lang="ru-RU" dirty="0" err="1" smtClean="0"/>
              <a:t>Складення</a:t>
            </a:r>
            <a:r>
              <a:rPr lang="ru-RU" dirty="0" smtClean="0"/>
              <a:t> </a:t>
            </a:r>
            <a:r>
              <a:rPr lang="ru-RU" dirty="0" err="1"/>
              <a:t>заповіту</a:t>
            </a:r>
            <a:r>
              <a:rPr lang="ru-RU" dirty="0"/>
              <a:t> особою, яка не мала на </a:t>
            </a:r>
            <a:r>
              <a:rPr lang="ru-RU" dirty="0" err="1"/>
              <a:t>це</a:t>
            </a:r>
            <a:r>
              <a:rPr lang="ru-RU" dirty="0"/>
              <a:t> права. </a:t>
            </a:r>
            <a:r>
              <a:rPr lang="ru-RU" dirty="0" err="1"/>
              <a:t>Відповідно</a:t>
            </a:r>
            <a:r>
              <a:rPr lang="ru-RU" dirty="0"/>
              <a:t> до ст. 1234 ЦК право на </a:t>
            </a:r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фізична</a:t>
            </a:r>
            <a:r>
              <a:rPr lang="ru-RU" dirty="0"/>
              <a:t> особа з </a:t>
            </a:r>
            <a:r>
              <a:rPr lang="ru-RU" dirty="0" err="1"/>
              <a:t>повною</a:t>
            </a:r>
            <a:r>
              <a:rPr lang="ru-RU" dirty="0"/>
              <a:t> </a:t>
            </a:r>
            <a:r>
              <a:rPr lang="ru-RU" dirty="0" err="1"/>
              <a:t>цивільною</a:t>
            </a:r>
            <a:r>
              <a:rPr lang="ru-RU" dirty="0"/>
              <a:t> </a:t>
            </a:r>
            <a:r>
              <a:rPr lang="ru-RU" dirty="0" err="1"/>
              <a:t>дієздатністю</a:t>
            </a:r>
            <a:r>
              <a:rPr lang="ru-RU" dirty="0"/>
              <a:t>. </a:t>
            </a:r>
            <a:r>
              <a:rPr lang="ru-RU" dirty="0" err="1"/>
              <a:t>Отже</a:t>
            </a:r>
            <a:r>
              <a:rPr lang="ru-RU" dirty="0"/>
              <a:t>, </a:t>
            </a:r>
            <a:r>
              <a:rPr lang="ru-RU" dirty="0" err="1"/>
              <a:t>недійсність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в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dirty="0" err="1"/>
              <a:t>пов’язана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вчиненням</a:t>
            </a:r>
            <a:r>
              <a:rPr lang="ru-RU" dirty="0"/>
              <a:t> такого </a:t>
            </a:r>
            <a:r>
              <a:rPr lang="ru-RU" dirty="0" err="1"/>
              <a:t>правочину</a:t>
            </a:r>
            <a:r>
              <a:rPr lang="ru-RU" dirty="0"/>
              <a:t> особою за межами </a:t>
            </a:r>
            <a:r>
              <a:rPr lang="ru-RU" dirty="0" err="1"/>
              <a:t>своєї</a:t>
            </a:r>
            <a:r>
              <a:rPr lang="ru-RU" dirty="0"/>
              <a:t> </a:t>
            </a:r>
            <a:r>
              <a:rPr lang="ru-RU" dirty="0" err="1"/>
              <a:t>дієздатності</a:t>
            </a:r>
            <a:r>
              <a:rPr lang="ru-RU" dirty="0"/>
              <a:t>. </a:t>
            </a:r>
            <a:r>
              <a:rPr lang="ru-RU" dirty="0" err="1"/>
              <a:t>Заповіт</a:t>
            </a:r>
            <a:r>
              <a:rPr lang="ru-RU" dirty="0"/>
              <a:t>, </a:t>
            </a:r>
            <a:r>
              <a:rPr lang="ru-RU" dirty="0" err="1"/>
              <a:t>складений</a:t>
            </a:r>
            <a:r>
              <a:rPr lang="ru-RU" dirty="0"/>
              <a:t> особою, яка не мала на </a:t>
            </a:r>
            <a:r>
              <a:rPr lang="ru-RU" dirty="0" err="1"/>
              <a:t>це</a:t>
            </a:r>
            <a:r>
              <a:rPr lang="ru-RU" dirty="0"/>
              <a:t> права, </a:t>
            </a:r>
            <a:r>
              <a:rPr lang="ru-RU" dirty="0" err="1"/>
              <a:t>зокрема</a:t>
            </a:r>
            <a:r>
              <a:rPr lang="ru-RU" dirty="0"/>
              <a:t>, </a:t>
            </a:r>
            <a:r>
              <a:rPr lang="ru-RU" dirty="0" err="1"/>
              <a:t>недієздат</a:t>
            </a:r>
            <a:r>
              <a:rPr lang="ru-RU" dirty="0"/>
              <a:t>-</a:t>
            </a:r>
            <a:endParaRPr lang="en-US" dirty="0"/>
          </a:p>
          <a:p>
            <a:r>
              <a:rPr lang="ru-RU" dirty="0"/>
              <a:t>ною, </a:t>
            </a:r>
            <a:r>
              <a:rPr lang="ru-RU" dirty="0" err="1"/>
              <a:t>малолітньою</a:t>
            </a:r>
            <a:r>
              <a:rPr lang="ru-RU" dirty="0"/>
              <a:t>, </a:t>
            </a:r>
            <a:r>
              <a:rPr lang="ru-RU" dirty="0" err="1"/>
              <a:t>неповнолітньою</a:t>
            </a:r>
            <a:r>
              <a:rPr lang="ru-RU" dirty="0"/>
              <a:t> особою (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в </a:t>
            </a:r>
            <a:r>
              <a:rPr lang="ru-RU" dirty="0" err="1"/>
              <a:t>установленому</a:t>
            </a:r>
            <a:r>
              <a:rPr lang="ru-RU" dirty="0"/>
              <a:t> порядку </a:t>
            </a:r>
            <a:r>
              <a:rPr lang="ru-RU" dirty="0" err="1"/>
              <a:t>набули</a:t>
            </a:r>
            <a:r>
              <a:rPr lang="ru-RU" dirty="0"/>
              <a:t> </a:t>
            </a:r>
            <a:r>
              <a:rPr lang="ru-RU" dirty="0" err="1"/>
              <a:t>повну</a:t>
            </a:r>
            <a:r>
              <a:rPr lang="ru-RU" dirty="0"/>
              <a:t> </a:t>
            </a:r>
            <a:r>
              <a:rPr lang="ru-RU" dirty="0" err="1"/>
              <a:t>цивільну</a:t>
            </a:r>
            <a:r>
              <a:rPr lang="ru-RU" dirty="0"/>
              <a:t> </a:t>
            </a:r>
            <a:r>
              <a:rPr lang="ru-RU" dirty="0" err="1"/>
              <a:t>дієздатність</a:t>
            </a:r>
            <a:r>
              <a:rPr lang="ru-RU" dirty="0"/>
              <a:t>), особою з </a:t>
            </a:r>
            <a:r>
              <a:rPr lang="ru-RU" dirty="0" err="1"/>
              <a:t>обмеженою</a:t>
            </a:r>
            <a:r>
              <a:rPr lang="ru-RU" dirty="0"/>
              <a:t> </a:t>
            </a:r>
            <a:r>
              <a:rPr lang="ru-RU" dirty="0" err="1"/>
              <a:t>ци</a:t>
            </a:r>
            <a:r>
              <a:rPr lang="ru-RU" dirty="0"/>
              <a:t> </a:t>
            </a:r>
            <a:r>
              <a:rPr lang="ru-RU" dirty="0" err="1"/>
              <a:t>вільною</a:t>
            </a:r>
            <a:r>
              <a:rPr lang="ru-RU" dirty="0"/>
              <a:t> </a:t>
            </a:r>
            <a:r>
              <a:rPr lang="ru-RU" dirty="0" err="1"/>
              <a:t>дієздатністю</a:t>
            </a:r>
            <a:r>
              <a:rPr lang="ru-RU" dirty="0"/>
              <a:t>, </a:t>
            </a:r>
            <a:r>
              <a:rPr lang="ru-RU" dirty="0" err="1"/>
              <a:t>представником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імені</a:t>
            </a:r>
            <a:r>
              <a:rPr lang="ru-RU" dirty="0"/>
              <a:t> </a:t>
            </a:r>
            <a:r>
              <a:rPr lang="ru-RU" dirty="0" err="1"/>
              <a:t>заповідача</a:t>
            </a:r>
            <a:r>
              <a:rPr lang="ru-RU" dirty="0"/>
              <a:t>, є </a:t>
            </a:r>
            <a:r>
              <a:rPr lang="ru-RU" dirty="0" err="1"/>
              <a:t>нікчемним</a:t>
            </a:r>
            <a:r>
              <a:rPr lang="ru-RU" dirty="0"/>
              <a:t>, тому на </a:t>
            </a:r>
            <a:r>
              <a:rPr lang="ru-RU" dirty="0" err="1"/>
              <a:t>підставі</a:t>
            </a:r>
            <a:r>
              <a:rPr lang="ru-RU" dirty="0"/>
              <a:t> ст. 215 ЦК </a:t>
            </a:r>
            <a:r>
              <a:rPr lang="ru-RU" dirty="0" err="1"/>
              <a:t>визнання</a:t>
            </a:r>
            <a:r>
              <a:rPr lang="ru-RU" dirty="0"/>
              <a:t> такого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недійсним</a:t>
            </a:r>
            <a:r>
              <a:rPr lang="ru-RU" dirty="0"/>
              <a:t> судом не </a:t>
            </a:r>
            <a:r>
              <a:rPr lang="ru-RU" dirty="0" err="1"/>
              <a:t>вимагається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02429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2.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 та порядку </a:t>
            </a:r>
            <a:r>
              <a:rPr lang="ru-RU" dirty="0" err="1"/>
              <a:t>посвідчення</a:t>
            </a:r>
            <a:r>
              <a:rPr lang="ru-RU" dirty="0"/>
              <a:t>. </a:t>
            </a:r>
            <a:r>
              <a:rPr lang="ru-RU" dirty="0" err="1"/>
              <a:t>Ця</a:t>
            </a:r>
            <a:r>
              <a:rPr lang="ru-RU" dirty="0"/>
              <a:t> </a:t>
            </a:r>
            <a:r>
              <a:rPr lang="ru-RU" dirty="0" err="1"/>
              <a:t>умова</a:t>
            </a:r>
            <a:r>
              <a:rPr lang="ru-RU" dirty="0"/>
              <a:t> </a:t>
            </a:r>
            <a:r>
              <a:rPr lang="ru-RU" dirty="0" err="1"/>
              <a:t>охоплює</a:t>
            </a:r>
            <a:r>
              <a:rPr lang="ru-RU" dirty="0"/>
              <a:t> </a:t>
            </a:r>
            <a:r>
              <a:rPr lang="ru-RU" dirty="0" err="1"/>
              <a:t>наступні</a:t>
            </a:r>
            <a:r>
              <a:rPr lang="ru-RU" dirty="0"/>
              <a:t> </a:t>
            </a:r>
            <a:r>
              <a:rPr lang="ru-RU" dirty="0" err="1"/>
              <a:t>склади</a:t>
            </a:r>
            <a:r>
              <a:rPr lang="ru-RU" dirty="0"/>
              <a:t> </a:t>
            </a:r>
            <a:r>
              <a:rPr lang="ru-RU" dirty="0" err="1"/>
              <a:t>недійсних</a:t>
            </a:r>
            <a:r>
              <a:rPr lang="ru-RU" dirty="0"/>
              <a:t> </a:t>
            </a:r>
            <a:r>
              <a:rPr lang="ru-RU" dirty="0" err="1"/>
              <a:t>заповітів</a:t>
            </a:r>
            <a:r>
              <a:rPr lang="ru-RU" dirty="0"/>
              <a:t>: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     1</a:t>
            </a:r>
            <a:r>
              <a:rPr lang="ru-RU" dirty="0"/>
              <a:t>) </a:t>
            </a:r>
            <a:r>
              <a:rPr lang="ru-RU" dirty="0" err="1"/>
              <a:t>складений</a:t>
            </a:r>
            <a:r>
              <a:rPr lang="ru-RU" dirty="0"/>
              <a:t> з </a:t>
            </a:r>
            <a:r>
              <a:rPr lang="ru-RU" dirty="0" err="1"/>
              <a:t>порушенням</a:t>
            </a:r>
            <a:r>
              <a:rPr lang="ru-RU" dirty="0"/>
              <a:t> </a:t>
            </a:r>
            <a:r>
              <a:rPr lang="ru-RU" dirty="0" err="1"/>
              <a:t>загальних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 smtClean="0"/>
              <a:t>;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</a:t>
            </a:r>
            <a:r>
              <a:rPr lang="ru-RU" dirty="0"/>
              <a:t>2) </a:t>
            </a:r>
            <a:r>
              <a:rPr lang="ru-RU" dirty="0" err="1"/>
              <a:t>посвідчений</a:t>
            </a:r>
            <a:r>
              <a:rPr lang="ru-RU" dirty="0"/>
              <a:t> не </a:t>
            </a:r>
            <a:r>
              <a:rPr lang="ru-RU" dirty="0" err="1"/>
              <a:t>уповноваженою</a:t>
            </a:r>
            <a:r>
              <a:rPr lang="ru-RU" dirty="0"/>
              <a:t> на </a:t>
            </a:r>
            <a:r>
              <a:rPr lang="ru-RU" dirty="0" err="1"/>
              <a:t>це</a:t>
            </a:r>
            <a:r>
              <a:rPr lang="ru-RU" dirty="0"/>
              <a:t> особою;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3</a:t>
            </a:r>
            <a:r>
              <a:rPr lang="ru-RU" dirty="0"/>
              <a:t>) </a:t>
            </a:r>
            <a:r>
              <a:rPr lang="ru-RU" dirty="0" err="1"/>
              <a:t>посвідчений</a:t>
            </a:r>
            <a:r>
              <a:rPr lang="ru-RU" dirty="0"/>
              <a:t> </a:t>
            </a:r>
            <a:r>
              <a:rPr lang="ru-RU" dirty="0" err="1"/>
              <a:t>уповноваженою</a:t>
            </a:r>
            <a:r>
              <a:rPr lang="ru-RU" dirty="0"/>
              <a:t> особою, але з </a:t>
            </a:r>
            <a:r>
              <a:rPr lang="ru-RU" dirty="0" err="1"/>
              <a:t>порушенням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, </a:t>
            </a:r>
            <a:r>
              <a:rPr lang="ru-RU" dirty="0" err="1"/>
              <a:t>установлених</a:t>
            </a:r>
            <a:r>
              <a:rPr lang="ru-RU" dirty="0"/>
              <a:t> у </a:t>
            </a:r>
            <a:r>
              <a:rPr lang="ru-RU" dirty="0" err="1"/>
              <a:t>законі</a:t>
            </a:r>
            <a:r>
              <a:rPr lang="ru-RU" dirty="0"/>
              <a:t>;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4</a:t>
            </a:r>
            <a:r>
              <a:rPr lang="ru-RU" dirty="0"/>
              <a:t>) </a:t>
            </a:r>
            <a:r>
              <a:rPr lang="ru-RU" dirty="0" err="1"/>
              <a:t>посвідчений</a:t>
            </a:r>
            <a:r>
              <a:rPr lang="ru-RU" dirty="0"/>
              <a:t> за </a:t>
            </a:r>
            <a:r>
              <a:rPr lang="ru-RU" dirty="0" err="1"/>
              <a:t>відсутності</a:t>
            </a:r>
            <a:r>
              <a:rPr lang="ru-RU" dirty="0"/>
              <a:t> </a:t>
            </a:r>
            <a:r>
              <a:rPr lang="ru-RU" dirty="0" err="1"/>
              <a:t>свідків</a:t>
            </a:r>
            <a:r>
              <a:rPr lang="ru-RU" dirty="0"/>
              <a:t> у </a:t>
            </a:r>
            <a:r>
              <a:rPr lang="ru-RU" dirty="0" err="1"/>
              <a:t>випадках</a:t>
            </a:r>
            <a:r>
              <a:rPr lang="ru-RU" dirty="0"/>
              <a:t>, коли </a:t>
            </a:r>
            <a:r>
              <a:rPr lang="ru-RU" dirty="0" err="1"/>
              <a:t>присутність</a:t>
            </a:r>
            <a:r>
              <a:rPr lang="ru-RU" dirty="0"/>
              <a:t> не </a:t>
            </a:r>
            <a:r>
              <a:rPr lang="ru-RU" dirty="0" err="1"/>
              <a:t>менш</a:t>
            </a:r>
            <a:r>
              <a:rPr lang="ru-RU" dirty="0"/>
              <a:t> як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свідків</a:t>
            </a:r>
            <a:r>
              <a:rPr lang="ru-RU" dirty="0"/>
              <a:t> при </a:t>
            </a:r>
            <a:r>
              <a:rPr lang="ru-RU" dirty="0" err="1"/>
              <a:t>посвідченні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є </a:t>
            </a:r>
            <a:r>
              <a:rPr lang="ru-RU" dirty="0" err="1"/>
              <a:t>обов’язковою</a:t>
            </a:r>
            <a:r>
              <a:rPr lang="ru-RU" dirty="0"/>
              <a:t> </a:t>
            </a:r>
            <a:r>
              <a:rPr lang="en-US" dirty="0"/>
              <a:t>(</a:t>
            </a:r>
            <a:r>
              <a:rPr lang="en-US" dirty="0" err="1"/>
              <a:t>абз</a:t>
            </a:r>
            <a:r>
              <a:rPr lang="en-US" dirty="0"/>
              <a:t>. 3 ч. 2 </a:t>
            </a:r>
            <a:r>
              <a:rPr lang="en-US" dirty="0" err="1"/>
              <a:t>ст</a:t>
            </a:r>
            <a:r>
              <a:rPr lang="en-US" dirty="0"/>
              <a:t>. 1248, ч.1- ч. 6 </a:t>
            </a:r>
            <a:r>
              <a:rPr lang="en-US" dirty="0" err="1"/>
              <a:t>ст</a:t>
            </a:r>
            <a:r>
              <a:rPr lang="en-US" dirty="0"/>
              <a:t>. 1252 ЦК).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5120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err="1"/>
              <a:t>Загальні</a:t>
            </a:r>
            <a:r>
              <a:rPr lang="ru-RU" dirty="0"/>
              <a:t> </a:t>
            </a:r>
            <a:r>
              <a:rPr lang="ru-RU" dirty="0" err="1"/>
              <a:t>вимоги</a:t>
            </a:r>
            <a:r>
              <a:rPr lang="ru-RU" dirty="0"/>
              <a:t> до  </a:t>
            </a:r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визначені</a:t>
            </a:r>
            <a:r>
              <a:rPr lang="ru-RU" dirty="0"/>
              <a:t> у ст. 1247 ЦК. Так, </a:t>
            </a:r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складається</a:t>
            </a:r>
            <a:r>
              <a:rPr lang="ru-RU" dirty="0"/>
              <a:t> у </a:t>
            </a:r>
            <a:r>
              <a:rPr lang="ru-RU" dirty="0" err="1"/>
              <a:t>письмовій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,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зазначенням</a:t>
            </a:r>
            <a:r>
              <a:rPr lang="ru-RU" dirty="0"/>
              <a:t> </a:t>
            </a:r>
            <a:r>
              <a:rPr lang="ru-RU" dirty="0" err="1"/>
              <a:t>місця</a:t>
            </a:r>
            <a:r>
              <a:rPr lang="ru-RU" dirty="0"/>
              <a:t> та часу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складення</a:t>
            </a:r>
            <a:r>
              <a:rPr lang="ru-RU" dirty="0"/>
              <a:t>. </a:t>
            </a:r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бути </a:t>
            </a:r>
            <a:r>
              <a:rPr lang="ru-RU" dirty="0" err="1"/>
              <a:t>особисто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писаний </a:t>
            </a:r>
            <a:r>
              <a:rPr lang="ru-RU" dirty="0" err="1"/>
              <a:t>заповідачем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фізична</a:t>
            </a:r>
            <a:r>
              <a:rPr lang="ru-RU" dirty="0"/>
              <a:t> особа у </a:t>
            </a:r>
            <a:r>
              <a:rPr lang="ru-RU" dirty="0" err="1"/>
              <a:t>зв’язку</a:t>
            </a:r>
            <a:r>
              <a:rPr lang="ru-RU" dirty="0"/>
              <a:t> з хворобою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фізичною</a:t>
            </a:r>
            <a:r>
              <a:rPr lang="ru-RU" dirty="0"/>
              <a:t> </a:t>
            </a:r>
            <a:r>
              <a:rPr lang="ru-RU" dirty="0" err="1"/>
              <a:t>вадою</a:t>
            </a:r>
            <a:r>
              <a:rPr lang="ru-RU" dirty="0"/>
              <a:t> не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підписатися</a:t>
            </a:r>
            <a:r>
              <a:rPr lang="ru-RU" dirty="0"/>
              <a:t> </a:t>
            </a:r>
            <a:r>
              <a:rPr lang="ru-RU" dirty="0" err="1"/>
              <a:t>власноручно</a:t>
            </a:r>
            <a:r>
              <a:rPr lang="ru-RU" dirty="0"/>
              <a:t>, за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дорученням</a:t>
            </a:r>
            <a:r>
              <a:rPr lang="ru-RU" dirty="0"/>
              <a:t> текст </a:t>
            </a:r>
            <a:r>
              <a:rPr lang="ru-RU" dirty="0" err="1"/>
              <a:t>правочину</a:t>
            </a:r>
            <a:r>
              <a:rPr lang="ru-RU" dirty="0"/>
              <a:t> у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присутності</a:t>
            </a:r>
            <a:r>
              <a:rPr lang="ru-RU" dirty="0"/>
              <a:t> </a:t>
            </a:r>
            <a:r>
              <a:rPr lang="ru-RU" dirty="0" err="1"/>
              <a:t>підписує</a:t>
            </a:r>
            <a:r>
              <a:rPr lang="ru-RU" dirty="0"/>
              <a:t> </a:t>
            </a:r>
            <a:r>
              <a:rPr lang="ru-RU" dirty="0" err="1"/>
              <a:t>інша</a:t>
            </a:r>
            <a:r>
              <a:rPr lang="ru-RU" dirty="0"/>
              <a:t> особа. </a:t>
            </a:r>
            <a:r>
              <a:rPr lang="ru-RU" dirty="0" err="1"/>
              <a:t>Підпис</a:t>
            </a:r>
            <a:r>
              <a:rPr lang="ru-RU" dirty="0"/>
              <a:t> </a:t>
            </a:r>
            <a:r>
              <a:rPr lang="ru-RU" dirty="0" err="1"/>
              <a:t>іншої</a:t>
            </a:r>
            <a:r>
              <a:rPr lang="ru-RU" dirty="0"/>
              <a:t> особи на </a:t>
            </a:r>
            <a:r>
              <a:rPr lang="ru-RU" dirty="0" err="1"/>
              <a:t>тексті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посвідчується</a:t>
            </a:r>
            <a:r>
              <a:rPr lang="ru-RU" dirty="0"/>
              <a:t> </a:t>
            </a:r>
            <a:r>
              <a:rPr lang="ru-RU" dirty="0" err="1"/>
              <a:t>нотаріально</a:t>
            </a:r>
            <a:r>
              <a:rPr lang="ru-RU" dirty="0"/>
              <a:t>, </a:t>
            </a:r>
            <a:r>
              <a:rPr lang="ru-RU" dirty="0" err="1"/>
              <a:t>засвідчується</a:t>
            </a:r>
            <a:r>
              <a:rPr lang="ru-RU" dirty="0"/>
              <a:t> </a:t>
            </a:r>
            <a:r>
              <a:rPr lang="ru-RU" dirty="0" err="1"/>
              <a:t>нотаріусом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посадовою</a:t>
            </a:r>
            <a:r>
              <a:rPr lang="ru-RU" dirty="0"/>
              <a:t> особою, яка </a:t>
            </a:r>
            <a:r>
              <a:rPr lang="ru-RU" dirty="0" err="1"/>
              <a:t>має</a:t>
            </a:r>
            <a:r>
              <a:rPr lang="ru-RU" dirty="0"/>
              <a:t> право на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такої</a:t>
            </a:r>
            <a:r>
              <a:rPr lang="ru-RU" dirty="0"/>
              <a:t> </a:t>
            </a:r>
            <a:r>
              <a:rPr lang="ru-RU" dirty="0" err="1"/>
              <a:t>нотаріальної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,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зазначенням</a:t>
            </a:r>
            <a:r>
              <a:rPr lang="ru-RU" dirty="0"/>
              <a:t> причин, з </a:t>
            </a:r>
            <a:r>
              <a:rPr lang="ru-RU" dirty="0" err="1"/>
              <a:t>яких</a:t>
            </a:r>
            <a:r>
              <a:rPr lang="ru-RU" dirty="0"/>
              <a:t> текст </a:t>
            </a:r>
            <a:r>
              <a:rPr lang="ru-RU" dirty="0" err="1"/>
              <a:t>правочину</a:t>
            </a:r>
            <a:r>
              <a:rPr lang="ru-RU" dirty="0"/>
              <a:t> не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підписаний</a:t>
            </a:r>
            <a:r>
              <a:rPr lang="ru-RU" dirty="0"/>
              <a:t> особою, яка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вчиняє</a:t>
            </a:r>
            <a:r>
              <a:rPr lang="ru-RU" dirty="0"/>
              <a:t>. У ст. 1247 ЦК </a:t>
            </a:r>
            <a:r>
              <a:rPr lang="ru-RU" dirty="0" err="1"/>
              <a:t>містяться</a:t>
            </a:r>
            <a:r>
              <a:rPr lang="ru-RU" dirty="0"/>
              <a:t> </a:t>
            </a:r>
            <a:r>
              <a:rPr lang="ru-RU" dirty="0" err="1"/>
              <a:t>вимоги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мінімально</a:t>
            </a:r>
            <a:r>
              <a:rPr lang="ru-RU" dirty="0"/>
              <a:t> </a:t>
            </a:r>
            <a:r>
              <a:rPr lang="ru-RU" dirty="0" err="1"/>
              <a:t>необхідні</a:t>
            </a:r>
            <a:r>
              <a:rPr lang="ru-RU" dirty="0"/>
              <a:t> для </a:t>
            </a:r>
            <a:r>
              <a:rPr lang="ru-RU" dirty="0" err="1"/>
              <a:t>чинності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, 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недотримання</a:t>
            </a:r>
            <a:r>
              <a:rPr lang="ru-RU" dirty="0"/>
              <a:t> </a:t>
            </a:r>
            <a:r>
              <a:rPr lang="ru-RU" dirty="0" err="1"/>
              <a:t>тягне</a:t>
            </a:r>
            <a:r>
              <a:rPr lang="ru-RU" dirty="0"/>
              <a:t> </a:t>
            </a:r>
            <a:r>
              <a:rPr lang="ru-RU" dirty="0" err="1"/>
              <a:t>нікчемність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з ч. 1 ст. 1257 ЦК. </a:t>
            </a:r>
            <a:endParaRPr lang="ru-RU" dirty="0" smtClean="0"/>
          </a:p>
          <a:p>
            <a:r>
              <a:rPr lang="ru-RU" dirty="0" err="1" smtClean="0"/>
              <a:t>Судова</a:t>
            </a:r>
            <a:r>
              <a:rPr lang="ru-RU" dirty="0" smtClean="0"/>
              <a:t> </a:t>
            </a:r>
            <a:r>
              <a:rPr lang="ru-RU" dirty="0"/>
              <a:t>практика </a:t>
            </a:r>
            <a:r>
              <a:rPr lang="ru-RU" dirty="0" err="1"/>
              <a:t>склалася</a:t>
            </a:r>
            <a:r>
              <a:rPr lang="ru-RU" dirty="0"/>
              <a:t> таким чином,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незначні</a:t>
            </a:r>
            <a:r>
              <a:rPr lang="ru-RU" dirty="0"/>
              <a:t>, </a:t>
            </a:r>
            <a:r>
              <a:rPr lang="ru-RU" dirty="0" err="1"/>
              <a:t>формальні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процедури</a:t>
            </a:r>
            <a:r>
              <a:rPr lang="ru-RU" dirty="0"/>
              <a:t> </a:t>
            </a:r>
            <a:r>
              <a:rPr lang="ru-RU" dirty="0" err="1"/>
              <a:t>посвідчення</a:t>
            </a:r>
            <a:r>
              <a:rPr lang="ru-RU" dirty="0"/>
              <a:t> </a:t>
            </a:r>
            <a:r>
              <a:rPr lang="ru-RU" dirty="0" err="1"/>
              <a:t>заповітів</a:t>
            </a:r>
            <a:r>
              <a:rPr lang="ru-RU" dirty="0"/>
              <a:t> не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визнаватися</a:t>
            </a:r>
            <a:r>
              <a:rPr lang="ru-RU" dirty="0"/>
              <a:t> </a:t>
            </a:r>
            <a:r>
              <a:rPr lang="ru-RU" dirty="0" err="1"/>
              <a:t>підставою</a:t>
            </a:r>
            <a:r>
              <a:rPr lang="ru-RU" dirty="0"/>
              <a:t> для </a:t>
            </a:r>
            <a:r>
              <a:rPr lang="ru-RU" dirty="0" err="1"/>
              <a:t>недійсності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. 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9459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Зокрема</a:t>
            </a:r>
            <a:r>
              <a:rPr lang="ru-RU" dirty="0"/>
              <a:t>, </a:t>
            </a:r>
            <a:r>
              <a:rPr lang="ru-RU" dirty="0" err="1"/>
              <a:t>посилання</a:t>
            </a:r>
            <a:r>
              <a:rPr lang="ru-RU" dirty="0"/>
              <a:t> на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таємниці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само по </a:t>
            </a:r>
            <a:r>
              <a:rPr lang="ru-RU" dirty="0" err="1"/>
              <a:t>собі</a:t>
            </a:r>
            <a:r>
              <a:rPr lang="ru-RU" dirty="0"/>
              <a:t> не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підставою</a:t>
            </a:r>
            <a:r>
              <a:rPr lang="ru-RU" dirty="0"/>
              <a:t> для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недійсним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складений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волевиявлення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. </a:t>
            </a:r>
            <a:r>
              <a:rPr lang="ru-RU" dirty="0" err="1"/>
              <a:t>Крім</a:t>
            </a:r>
            <a:r>
              <a:rPr lang="ru-RU" dirty="0"/>
              <a:t> того, </a:t>
            </a:r>
            <a:r>
              <a:rPr lang="ru-RU" dirty="0" err="1"/>
              <a:t>несвоєчасне</a:t>
            </a:r>
            <a:r>
              <a:rPr lang="ru-RU" dirty="0"/>
              <a:t> </a:t>
            </a:r>
            <a:r>
              <a:rPr lang="ru-RU" dirty="0" err="1"/>
              <a:t>внесення</a:t>
            </a:r>
            <a:r>
              <a:rPr lang="ru-RU" dirty="0"/>
              <a:t> </a:t>
            </a:r>
            <a:r>
              <a:rPr lang="ru-RU" dirty="0" err="1"/>
              <a:t>відомостей</a:t>
            </a:r>
            <a:r>
              <a:rPr lang="ru-RU" dirty="0"/>
              <a:t> про </a:t>
            </a:r>
            <a:r>
              <a:rPr lang="ru-RU" dirty="0" err="1"/>
              <a:t>заповіт</a:t>
            </a:r>
            <a:r>
              <a:rPr lang="ru-RU" dirty="0"/>
              <a:t> до </a:t>
            </a:r>
            <a:r>
              <a:rPr lang="ru-RU" dirty="0" err="1"/>
              <a:t>Спадкового</a:t>
            </a:r>
            <a:r>
              <a:rPr lang="ru-RU" dirty="0"/>
              <a:t> </a:t>
            </a:r>
            <a:r>
              <a:rPr lang="ru-RU" dirty="0" err="1"/>
              <a:t>реєстру</a:t>
            </a:r>
            <a:r>
              <a:rPr lang="ru-RU" dirty="0"/>
              <a:t> </a:t>
            </a:r>
            <a:r>
              <a:rPr lang="ru-RU" dirty="0" err="1"/>
              <a:t>аналогічно</a:t>
            </a:r>
            <a:r>
              <a:rPr lang="ru-RU" dirty="0"/>
              <a:t> не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визнаватися</a:t>
            </a:r>
            <a:r>
              <a:rPr lang="ru-RU" dirty="0"/>
              <a:t> </a:t>
            </a:r>
            <a:r>
              <a:rPr lang="ru-RU" dirty="0" err="1"/>
              <a:t>підставою</a:t>
            </a:r>
            <a:r>
              <a:rPr lang="ru-RU" dirty="0"/>
              <a:t> для </a:t>
            </a:r>
            <a:r>
              <a:rPr lang="ru-RU" dirty="0" err="1"/>
              <a:t>недійсності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.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реєстратор</a:t>
            </a:r>
            <a:r>
              <a:rPr lang="ru-RU" dirty="0"/>
              <a:t> </a:t>
            </a:r>
            <a:r>
              <a:rPr lang="ru-RU" dirty="0" err="1"/>
              <a:t>відмовляє</a:t>
            </a:r>
            <a:r>
              <a:rPr lang="ru-RU" dirty="0"/>
              <a:t> у </a:t>
            </a:r>
            <a:r>
              <a:rPr lang="ru-RU" dirty="0" err="1"/>
              <a:t>внесенні</a:t>
            </a:r>
            <a:r>
              <a:rPr lang="ru-RU" dirty="0"/>
              <a:t> </a:t>
            </a:r>
            <a:r>
              <a:rPr lang="ru-RU" dirty="0" err="1"/>
              <a:t>відомостей</a:t>
            </a:r>
            <a:r>
              <a:rPr lang="ru-RU" dirty="0"/>
              <a:t> до </a:t>
            </a:r>
            <a:r>
              <a:rPr lang="ru-RU" dirty="0" err="1"/>
              <a:t>Спадкового</a:t>
            </a:r>
            <a:r>
              <a:rPr lang="ru-RU" dirty="0"/>
              <a:t> </a:t>
            </a:r>
            <a:r>
              <a:rPr lang="ru-RU" dirty="0" err="1"/>
              <a:t>реєстру</a:t>
            </a:r>
            <a:r>
              <a:rPr lang="ru-RU" dirty="0"/>
              <a:t>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відсутня</a:t>
            </a:r>
            <a:r>
              <a:rPr lang="ru-RU" dirty="0"/>
              <a:t> плата за </a:t>
            </a:r>
            <a:r>
              <a:rPr lang="ru-RU" dirty="0" err="1"/>
              <a:t>внесення</a:t>
            </a:r>
            <a:r>
              <a:rPr lang="ru-RU" dirty="0"/>
              <a:t> </a:t>
            </a:r>
            <a:r>
              <a:rPr lang="ru-RU" dirty="0" err="1"/>
              <a:t>відомостей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якщо</a:t>
            </a:r>
            <a:r>
              <a:rPr lang="ru-RU" dirty="0"/>
              <a:t> оплату </a:t>
            </a:r>
            <a:r>
              <a:rPr lang="ru-RU" dirty="0" err="1"/>
              <a:t>здійснено</a:t>
            </a:r>
            <a:r>
              <a:rPr lang="ru-RU" dirty="0"/>
              <a:t> не в </a:t>
            </a:r>
            <a:r>
              <a:rPr lang="ru-RU" dirty="0" err="1"/>
              <a:t>повному</a:t>
            </a:r>
            <a:r>
              <a:rPr lang="ru-RU" dirty="0"/>
              <a:t> </a:t>
            </a:r>
            <a:r>
              <a:rPr lang="ru-RU" dirty="0" err="1"/>
              <a:t>обсязі</a:t>
            </a:r>
            <a:r>
              <a:rPr lang="ru-RU" dirty="0"/>
              <a:t> . </a:t>
            </a:r>
            <a:r>
              <a:rPr lang="ru-RU" dirty="0" err="1"/>
              <a:t>Безумовно</a:t>
            </a:r>
            <a:r>
              <a:rPr lang="ru-RU" dirty="0"/>
              <a:t>, </a:t>
            </a:r>
            <a:r>
              <a:rPr lang="ru-RU" dirty="0" err="1"/>
              <a:t>зазначена</a:t>
            </a:r>
            <a:r>
              <a:rPr lang="ru-RU" dirty="0"/>
              <a:t> </a:t>
            </a:r>
            <a:r>
              <a:rPr lang="ru-RU" dirty="0" err="1"/>
              <a:t>обставина</a:t>
            </a:r>
            <a:r>
              <a:rPr lang="ru-RU" dirty="0"/>
              <a:t> не повинна </a:t>
            </a:r>
            <a:r>
              <a:rPr lang="ru-RU" dirty="0" err="1"/>
              <a:t>впливати</a:t>
            </a:r>
            <a:r>
              <a:rPr lang="ru-RU" dirty="0"/>
              <a:t> на </a:t>
            </a:r>
            <a:r>
              <a:rPr lang="ru-RU" dirty="0" err="1"/>
              <a:t>дійсність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5398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відсутність</a:t>
            </a:r>
            <a:r>
              <a:rPr lang="ru-RU" dirty="0"/>
              <a:t> у </a:t>
            </a:r>
            <a:r>
              <a:rPr lang="ru-RU" dirty="0" err="1"/>
              <a:t>заповідача</a:t>
            </a:r>
            <a:r>
              <a:rPr lang="ru-RU" dirty="0"/>
              <a:t> паспорта </a:t>
            </a:r>
            <a:r>
              <a:rPr lang="ru-RU" dirty="0" err="1"/>
              <a:t>громадянина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не є </a:t>
            </a:r>
            <a:r>
              <a:rPr lang="ru-RU" dirty="0" err="1"/>
              <a:t>достатньою</a:t>
            </a:r>
            <a:r>
              <a:rPr lang="ru-RU" dirty="0"/>
              <a:t> </a:t>
            </a:r>
            <a:r>
              <a:rPr lang="ru-RU" dirty="0" err="1"/>
              <a:t>підставою</a:t>
            </a:r>
            <a:r>
              <a:rPr lang="ru-RU" dirty="0"/>
              <a:t> для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недійсним</a:t>
            </a:r>
            <a:r>
              <a:rPr lang="ru-RU" dirty="0"/>
              <a:t>. Описки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незначні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складення</a:t>
            </a:r>
            <a:r>
              <a:rPr lang="ru-RU" dirty="0"/>
              <a:t>, </a:t>
            </a:r>
            <a:r>
              <a:rPr lang="ru-RU" dirty="0" err="1"/>
              <a:t>підписання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не  </a:t>
            </a:r>
            <a:r>
              <a:rPr lang="ru-RU" dirty="0" err="1"/>
              <a:t>тягнуть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недійсність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судом </a:t>
            </a:r>
            <a:r>
              <a:rPr lang="ru-RU" dirty="0" err="1"/>
              <a:t>встановлено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вони не </a:t>
            </a:r>
            <a:r>
              <a:rPr lang="ru-RU" dirty="0" err="1"/>
              <a:t>впливають</a:t>
            </a:r>
            <a:r>
              <a:rPr lang="ru-RU" dirty="0"/>
              <a:t> на </a:t>
            </a:r>
            <a:r>
              <a:rPr lang="ru-RU" dirty="0" err="1"/>
              <a:t>вільне</a:t>
            </a:r>
            <a:r>
              <a:rPr lang="ru-RU" dirty="0"/>
              <a:t> </a:t>
            </a:r>
            <a:r>
              <a:rPr lang="ru-RU" dirty="0" err="1"/>
              <a:t>волевиявлення</a:t>
            </a:r>
            <a:r>
              <a:rPr lang="ru-RU" dirty="0"/>
              <a:t> </a:t>
            </a:r>
            <a:r>
              <a:rPr lang="ru-RU" dirty="0" err="1"/>
              <a:t>заповідача</a:t>
            </a:r>
            <a:r>
              <a:rPr lang="ru-RU" dirty="0"/>
              <a:t>.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508952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Відсутність</a:t>
            </a:r>
            <a:r>
              <a:rPr lang="ru-RU" dirty="0" smtClean="0"/>
              <a:t> </a:t>
            </a:r>
            <a:r>
              <a:rPr lang="ru-RU" dirty="0"/>
              <a:t>у  </a:t>
            </a:r>
            <a:r>
              <a:rPr lang="ru-RU" dirty="0" err="1"/>
              <a:t>тексті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напису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складався</a:t>
            </a:r>
            <a:r>
              <a:rPr lang="ru-RU" dirty="0"/>
              <a:t> та </a:t>
            </a:r>
            <a:r>
              <a:rPr lang="ru-RU" dirty="0" err="1"/>
              <a:t>посвідчувався</a:t>
            </a:r>
            <a:r>
              <a:rPr lang="ru-RU" dirty="0"/>
              <a:t> поза </a:t>
            </a:r>
            <a:r>
              <a:rPr lang="ru-RU" dirty="0" err="1"/>
              <a:t>приміщенням</a:t>
            </a:r>
            <a:r>
              <a:rPr lang="ru-RU" dirty="0"/>
              <a:t> </a:t>
            </a:r>
            <a:r>
              <a:rPr lang="ru-RU" dirty="0" err="1"/>
              <a:t>нотаріальної</a:t>
            </a:r>
            <a:r>
              <a:rPr lang="ru-RU" dirty="0"/>
              <a:t> </a:t>
            </a:r>
            <a:r>
              <a:rPr lang="ru-RU" dirty="0" err="1"/>
              <a:t>контори</a:t>
            </a:r>
            <a:r>
              <a:rPr lang="ru-RU" dirty="0"/>
              <a:t>, </a:t>
            </a:r>
            <a:r>
              <a:rPr lang="ru-RU" dirty="0" err="1"/>
              <a:t>виконкому</a:t>
            </a:r>
            <a:r>
              <a:rPr lang="ru-RU" dirty="0"/>
              <a:t> </a:t>
            </a:r>
            <a:r>
              <a:rPr lang="ru-RU" dirty="0" err="1"/>
              <a:t>місцевої</a:t>
            </a:r>
            <a:r>
              <a:rPr lang="ru-RU" dirty="0"/>
              <a:t> ради, але в межах </a:t>
            </a:r>
            <a:r>
              <a:rPr lang="ru-RU" dirty="0" err="1"/>
              <a:t>нотаріального</a:t>
            </a:r>
            <a:r>
              <a:rPr lang="ru-RU" dirty="0"/>
              <a:t> округу, не є </a:t>
            </a:r>
            <a:r>
              <a:rPr lang="ru-RU" dirty="0" err="1"/>
              <a:t>істотною</a:t>
            </a:r>
            <a:r>
              <a:rPr lang="ru-RU" dirty="0"/>
              <a:t> </a:t>
            </a:r>
            <a:r>
              <a:rPr lang="ru-RU" dirty="0" err="1"/>
              <a:t>умовою</a:t>
            </a:r>
            <a:r>
              <a:rPr lang="ru-RU" dirty="0"/>
              <a:t> для 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недійсним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судом буде </a:t>
            </a:r>
            <a:r>
              <a:rPr lang="ru-RU" dirty="0" err="1"/>
              <a:t>встановлено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форма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відповідає</a:t>
            </a:r>
            <a:r>
              <a:rPr lang="ru-RU" dirty="0"/>
              <a:t> </a:t>
            </a:r>
            <a:r>
              <a:rPr lang="ru-RU" dirty="0" err="1"/>
              <a:t>вимогам</a:t>
            </a:r>
            <a:r>
              <a:rPr lang="ru-RU" dirty="0"/>
              <a:t> ст. 1247 ЦК і </a:t>
            </a:r>
            <a:r>
              <a:rPr lang="ru-RU" dirty="0" err="1"/>
              <a:t>волевиявлення</a:t>
            </a:r>
            <a:r>
              <a:rPr lang="ru-RU" dirty="0"/>
              <a:t> </a:t>
            </a:r>
            <a:r>
              <a:rPr lang="ru-RU" dirty="0" err="1"/>
              <a:t>заповідача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вільним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 err="1"/>
              <a:t>Заповіти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посвідчуватися</a:t>
            </a:r>
            <a:r>
              <a:rPr lang="ru-RU" dirty="0"/>
              <a:t> не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нотаріусами</a:t>
            </a:r>
            <a:r>
              <a:rPr lang="ru-RU" dirty="0"/>
              <a:t>, а й </a:t>
            </a:r>
            <a:r>
              <a:rPr lang="ru-RU" dirty="0" err="1"/>
              <a:t>посадовими</a:t>
            </a:r>
            <a:r>
              <a:rPr lang="ru-RU" dirty="0"/>
              <a:t> особами органу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.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бути </a:t>
            </a:r>
            <a:r>
              <a:rPr lang="ru-RU" dirty="0" err="1"/>
              <a:t>враховано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за </a:t>
            </a:r>
            <a:r>
              <a:rPr lang="ru-RU" dirty="0" err="1"/>
              <a:t>змістом</a:t>
            </a:r>
            <a:r>
              <a:rPr lang="ru-RU" dirty="0"/>
              <a:t> ст. 1251 ЦК </a:t>
            </a:r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посвідчений</a:t>
            </a:r>
            <a:r>
              <a:rPr lang="ru-RU" dirty="0"/>
              <a:t> </a:t>
            </a:r>
            <a:r>
              <a:rPr lang="ru-RU" dirty="0" err="1"/>
              <a:t>уповноваженою</a:t>
            </a:r>
            <a:r>
              <a:rPr lang="ru-RU" dirty="0"/>
              <a:t> на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посадовою</a:t>
            </a:r>
            <a:r>
              <a:rPr lang="ru-RU" dirty="0"/>
              <a:t> особою органу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лише</a:t>
            </a:r>
            <a:r>
              <a:rPr lang="ru-RU" dirty="0">
                <a:solidFill>
                  <a:srgbClr val="00B0F0"/>
                </a:solidFill>
              </a:rPr>
              <a:t> за  </a:t>
            </a:r>
            <a:r>
              <a:rPr lang="ru-RU" dirty="0" err="1">
                <a:solidFill>
                  <a:srgbClr val="00B0F0"/>
                </a:solidFill>
              </a:rPr>
              <a:t>відсутності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нотаріуса</a:t>
            </a:r>
            <a:r>
              <a:rPr lang="ru-RU" dirty="0">
                <a:solidFill>
                  <a:srgbClr val="00B0F0"/>
                </a:solidFill>
              </a:rPr>
              <a:t> у </a:t>
            </a:r>
            <a:r>
              <a:rPr lang="ru-RU" dirty="0" err="1">
                <a:solidFill>
                  <a:srgbClr val="00B0F0"/>
                </a:solidFill>
              </a:rPr>
              <a:t>населеному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пункті</a:t>
            </a:r>
            <a:r>
              <a:rPr lang="ru-RU" dirty="0">
                <a:solidFill>
                  <a:srgbClr val="00B0F0"/>
                </a:solidFill>
              </a:rPr>
              <a:t>.</a:t>
            </a:r>
            <a:endParaRPr 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889627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Обставинами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надають</a:t>
            </a:r>
            <a:r>
              <a:rPr lang="ru-RU" dirty="0"/>
              <a:t> </a:t>
            </a:r>
            <a:r>
              <a:rPr lang="ru-RU" dirty="0" err="1"/>
              <a:t>заповідачеві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вибору</a:t>
            </a:r>
            <a:r>
              <a:rPr lang="ru-RU" dirty="0"/>
              <a:t> </a:t>
            </a:r>
            <a:r>
              <a:rPr lang="ru-RU" dirty="0" err="1"/>
              <a:t>суб’єкта</a:t>
            </a:r>
            <a:r>
              <a:rPr lang="ru-RU" dirty="0"/>
              <a:t> </a:t>
            </a:r>
            <a:r>
              <a:rPr lang="ru-RU" dirty="0" err="1"/>
              <a:t>посвідчення</a:t>
            </a:r>
            <a:r>
              <a:rPr lang="ru-RU" dirty="0"/>
              <a:t>, не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виступати</a:t>
            </a:r>
            <a:r>
              <a:rPr lang="ru-RU" dirty="0"/>
              <a:t> </a:t>
            </a:r>
            <a:r>
              <a:rPr lang="ru-RU" dirty="0" err="1"/>
              <a:t>великі</a:t>
            </a:r>
            <a:r>
              <a:rPr lang="ru-RU" dirty="0"/>
              <a:t> </a:t>
            </a:r>
            <a:r>
              <a:rPr lang="ru-RU" dirty="0" err="1"/>
              <a:t>черги</a:t>
            </a:r>
            <a:r>
              <a:rPr lang="ru-RU" dirty="0"/>
              <a:t> в </a:t>
            </a:r>
            <a:r>
              <a:rPr lang="ru-RU" dirty="0" err="1"/>
              <a:t>нотаріальній</a:t>
            </a:r>
            <a:r>
              <a:rPr lang="ru-RU" dirty="0"/>
              <a:t> </a:t>
            </a:r>
            <a:r>
              <a:rPr lang="ru-RU" dirty="0" err="1"/>
              <a:t>конторі</a:t>
            </a:r>
            <a:r>
              <a:rPr lang="ru-RU" dirty="0"/>
              <a:t>, </a:t>
            </a:r>
            <a:r>
              <a:rPr lang="ru-RU" dirty="0" err="1"/>
              <a:t>відсутність</a:t>
            </a:r>
            <a:r>
              <a:rPr lang="ru-RU" dirty="0"/>
              <a:t> грошей </a:t>
            </a:r>
            <a:r>
              <a:rPr lang="ru-RU" dirty="0" err="1"/>
              <a:t>тощо</a:t>
            </a:r>
            <a:r>
              <a:rPr lang="ru-RU" dirty="0"/>
              <a:t>. За </a:t>
            </a:r>
            <a:r>
              <a:rPr lang="ru-RU" dirty="0" err="1"/>
              <a:t>наявності</a:t>
            </a:r>
            <a:r>
              <a:rPr lang="ru-RU" dirty="0"/>
              <a:t> в </a:t>
            </a:r>
            <a:r>
              <a:rPr lang="ru-RU" dirty="0" err="1"/>
              <a:t>населеному</a:t>
            </a:r>
            <a:r>
              <a:rPr lang="ru-RU" dirty="0"/>
              <a:t> </a:t>
            </a:r>
            <a:r>
              <a:rPr lang="ru-RU" dirty="0" err="1"/>
              <a:t>пункті</a:t>
            </a:r>
            <a:r>
              <a:rPr lang="ru-RU" dirty="0"/>
              <a:t> </a:t>
            </a:r>
            <a:r>
              <a:rPr lang="ru-RU" dirty="0" err="1"/>
              <a:t>нотаріуса</a:t>
            </a:r>
            <a:r>
              <a:rPr lang="ru-RU" dirty="0"/>
              <a:t>, </a:t>
            </a:r>
            <a:r>
              <a:rPr lang="ru-RU" dirty="0" err="1"/>
              <a:t>саме</a:t>
            </a:r>
            <a:r>
              <a:rPr lang="ru-RU" dirty="0"/>
              <a:t> до </a:t>
            </a:r>
            <a:r>
              <a:rPr lang="ru-RU" dirty="0" err="1"/>
              <a:t>нього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звернутися</a:t>
            </a:r>
            <a:r>
              <a:rPr lang="ru-RU" dirty="0"/>
              <a:t> особа для </a:t>
            </a:r>
            <a:r>
              <a:rPr lang="ru-RU" dirty="0" err="1"/>
              <a:t>посвідчення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0539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Як </a:t>
            </a:r>
            <a:r>
              <a:rPr lang="ru-RU" dirty="0" err="1"/>
              <a:t>свідчить</a:t>
            </a:r>
            <a:r>
              <a:rPr lang="ru-RU" dirty="0"/>
              <a:t> </a:t>
            </a:r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судової</a:t>
            </a:r>
            <a:r>
              <a:rPr lang="ru-RU" dirty="0"/>
              <a:t> практики, суди часто </a:t>
            </a:r>
            <a:r>
              <a:rPr lang="ru-RU" dirty="0" err="1"/>
              <a:t>визнають</a:t>
            </a:r>
            <a:r>
              <a:rPr lang="ru-RU" dirty="0"/>
              <a:t> </a:t>
            </a:r>
            <a:r>
              <a:rPr lang="ru-RU" dirty="0" err="1"/>
              <a:t>недійсними</a:t>
            </a:r>
            <a:r>
              <a:rPr lang="ru-RU" dirty="0"/>
              <a:t> </a:t>
            </a:r>
            <a:r>
              <a:rPr lang="ru-RU" dirty="0" err="1"/>
              <a:t>заповіти</a:t>
            </a:r>
            <a:r>
              <a:rPr lang="ru-RU" dirty="0"/>
              <a:t>, </a:t>
            </a:r>
            <a:r>
              <a:rPr lang="ru-RU" dirty="0" err="1"/>
              <a:t>посвідчені</a:t>
            </a:r>
            <a:r>
              <a:rPr lang="ru-RU" dirty="0"/>
              <a:t> </a:t>
            </a:r>
            <a:r>
              <a:rPr lang="ru-RU" dirty="0" err="1"/>
              <a:t>посадовою</a:t>
            </a:r>
            <a:r>
              <a:rPr lang="ru-RU" dirty="0"/>
              <a:t> особою органу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 (ст. 1251 ЦК) та </a:t>
            </a:r>
            <a:r>
              <a:rPr lang="ru-RU" dirty="0" err="1"/>
              <a:t>іншою</a:t>
            </a:r>
            <a:r>
              <a:rPr lang="ru-RU" dirty="0"/>
              <a:t> </a:t>
            </a:r>
            <a:r>
              <a:rPr lang="ru-RU" dirty="0" err="1"/>
              <a:t>посадовою</a:t>
            </a:r>
            <a:r>
              <a:rPr lang="ru-RU" dirty="0"/>
              <a:t>, </a:t>
            </a:r>
            <a:r>
              <a:rPr lang="ru-RU" dirty="0" err="1"/>
              <a:t>службовою</a:t>
            </a:r>
            <a:r>
              <a:rPr lang="ru-RU" dirty="0"/>
              <a:t> особою (ст. 1252 ЦК). </a:t>
            </a:r>
            <a:r>
              <a:rPr lang="ru-RU" dirty="0" err="1"/>
              <a:t>Причому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розгляду</a:t>
            </a:r>
            <a:r>
              <a:rPr lang="ru-RU" dirty="0"/>
              <a:t> </a:t>
            </a:r>
            <a:r>
              <a:rPr lang="ru-RU" dirty="0" err="1"/>
              <a:t>цивільної</a:t>
            </a:r>
            <a:r>
              <a:rPr lang="ru-RU" dirty="0"/>
              <a:t> </a:t>
            </a:r>
            <a:r>
              <a:rPr lang="ru-RU" dirty="0" err="1"/>
              <a:t>справи</a:t>
            </a:r>
            <a:r>
              <a:rPr lang="ru-RU" dirty="0"/>
              <a:t> </a:t>
            </a:r>
            <a:r>
              <a:rPr lang="ru-RU" dirty="0" err="1"/>
              <a:t>виявляються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порядку </a:t>
            </a:r>
            <a:r>
              <a:rPr lang="ru-RU" dirty="0" err="1"/>
              <a:t>посвідчення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не </a:t>
            </a:r>
            <a:r>
              <a:rPr lang="ru-RU" dirty="0" err="1"/>
              <a:t>впливають</a:t>
            </a:r>
            <a:r>
              <a:rPr lang="ru-RU" dirty="0"/>
              <a:t> на свободу </a:t>
            </a:r>
            <a:r>
              <a:rPr lang="ru-RU" dirty="0" err="1"/>
              <a:t>волевиявлення</a:t>
            </a:r>
            <a:r>
              <a:rPr lang="ru-RU" dirty="0"/>
              <a:t> </a:t>
            </a:r>
            <a:r>
              <a:rPr lang="ru-RU" dirty="0" err="1"/>
              <a:t>заповідача</a:t>
            </a:r>
            <a:r>
              <a:rPr lang="ru-RU" dirty="0"/>
              <a:t>, а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переважно</a:t>
            </a:r>
            <a:r>
              <a:rPr lang="ru-RU" dirty="0"/>
              <a:t> характер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процедури</a:t>
            </a:r>
            <a:r>
              <a:rPr lang="ru-RU" dirty="0"/>
              <a:t>. Тим не </a:t>
            </a:r>
            <a:r>
              <a:rPr lang="ru-RU" dirty="0" err="1"/>
              <a:t>менш</a:t>
            </a:r>
            <a:r>
              <a:rPr lang="ru-RU" dirty="0"/>
              <a:t>, суди </a:t>
            </a:r>
            <a:r>
              <a:rPr lang="ru-RU" dirty="0" err="1"/>
              <a:t>кваліфікують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як </a:t>
            </a:r>
            <a:r>
              <a:rPr lang="ru-RU" dirty="0" err="1"/>
              <a:t>суттєві</a:t>
            </a:r>
            <a:r>
              <a:rPr lang="ru-RU" dirty="0"/>
              <a:t> і на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/>
              <a:t>визнають</a:t>
            </a:r>
            <a:r>
              <a:rPr lang="ru-RU" dirty="0"/>
              <a:t> </a:t>
            </a:r>
            <a:r>
              <a:rPr lang="ru-RU" dirty="0" err="1"/>
              <a:t>відповідні</a:t>
            </a:r>
            <a:r>
              <a:rPr lang="ru-RU" dirty="0"/>
              <a:t> </a:t>
            </a:r>
            <a:r>
              <a:rPr lang="ru-RU" dirty="0" err="1"/>
              <a:t>заповіти</a:t>
            </a:r>
            <a:r>
              <a:rPr lang="ru-RU" dirty="0"/>
              <a:t> </a:t>
            </a:r>
            <a:r>
              <a:rPr lang="ru-RU" dirty="0" err="1"/>
              <a:t>недійсними</a:t>
            </a:r>
            <a:r>
              <a:rPr lang="ru-RU" dirty="0"/>
              <a:t>. </a:t>
            </a:r>
            <a:r>
              <a:rPr lang="ru-RU" dirty="0" err="1"/>
              <a:t>Згідно</a:t>
            </a:r>
            <a:r>
              <a:rPr lang="ru-RU" dirty="0"/>
              <a:t> з п. 1.2 Порядку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нотаріальних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</a:t>
            </a:r>
            <a:r>
              <a:rPr lang="ru-RU" dirty="0" err="1"/>
              <a:t>посадовими</a:t>
            </a:r>
            <a:r>
              <a:rPr lang="ru-RU" dirty="0"/>
              <a:t> особами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самоврядування,</a:t>
            </a:r>
            <a:r>
              <a:rPr lang="ru-RU" baseline="30000" dirty="0"/>
              <a:t>48</a:t>
            </a:r>
            <a:r>
              <a:rPr lang="ru-RU" dirty="0"/>
              <a:t> </a:t>
            </a:r>
            <a:r>
              <a:rPr lang="ru-RU" dirty="0" err="1"/>
              <a:t>затвердженого</a:t>
            </a:r>
            <a:r>
              <a:rPr lang="ru-RU" dirty="0"/>
              <a:t> наказом </a:t>
            </a:r>
            <a:r>
              <a:rPr lang="ru-RU" dirty="0" err="1"/>
              <a:t>Міністерства</a:t>
            </a:r>
            <a:r>
              <a:rPr lang="ru-RU" dirty="0"/>
              <a:t> </a:t>
            </a:r>
            <a:r>
              <a:rPr lang="ru-RU" dirty="0" err="1"/>
              <a:t>юстиції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11.11.11 р. № 3306/5, </a:t>
            </a:r>
            <a:r>
              <a:rPr lang="ru-RU" dirty="0" err="1"/>
              <a:t>нотаріальні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вчиняють</a:t>
            </a:r>
            <a:r>
              <a:rPr lang="ru-RU" dirty="0"/>
              <a:t> </a:t>
            </a:r>
            <a:r>
              <a:rPr lang="ru-RU" dirty="0" err="1"/>
              <a:t>посадові</a:t>
            </a:r>
            <a:r>
              <a:rPr lang="ru-RU" dirty="0"/>
              <a:t> особи, на </a:t>
            </a:r>
            <a:r>
              <a:rPr lang="ru-RU" dirty="0" err="1"/>
              <a:t>яких</a:t>
            </a:r>
            <a:r>
              <a:rPr lang="ru-RU" dirty="0"/>
              <a:t> за </a:t>
            </a:r>
            <a:r>
              <a:rPr lang="ru-RU" dirty="0" err="1"/>
              <a:t>рішенням</a:t>
            </a:r>
            <a:r>
              <a:rPr lang="ru-RU" dirty="0"/>
              <a:t> </a:t>
            </a:r>
            <a:r>
              <a:rPr lang="ru-RU" dirty="0" err="1"/>
              <a:t>відповідного</a:t>
            </a:r>
            <a:r>
              <a:rPr lang="ru-RU" dirty="0"/>
              <a:t> органу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 </a:t>
            </a:r>
            <a:r>
              <a:rPr lang="ru-RU" dirty="0" err="1"/>
              <a:t>покладено</a:t>
            </a:r>
            <a:r>
              <a:rPr lang="ru-RU" dirty="0"/>
              <a:t>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523974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У </a:t>
            </a:r>
            <a:r>
              <a:rPr lang="ru-RU" dirty="0" err="1"/>
              <a:t>зв’язку</a:t>
            </a:r>
            <a:r>
              <a:rPr lang="ru-RU" dirty="0"/>
              <a:t> з </a:t>
            </a:r>
            <a:r>
              <a:rPr lang="ru-RU" dirty="0" err="1"/>
              <a:t>цим</a:t>
            </a:r>
            <a:r>
              <a:rPr lang="ru-RU" dirty="0"/>
              <a:t> суди при </a:t>
            </a:r>
            <a:r>
              <a:rPr lang="ru-RU" dirty="0" err="1"/>
              <a:t>вирішенні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r>
              <a:rPr lang="ru-RU" dirty="0"/>
              <a:t> про </a:t>
            </a:r>
            <a:r>
              <a:rPr lang="ru-RU" dirty="0" err="1"/>
              <a:t>недійсність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перевірити</a:t>
            </a:r>
            <a:r>
              <a:rPr lang="ru-RU" dirty="0"/>
              <a:t>,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приймалося</a:t>
            </a:r>
            <a:r>
              <a:rPr lang="ru-RU" dirty="0"/>
              <a:t> органом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відповідним</a:t>
            </a:r>
            <a:r>
              <a:rPr lang="ru-RU" dirty="0"/>
              <a:t> особам права </a:t>
            </a:r>
            <a:r>
              <a:rPr lang="ru-RU" dirty="0" err="1"/>
              <a:t>вчиняти</a:t>
            </a:r>
            <a:r>
              <a:rPr lang="ru-RU" dirty="0"/>
              <a:t> </a:t>
            </a:r>
            <a:r>
              <a:rPr lang="ru-RU" dirty="0" err="1"/>
              <a:t>нотаріальні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, в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посвідчувати</a:t>
            </a:r>
            <a:r>
              <a:rPr lang="ru-RU" dirty="0"/>
              <a:t> </a:t>
            </a:r>
            <a:r>
              <a:rPr lang="ru-RU" dirty="0" err="1"/>
              <a:t>заповіти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таке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не </a:t>
            </a:r>
            <a:r>
              <a:rPr lang="ru-RU" dirty="0" err="1"/>
              <a:t>приймалося</a:t>
            </a:r>
            <a:r>
              <a:rPr lang="ru-RU" dirty="0"/>
              <a:t>, то </a:t>
            </a:r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вважатиметься</a:t>
            </a:r>
            <a:r>
              <a:rPr lang="ru-RU" dirty="0"/>
              <a:t> </a:t>
            </a:r>
            <a:r>
              <a:rPr lang="ru-RU" dirty="0" err="1"/>
              <a:t>посвідченим</a:t>
            </a:r>
            <a:r>
              <a:rPr lang="ru-RU" dirty="0"/>
              <a:t> з </a:t>
            </a:r>
            <a:r>
              <a:rPr lang="ru-RU" dirty="0" err="1"/>
              <a:t>порушенням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. </a:t>
            </a:r>
            <a:endParaRPr lang="ru-RU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54945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По </a:t>
            </a:r>
            <a:r>
              <a:rPr lang="ru-RU" dirty="0" err="1"/>
              <a:t>іншій</a:t>
            </a:r>
            <a:r>
              <a:rPr lang="ru-RU" dirty="0"/>
              <a:t> </a:t>
            </a:r>
            <a:r>
              <a:rPr lang="ru-RU" dirty="0" err="1"/>
              <a:t>цивільній</a:t>
            </a:r>
            <a:r>
              <a:rPr lang="ru-RU" dirty="0"/>
              <a:t> </a:t>
            </a:r>
            <a:r>
              <a:rPr lang="ru-RU" dirty="0" err="1"/>
              <a:t>справі</a:t>
            </a:r>
            <a:r>
              <a:rPr lang="ru-RU" dirty="0"/>
              <a:t> </a:t>
            </a:r>
            <a:r>
              <a:rPr lang="ru-RU" dirty="0" smtClean="0"/>
              <a:t>ВСУ </a:t>
            </a:r>
            <a:r>
              <a:rPr lang="ru-RU" dirty="0" err="1"/>
              <a:t>визнав</a:t>
            </a:r>
            <a:r>
              <a:rPr lang="ru-RU" dirty="0"/>
              <a:t> </a:t>
            </a:r>
            <a:r>
              <a:rPr lang="ru-RU" dirty="0" err="1"/>
              <a:t>порушенням</a:t>
            </a:r>
            <a:r>
              <a:rPr lang="ru-RU" dirty="0"/>
              <a:t> </a:t>
            </a:r>
            <a:r>
              <a:rPr lang="ru-RU" dirty="0" err="1"/>
              <a:t>посвідчення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секретарем </a:t>
            </a:r>
            <a:r>
              <a:rPr lang="ru-RU" dirty="0" err="1"/>
              <a:t>сільської</a:t>
            </a:r>
            <a:r>
              <a:rPr lang="ru-RU" dirty="0"/>
              <a:t> ради,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розпорядженням</a:t>
            </a:r>
            <a:r>
              <a:rPr lang="ru-RU" dirty="0"/>
              <a:t> </a:t>
            </a:r>
            <a:r>
              <a:rPr lang="ru-RU" dirty="0" err="1"/>
              <a:t>голови</a:t>
            </a:r>
            <a:r>
              <a:rPr lang="ru-RU" dirty="0"/>
              <a:t> </a:t>
            </a:r>
            <a:r>
              <a:rPr lang="ru-RU" dirty="0" err="1"/>
              <a:t>сільської</a:t>
            </a:r>
            <a:r>
              <a:rPr lang="ru-RU" dirty="0"/>
              <a:t> ради </a:t>
            </a:r>
            <a:r>
              <a:rPr lang="ru-RU" dirty="0" err="1"/>
              <a:t>від</a:t>
            </a:r>
            <a:r>
              <a:rPr lang="ru-RU" dirty="0"/>
              <a:t> 30.12.11 р. </a:t>
            </a:r>
            <a:r>
              <a:rPr lang="ru-RU" dirty="0" err="1"/>
              <a:t>надано</a:t>
            </a:r>
            <a:r>
              <a:rPr lang="ru-RU" dirty="0"/>
              <a:t> право на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нотаріальних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. </a:t>
            </a:r>
            <a:r>
              <a:rPr lang="ru-RU" dirty="0" err="1"/>
              <a:t>Проте</a:t>
            </a:r>
            <a:r>
              <a:rPr lang="ru-RU" dirty="0"/>
              <a:t>, на час </a:t>
            </a:r>
            <a:r>
              <a:rPr lang="ru-RU" dirty="0" err="1"/>
              <a:t>посвідчення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, </a:t>
            </a:r>
            <a:r>
              <a:rPr lang="ru-RU" dirty="0" err="1"/>
              <a:t>секретар</a:t>
            </a:r>
            <a:r>
              <a:rPr lang="ru-RU" dirty="0"/>
              <a:t> </a:t>
            </a:r>
            <a:r>
              <a:rPr lang="ru-RU" dirty="0" err="1"/>
              <a:t>сільської</a:t>
            </a:r>
            <a:r>
              <a:rPr lang="ru-RU" dirty="0"/>
              <a:t> ради </a:t>
            </a:r>
            <a:r>
              <a:rPr lang="ru-RU" dirty="0" err="1"/>
              <a:t>перебувала</a:t>
            </a:r>
            <a:r>
              <a:rPr lang="ru-RU" dirty="0"/>
              <a:t> в </a:t>
            </a:r>
            <a:r>
              <a:rPr lang="ru-RU" dirty="0" err="1"/>
              <a:t>щорічній</a:t>
            </a:r>
            <a:r>
              <a:rPr lang="ru-RU" dirty="0"/>
              <a:t> </a:t>
            </a:r>
            <a:r>
              <a:rPr lang="ru-RU" dirty="0" err="1"/>
              <a:t>відпустці</a:t>
            </a:r>
            <a:r>
              <a:rPr lang="ru-RU" dirty="0"/>
              <a:t>, 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обов’язки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 в </a:t>
            </a:r>
            <a:r>
              <a:rPr lang="ru-RU" dirty="0" err="1"/>
              <a:t>частині</a:t>
            </a:r>
            <a:r>
              <a:rPr lang="ru-RU" dirty="0"/>
              <a:t>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нотаріальних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,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надане</a:t>
            </a:r>
            <a:r>
              <a:rPr lang="ru-RU" dirty="0"/>
              <a:t> головному бухгалтеру </a:t>
            </a:r>
            <a:r>
              <a:rPr lang="ru-RU" dirty="0" err="1"/>
              <a:t>сільської</a:t>
            </a:r>
            <a:r>
              <a:rPr lang="ru-RU" dirty="0"/>
              <a:t> ради. З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підстав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</a:t>
            </a:r>
            <a:r>
              <a:rPr lang="ru-RU" dirty="0" err="1"/>
              <a:t>апеляційного</a:t>
            </a:r>
            <a:r>
              <a:rPr lang="ru-RU" dirty="0"/>
              <a:t> суду про </a:t>
            </a:r>
            <a:r>
              <a:rPr lang="ru-RU" dirty="0" err="1"/>
              <a:t>відмову</a:t>
            </a:r>
            <a:r>
              <a:rPr lang="ru-RU" dirty="0"/>
              <a:t> у  </a:t>
            </a:r>
            <a:r>
              <a:rPr lang="ru-RU" dirty="0" err="1"/>
              <a:t>позові</a:t>
            </a:r>
            <a:r>
              <a:rPr lang="ru-RU" dirty="0"/>
              <a:t> про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нікчемності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відмовлено</a:t>
            </a:r>
            <a:r>
              <a:rPr lang="ru-RU" dirty="0"/>
              <a:t>, а справу передано на </a:t>
            </a:r>
            <a:r>
              <a:rPr lang="ru-RU" dirty="0" err="1"/>
              <a:t>новий</a:t>
            </a:r>
            <a:r>
              <a:rPr lang="ru-RU" dirty="0"/>
              <a:t> </a:t>
            </a:r>
            <a:r>
              <a:rPr lang="ru-RU" dirty="0" err="1"/>
              <a:t>розгляд</a:t>
            </a:r>
            <a:r>
              <a:rPr lang="ru-RU" dirty="0"/>
              <a:t> до суду </a:t>
            </a:r>
            <a:r>
              <a:rPr lang="ru-RU" dirty="0" err="1"/>
              <a:t>апеляційної</a:t>
            </a:r>
            <a:r>
              <a:rPr lang="ru-RU" dirty="0"/>
              <a:t> </a:t>
            </a:r>
            <a:r>
              <a:rPr lang="ru-RU" dirty="0" err="1"/>
              <a:t>інстанції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469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Заповіт</a:t>
            </a:r>
            <a:r>
              <a:rPr lang="ru-RU" dirty="0"/>
              <a:t>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односторонній</a:t>
            </a:r>
            <a:r>
              <a:rPr lang="ru-RU" dirty="0"/>
              <a:t> </a:t>
            </a:r>
            <a:r>
              <a:rPr lang="ru-RU" dirty="0" err="1"/>
              <a:t>правочин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вважається</a:t>
            </a:r>
            <a:r>
              <a:rPr lang="ru-RU" dirty="0"/>
              <a:t> </a:t>
            </a:r>
            <a:r>
              <a:rPr lang="ru-RU" dirty="0" err="1"/>
              <a:t>дійсним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того, як </a:t>
            </a:r>
            <a:r>
              <a:rPr lang="ru-RU" dirty="0" err="1"/>
              <a:t>заповідач</a:t>
            </a:r>
            <a:r>
              <a:rPr lang="ru-RU" dirty="0"/>
              <a:t> в </a:t>
            </a:r>
            <a:r>
              <a:rPr lang="ru-RU" dirty="0" err="1"/>
              <a:t>установленому</a:t>
            </a:r>
            <a:r>
              <a:rPr lang="ru-RU" dirty="0"/>
              <a:t> порядку і в </a:t>
            </a:r>
            <a:r>
              <a:rPr lang="ru-RU" dirty="0" err="1"/>
              <a:t>належній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 </a:t>
            </a:r>
            <a:r>
              <a:rPr lang="ru-RU" dirty="0" err="1"/>
              <a:t>виявить</a:t>
            </a:r>
            <a:r>
              <a:rPr lang="ru-RU" dirty="0"/>
              <a:t> свою волю. </a:t>
            </a:r>
            <a:endParaRPr lang="ru-RU" dirty="0" smtClean="0"/>
          </a:p>
          <a:p>
            <a:r>
              <a:rPr lang="ru-RU" dirty="0" smtClean="0"/>
              <a:t>Про </a:t>
            </a:r>
            <a:r>
              <a:rPr lang="ru-RU" dirty="0" err="1"/>
              <a:t>складення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заповідач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сповістити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зацікавлених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а </a:t>
            </a:r>
            <a:r>
              <a:rPr lang="ru-RU" dirty="0" err="1"/>
              <a:t>може</a:t>
            </a:r>
            <a:r>
              <a:rPr lang="ru-RU" dirty="0"/>
              <a:t> і не </a:t>
            </a:r>
            <a:r>
              <a:rPr lang="ru-RU" dirty="0" err="1"/>
              <a:t>знайомити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своєю</a:t>
            </a:r>
            <a:r>
              <a:rPr lang="ru-RU" dirty="0"/>
              <a:t> </a:t>
            </a:r>
            <a:r>
              <a:rPr lang="ru-RU" dirty="0" err="1"/>
              <a:t>останньою</a:t>
            </a:r>
            <a:r>
              <a:rPr lang="ru-RU" dirty="0"/>
              <a:t> волею,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ніяк</a:t>
            </a:r>
            <a:r>
              <a:rPr lang="ru-RU" dirty="0"/>
              <a:t> не </a:t>
            </a:r>
            <a:r>
              <a:rPr lang="ru-RU" dirty="0" err="1"/>
              <a:t>впливає</a:t>
            </a:r>
            <a:r>
              <a:rPr lang="ru-RU" dirty="0"/>
              <a:t> на </a:t>
            </a:r>
            <a:r>
              <a:rPr lang="ru-RU" dirty="0" err="1"/>
              <a:t>дійсність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9171711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Окремо</a:t>
            </a:r>
            <a:r>
              <a:rPr lang="ru-RU" dirty="0"/>
              <a:t>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вказати</a:t>
            </a:r>
            <a:r>
              <a:rPr lang="ru-RU" dirty="0"/>
              <a:t> на </a:t>
            </a:r>
            <a:r>
              <a:rPr lang="ru-RU" dirty="0" err="1"/>
              <a:t>судову</a:t>
            </a:r>
            <a:r>
              <a:rPr lang="ru-RU" dirty="0"/>
              <a:t> практику у справах про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недійсними</a:t>
            </a:r>
            <a:r>
              <a:rPr lang="ru-RU" dirty="0"/>
              <a:t> </a:t>
            </a:r>
            <a:r>
              <a:rPr lang="ru-RU" dirty="0" err="1"/>
              <a:t>заповітів</a:t>
            </a:r>
            <a:r>
              <a:rPr lang="ru-RU" dirty="0"/>
              <a:t>, </a:t>
            </a:r>
            <a:r>
              <a:rPr lang="ru-RU" dirty="0" err="1"/>
              <a:t>посвідчених</a:t>
            </a:r>
            <a:r>
              <a:rPr lang="ru-RU" dirty="0"/>
              <a:t> </a:t>
            </a:r>
            <a:r>
              <a:rPr lang="ru-RU" dirty="0" err="1"/>
              <a:t>нотаріусами</a:t>
            </a:r>
            <a:r>
              <a:rPr lang="ru-RU" dirty="0"/>
              <a:t> за межами </a:t>
            </a:r>
            <a:r>
              <a:rPr lang="ru-RU" dirty="0" err="1"/>
              <a:t>свого</a:t>
            </a:r>
            <a:r>
              <a:rPr lang="ru-RU" dirty="0"/>
              <a:t> </a:t>
            </a:r>
            <a:r>
              <a:rPr lang="ru-RU" dirty="0" err="1"/>
              <a:t>нотаріального</a:t>
            </a:r>
            <a:r>
              <a:rPr lang="ru-RU" dirty="0"/>
              <a:t> округу. 01.10.08 р. до Закону </a:t>
            </a:r>
            <a:r>
              <a:rPr lang="ru-RU" dirty="0" err="1"/>
              <a:t>України</a:t>
            </a:r>
            <a:r>
              <a:rPr lang="ru-RU" dirty="0"/>
              <a:t> «Про </a:t>
            </a:r>
            <a:r>
              <a:rPr lang="ru-RU" dirty="0" err="1"/>
              <a:t>нотаріат</a:t>
            </a:r>
            <a:r>
              <a:rPr lang="ru-RU" dirty="0"/>
              <a:t>» </a:t>
            </a:r>
            <a:r>
              <a:rPr lang="ru-RU" dirty="0" err="1"/>
              <a:t>була</a:t>
            </a:r>
            <a:r>
              <a:rPr lang="ru-RU" dirty="0"/>
              <a:t> внесена ст. 131 , </a:t>
            </a:r>
            <a:r>
              <a:rPr lang="ru-RU" dirty="0" err="1"/>
              <a:t>відповідно</a:t>
            </a:r>
            <a:r>
              <a:rPr lang="ru-RU" dirty="0"/>
              <a:t> до ч. 3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нотаріус</a:t>
            </a:r>
            <a:r>
              <a:rPr lang="ru-RU" dirty="0"/>
              <a:t> не </a:t>
            </a:r>
            <a:r>
              <a:rPr lang="ru-RU" dirty="0" err="1"/>
              <a:t>вправі</a:t>
            </a:r>
            <a:r>
              <a:rPr lang="ru-RU" dirty="0"/>
              <a:t> </a:t>
            </a:r>
            <a:r>
              <a:rPr lang="ru-RU" dirty="0" err="1"/>
              <a:t>здійснювати</a:t>
            </a:r>
            <a:r>
              <a:rPr lang="ru-RU" dirty="0"/>
              <a:t> </a:t>
            </a:r>
            <a:r>
              <a:rPr lang="ru-RU" dirty="0" err="1"/>
              <a:t>нотаріальну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 за межами </a:t>
            </a:r>
            <a:r>
              <a:rPr lang="ru-RU" dirty="0" err="1"/>
              <a:t>свого</a:t>
            </a:r>
            <a:r>
              <a:rPr lang="ru-RU" dirty="0"/>
              <a:t> </a:t>
            </a:r>
            <a:r>
              <a:rPr lang="ru-RU" dirty="0" err="1"/>
              <a:t>нотаріального</a:t>
            </a:r>
            <a:r>
              <a:rPr lang="ru-RU" dirty="0"/>
              <a:t> округу, за </a:t>
            </a:r>
            <a:r>
              <a:rPr lang="ru-RU" dirty="0" err="1"/>
              <a:t>винятком</a:t>
            </a:r>
            <a:r>
              <a:rPr lang="ru-RU" dirty="0"/>
              <a:t> </a:t>
            </a:r>
            <a:r>
              <a:rPr lang="ru-RU" dirty="0" err="1"/>
              <a:t>заміщення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нотаріусів</a:t>
            </a:r>
            <a:r>
              <a:rPr lang="ru-RU" dirty="0"/>
              <a:t> у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передбачених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Законом.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90962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Н</a:t>
            </a:r>
            <a:r>
              <a:rPr lang="ru-RU" dirty="0" err="1" smtClean="0"/>
              <a:t>отаріальний</a:t>
            </a:r>
            <a:r>
              <a:rPr lang="ru-RU" dirty="0" smtClean="0"/>
              <a:t> </a:t>
            </a:r>
            <a:r>
              <a:rPr lang="ru-RU" dirty="0"/>
              <a:t>округ — </a:t>
            </a:r>
            <a:r>
              <a:rPr lang="ru-RU" dirty="0" err="1"/>
              <a:t>територіальна</a:t>
            </a:r>
            <a:r>
              <a:rPr lang="ru-RU" dirty="0"/>
              <a:t> </a:t>
            </a:r>
            <a:r>
              <a:rPr lang="ru-RU" dirty="0" err="1"/>
              <a:t>одиниця</a:t>
            </a:r>
            <a:r>
              <a:rPr lang="ru-RU" dirty="0"/>
              <a:t>, в межах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нотаріус</a:t>
            </a:r>
            <a:r>
              <a:rPr lang="ru-RU" dirty="0"/>
              <a:t> </a:t>
            </a:r>
            <a:r>
              <a:rPr lang="ru-RU" dirty="0" err="1"/>
              <a:t>здійснює</a:t>
            </a:r>
            <a:r>
              <a:rPr lang="ru-RU" dirty="0"/>
              <a:t> </a:t>
            </a:r>
            <a:r>
              <a:rPr lang="ru-RU" dirty="0" err="1"/>
              <a:t>нотаріальну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 і в межах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знаходиться</a:t>
            </a:r>
            <a:r>
              <a:rPr lang="ru-RU" dirty="0"/>
              <a:t> </a:t>
            </a:r>
            <a:r>
              <a:rPr lang="ru-RU" dirty="0" err="1"/>
              <a:t>державна</a:t>
            </a:r>
            <a:r>
              <a:rPr lang="ru-RU" dirty="0"/>
              <a:t> </a:t>
            </a:r>
            <a:r>
              <a:rPr lang="ru-RU" dirty="0" err="1"/>
              <a:t>нотаріальна</a:t>
            </a:r>
            <a:r>
              <a:rPr lang="ru-RU" dirty="0"/>
              <a:t> контора, в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працює</a:t>
            </a:r>
            <a:r>
              <a:rPr lang="ru-RU" dirty="0"/>
              <a:t> </a:t>
            </a:r>
            <a:r>
              <a:rPr lang="ru-RU" dirty="0" err="1"/>
              <a:t>державний</a:t>
            </a:r>
            <a:r>
              <a:rPr lang="ru-RU" dirty="0"/>
              <a:t> </a:t>
            </a:r>
            <a:r>
              <a:rPr lang="ru-RU" dirty="0" err="1"/>
              <a:t>нотаріус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робоче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приватного </a:t>
            </a:r>
            <a:r>
              <a:rPr lang="ru-RU" dirty="0" err="1"/>
              <a:t>нотаріуса</a:t>
            </a:r>
            <a:r>
              <a:rPr lang="ru-RU" dirty="0"/>
              <a:t>.  </a:t>
            </a:r>
            <a:r>
              <a:rPr lang="ru-RU" dirty="0" err="1"/>
              <a:t>Нотаріальні</a:t>
            </a:r>
            <a:r>
              <a:rPr lang="ru-RU" dirty="0"/>
              <a:t> округи </a:t>
            </a:r>
            <a:r>
              <a:rPr lang="ru-RU" dirty="0" err="1"/>
              <a:t>визначаються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адміністративнотериторіального</a:t>
            </a:r>
            <a:r>
              <a:rPr lang="ru-RU" dirty="0"/>
              <a:t> устрою </a:t>
            </a:r>
            <a:r>
              <a:rPr lang="ru-RU" dirty="0" err="1"/>
              <a:t>України</a:t>
            </a:r>
            <a:r>
              <a:rPr lang="ru-RU" dirty="0"/>
              <a:t>. У </a:t>
            </a:r>
            <a:r>
              <a:rPr lang="ru-RU" dirty="0" err="1"/>
              <a:t>містах</a:t>
            </a:r>
            <a:r>
              <a:rPr lang="ru-RU" dirty="0"/>
              <a:t> з </a:t>
            </a:r>
            <a:r>
              <a:rPr lang="ru-RU" dirty="0" err="1"/>
              <a:t>районним</a:t>
            </a:r>
            <a:r>
              <a:rPr lang="ru-RU" dirty="0"/>
              <a:t> </a:t>
            </a:r>
            <a:r>
              <a:rPr lang="ru-RU" dirty="0" err="1"/>
              <a:t>поділом</a:t>
            </a:r>
            <a:r>
              <a:rPr lang="ru-RU" dirty="0"/>
              <a:t> округом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нотаріуса</a:t>
            </a:r>
            <a:r>
              <a:rPr lang="ru-RU" dirty="0"/>
              <a:t> є вся </a:t>
            </a:r>
            <a:r>
              <a:rPr lang="ru-RU" dirty="0" err="1"/>
              <a:t>територія</a:t>
            </a:r>
            <a:r>
              <a:rPr lang="ru-RU" dirty="0"/>
              <a:t> </a:t>
            </a:r>
            <a:r>
              <a:rPr lang="ru-RU" dirty="0" err="1"/>
              <a:t>міста</a:t>
            </a:r>
            <a:r>
              <a:rPr lang="ru-RU" dirty="0"/>
              <a:t>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 </a:t>
            </a:r>
            <a:r>
              <a:rPr lang="ru-RU" dirty="0" err="1"/>
              <a:t>адміністративнотериторіального</a:t>
            </a:r>
            <a:r>
              <a:rPr lang="ru-RU" dirty="0"/>
              <a:t> </a:t>
            </a:r>
            <a:r>
              <a:rPr lang="ru-RU" dirty="0" err="1"/>
              <a:t>поділу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в 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розташування</a:t>
            </a:r>
            <a:r>
              <a:rPr lang="ru-RU" dirty="0"/>
              <a:t> </a:t>
            </a:r>
            <a:r>
              <a:rPr lang="ru-RU" dirty="0" err="1"/>
              <a:t>робочого</a:t>
            </a:r>
            <a:r>
              <a:rPr lang="ru-RU" dirty="0"/>
              <a:t> </a:t>
            </a:r>
            <a:r>
              <a:rPr lang="ru-RU" dirty="0" err="1"/>
              <a:t>місця</a:t>
            </a:r>
            <a:r>
              <a:rPr lang="ru-RU" dirty="0"/>
              <a:t> приватного </a:t>
            </a:r>
            <a:r>
              <a:rPr lang="ru-RU" dirty="0" err="1"/>
              <a:t>нотаріуса</a:t>
            </a:r>
            <a:r>
              <a:rPr lang="ru-RU" dirty="0"/>
              <a:t> </a:t>
            </a:r>
            <a:r>
              <a:rPr lang="ru-RU" dirty="0" err="1"/>
              <a:t>увійшло</a:t>
            </a:r>
            <a:r>
              <a:rPr lang="ru-RU" dirty="0"/>
              <a:t> до </a:t>
            </a:r>
            <a:r>
              <a:rPr lang="ru-RU" dirty="0" err="1"/>
              <a:t>іншого</a:t>
            </a:r>
            <a:r>
              <a:rPr lang="ru-RU" dirty="0"/>
              <a:t> </a:t>
            </a:r>
            <a:r>
              <a:rPr lang="ru-RU" dirty="0" err="1"/>
              <a:t>нотаріального</a:t>
            </a:r>
            <a:r>
              <a:rPr lang="ru-RU" dirty="0"/>
              <a:t> округу, </a:t>
            </a:r>
            <a:r>
              <a:rPr lang="ru-RU" dirty="0" err="1"/>
              <a:t>нотаріальна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відповідних</a:t>
            </a:r>
            <a:r>
              <a:rPr lang="ru-RU" dirty="0"/>
              <a:t> </a:t>
            </a:r>
            <a:r>
              <a:rPr lang="ru-RU" dirty="0" err="1"/>
              <a:t>нотаріусів</a:t>
            </a:r>
            <a:r>
              <a:rPr lang="ru-RU" dirty="0"/>
              <a:t> повинна бути </a:t>
            </a:r>
            <a:r>
              <a:rPr lang="ru-RU" dirty="0" err="1"/>
              <a:t>зареєстрована</a:t>
            </a:r>
            <a:r>
              <a:rPr lang="ru-RU" dirty="0"/>
              <a:t> в 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нотаріальному</a:t>
            </a:r>
            <a:r>
              <a:rPr lang="ru-RU" dirty="0"/>
              <a:t> </a:t>
            </a:r>
            <a:r>
              <a:rPr lang="ru-RU" dirty="0" err="1"/>
              <a:t>окрузі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96317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Нотаріальні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вчиняються</a:t>
            </a:r>
            <a:r>
              <a:rPr lang="ru-RU" dirty="0"/>
              <a:t> в  </a:t>
            </a:r>
            <a:r>
              <a:rPr lang="ru-RU" dirty="0" err="1"/>
              <a:t>приміщенні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нотаріальної</a:t>
            </a:r>
            <a:r>
              <a:rPr lang="ru-RU" dirty="0"/>
              <a:t> </a:t>
            </a:r>
            <a:r>
              <a:rPr lang="ru-RU" dirty="0" err="1"/>
              <a:t>контори</a:t>
            </a:r>
            <a:r>
              <a:rPr lang="ru-RU" dirty="0"/>
              <a:t>, у державному </a:t>
            </a:r>
            <a:r>
              <a:rPr lang="ru-RU" dirty="0" err="1"/>
              <a:t>нотаріальному</a:t>
            </a:r>
            <a:r>
              <a:rPr lang="ru-RU" dirty="0"/>
              <a:t> </a:t>
            </a:r>
            <a:r>
              <a:rPr lang="ru-RU" dirty="0" err="1"/>
              <a:t>архіві</a:t>
            </a:r>
            <a:r>
              <a:rPr lang="ru-RU" dirty="0"/>
              <a:t>, </a:t>
            </a:r>
            <a:r>
              <a:rPr lang="ru-RU" dirty="0" err="1"/>
              <a:t>приміщенні</a:t>
            </a:r>
            <a:r>
              <a:rPr lang="ru-RU" dirty="0"/>
              <a:t>, яке є </a:t>
            </a:r>
            <a:r>
              <a:rPr lang="ru-RU" dirty="0" err="1"/>
              <a:t>робочим</a:t>
            </a:r>
            <a:r>
              <a:rPr lang="ru-RU" dirty="0"/>
              <a:t> </a:t>
            </a:r>
            <a:r>
              <a:rPr lang="ru-RU" dirty="0" err="1"/>
              <a:t>місцем</a:t>
            </a:r>
            <a:r>
              <a:rPr lang="ru-RU" dirty="0"/>
              <a:t> приватного </a:t>
            </a:r>
            <a:r>
              <a:rPr lang="ru-RU" dirty="0" err="1"/>
              <a:t>нотаріуса</a:t>
            </a:r>
            <a:r>
              <a:rPr lang="ru-RU" dirty="0"/>
              <a:t>. В 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випадках</a:t>
            </a:r>
            <a:r>
              <a:rPr lang="ru-RU" dirty="0"/>
              <a:t>, коли </a:t>
            </a:r>
            <a:r>
              <a:rPr lang="ru-RU" dirty="0" err="1"/>
              <a:t>фізична</a:t>
            </a:r>
            <a:r>
              <a:rPr lang="ru-RU" dirty="0"/>
              <a:t> особа не 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з’явитися</a:t>
            </a:r>
            <a:r>
              <a:rPr lang="ru-RU" dirty="0"/>
              <a:t> в </a:t>
            </a:r>
            <a:r>
              <a:rPr lang="ru-RU" dirty="0" err="1"/>
              <a:t>зазначене</a:t>
            </a:r>
            <a:r>
              <a:rPr lang="ru-RU" dirty="0"/>
              <a:t> </a:t>
            </a:r>
            <a:r>
              <a:rPr lang="ru-RU" dirty="0" err="1"/>
              <a:t>приміщення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коли того </a:t>
            </a:r>
            <a:r>
              <a:rPr lang="ru-RU" dirty="0" err="1"/>
              <a:t>вимагають</a:t>
            </a:r>
            <a:r>
              <a:rPr lang="ru-RU" dirty="0"/>
              <a:t>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посвідчуваного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,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нотаріальні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вчинені</a:t>
            </a:r>
            <a:r>
              <a:rPr lang="ru-RU" dirty="0"/>
              <a:t> поза </a:t>
            </a:r>
            <a:r>
              <a:rPr lang="ru-RU" dirty="0" err="1"/>
              <a:t>вказаними</a:t>
            </a:r>
            <a:r>
              <a:rPr lang="ru-RU" dirty="0"/>
              <a:t> </a:t>
            </a:r>
            <a:r>
              <a:rPr lang="ru-RU" dirty="0" err="1"/>
              <a:t>приміщеннями</a:t>
            </a:r>
            <a:r>
              <a:rPr lang="ru-RU" dirty="0"/>
              <a:t>, але в межах </a:t>
            </a:r>
            <a:r>
              <a:rPr lang="ru-RU" dirty="0" err="1"/>
              <a:t>нотаріального</a:t>
            </a:r>
            <a:r>
              <a:rPr lang="ru-RU" dirty="0"/>
              <a:t> округу. </a:t>
            </a:r>
            <a:r>
              <a:rPr lang="ru-RU" dirty="0" err="1"/>
              <a:t>Нотаріус</a:t>
            </a:r>
            <a:r>
              <a:rPr lang="ru-RU" dirty="0"/>
              <a:t> не </a:t>
            </a:r>
            <a:r>
              <a:rPr lang="ru-RU" dirty="0" err="1"/>
              <a:t>вправі</a:t>
            </a:r>
            <a:r>
              <a:rPr lang="ru-RU" dirty="0"/>
              <a:t> </a:t>
            </a:r>
            <a:r>
              <a:rPr lang="ru-RU" dirty="0" err="1"/>
              <a:t>здійснювати</a:t>
            </a:r>
            <a:r>
              <a:rPr lang="ru-RU" dirty="0"/>
              <a:t> </a:t>
            </a:r>
            <a:r>
              <a:rPr lang="ru-RU" dirty="0" err="1"/>
              <a:t>нотаріальну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 за  межами </a:t>
            </a:r>
            <a:r>
              <a:rPr lang="ru-RU" dirty="0" err="1"/>
              <a:t>свого</a:t>
            </a:r>
            <a:r>
              <a:rPr lang="ru-RU" dirty="0"/>
              <a:t> </a:t>
            </a:r>
            <a:r>
              <a:rPr lang="ru-RU" dirty="0" err="1"/>
              <a:t>нотаріального</a:t>
            </a:r>
            <a:r>
              <a:rPr lang="ru-RU" dirty="0"/>
              <a:t> округу, за </a:t>
            </a:r>
            <a:r>
              <a:rPr lang="ru-RU" dirty="0" err="1"/>
              <a:t>винятком</a:t>
            </a:r>
            <a:r>
              <a:rPr lang="ru-RU" dirty="0"/>
              <a:t> </a:t>
            </a:r>
            <a:r>
              <a:rPr lang="ru-RU" dirty="0" err="1"/>
              <a:t>заміщення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нотаріусів</a:t>
            </a:r>
            <a:r>
              <a:rPr lang="ru-RU" dirty="0"/>
              <a:t> у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передбачених</a:t>
            </a:r>
            <a:r>
              <a:rPr lang="ru-RU" dirty="0"/>
              <a:t> Законом.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054382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Поширеною</a:t>
            </a:r>
            <a:r>
              <a:rPr lang="ru-RU" dirty="0"/>
              <a:t> </a:t>
            </a:r>
            <a:r>
              <a:rPr lang="ru-RU" dirty="0" err="1"/>
              <a:t>підставою</a:t>
            </a:r>
            <a:r>
              <a:rPr lang="ru-RU" dirty="0"/>
              <a:t> для </a:t>
            </a:r>
            <a:r>
              <a:rPr lang="ru-RU" dirty="0" err="1"/>
              <a:t>пред’явлення</a:t>
            </a:r>
            <a:r>
              <a:rPr lang="ru-RU" dirty="0"/>
              <a:t> позову про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недійсним</a:t>
            </a:r>
            <a:r>
              <a:rPr lang="ru-RU" dirty="0"/>
              <a:t> є </a:t>
            </a:r>
            <a:r>
              <a:rPr lang="ru-RU" dirty="0" err="1"/>
              <a:t>відсутність</a:t>
            </a:r>
            <a:r>
              <a:rPr lang="ru-RU" dirty="0"/>
              <a:t> у </a:t>
            </a:r>
            <a:r>
              <a:rPr lang="ru-RU" dirty="0" err="1"/>
              <a:t>тексті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вказівки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складався</a:t>
            </a:r>
            <a:r>
              <a:rPr lang="ru-RU" dirty="0"/>
              <a:t> та </a:t>
            </a:r>
            <a:r>
              <a:rPr lang="ru-RU" dirty="0" err="1"/>
              <a:t>посвідчувався</a:t>
            </a:r>
            <a:r>
              <a:rPr lang="ru-RU" dirty="0"/>
              <a:t> поза </a:t>
            </a:r>
            <a:r>
              <a:rPr lang="ru-RU" dirty="0" err="1"/>
              <a:t>приміщенням</a:t>
            </a:r>
            <a:r>
              <a:rPr lang="ru-RU" dirty="0"/>
              <a:t> </a:t>
            </a:r>
            <a:r>
              <a:rPr lang="ru-RU" dirty="0" err="1"/>
              <a:t>нотаріальної</a:t>
            </a:r>
            <a:r>
              <a:rPr lang="ru-RU" dirty="0"/>
              <a:t> </a:t>
            </a:r>
            <a:r>
              <a:rPr lang="ru-RU" dirty="0" err="1"/>
              <a:t>контори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 </a:t>
            </a:r>
            <a:r>
              <a:rPr lang="ru-RU" dirty="0" err="1"/>
              <a:t>сільської</a:t>
            </a:r>
            <a:r>
              <a:rPr lang="ru-RU" dirty="0"/>
              <a:t> ради. </a:t>
            </a:r>
            <a:r>
              <a:rPr lang="ru-RU" dirty="0" err="1"/>
              <a:t>Законодавством</a:t>
            </a:r>
            <a:r>
              <a:rPr lang="ru-RU" dirty="0"/>
              <a:t> </a:t>
            </a:r>
            <a:r>
              <a:rPr lang="ru-RU" dirty="0" err="1"/>
              <a:t>дозволяється</a:t>
            </a:r>
            <a:r>
              <a:rPr lang="ru-RU" dirty="0"/>
              <a:t>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нотаріальних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поза </a:t>
            </a:r>
            <a:r>
              <a:rPr lang="ru-RU" dirty="0" err="1"/>
              <a:t>приміщенням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нотаріальної</a:t>
            </a:r>
            <a:r>
              <a:rPr lang="ru-RU" dirty="0"/>
              <a:t> </a:t>
            </a:r>
            <a:r>
              <a:rPr lang="ru-RU" dirty="0" err="1"/>
              <a:t>контори</a:t>
            </a:r>
            <a:r>
              <a:rPr lang="ru-RU" dirty="0"/>
              <a:t>, державного </a:t>
            </a:r>
            <a:r>
              <a:rPr lang="ru-RU" dirty="0" err="1"/>
              <a:t>нотаріального</a:t>
            </a:r>
            <a:r>
              <a:rPr lang="ru-RU" dirty="0"/>
              <a:t> </a:t>
            </a:r>
            <a:r>
              <a:rPr lang="ru-RU" dirty="0" err="1"/>
              <a:t>архіву</a:t>
            </a:r>
            <a:r>
              <a:rPr lang="ru-RU" dirty="0"/>
              <a:t>, </a:t>
            </a:r>
            <a:r>
              <a:rPr lang="ru-RU" dirty="0" err="1"/>
              <a:t>приміщенням</a:t>
            </a:r>
            <a:r>
              <a:rPr lang="ru-RU" dirty="0"/>
              <a:t>, яке є </a:t>
            </a:r>
            <a:r>
              <a:rPr lang="ru-RU" dirty="0" err="1"/>
              <a:t>робочим</a:t>
            </a:r>
            <a:r>
              <a:rPr lang="ru-RU" dirty="0"/>
              <a:t> </a:t>
            </a:r>
            <a:r>
              <a:rPr lang="ru-RU" dirty="0" err="1"/>
              <a:t>місцем</a:t>
            </a:r>
            <a:r>
              <a:rPr lang="ru-RU" dirty="0"/>
              <a:t> (конторою) приватного </a:t>
            </a:r>
            <a:r>
              <a:rPr lang="ru-RU" dirty="0" err="1"/>
              <a:t>нотаріуса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поза </a:t>
            </a:r>
            <a:r>
              <a:rPr lang="ru-RU" dirty="0" err="1"/>
              <a:t>приміщенням</a:t>
            </a:r>
            <a:r>
              <a:rPr lang="ru-RU" dirty="0"/>
              <a:t> органу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. </a:t>
            </a:r>
            <a:r>
              <a:rPr lang="ru-RU" dirty="0" err="1"/>
              <a:t>Однак</a:t>
            </a:r>
            <a:r>
              <a:rPr lang="ru-RU" dirty="0"/>
              <a:t>, у такому </a:t>
            </a:r>
            <a:r>
              <a:rPr lang="ru-RU" dirty="0" err="1"/>
              <a:t>разі</a:t>
            </a:r>
            <a:r>
              <a:rPr lang="ru-RU" dirty="0"/>
              <a:t>, у </a:t>
            </a:r>
            <a:r>
              <a:rPr lang="ru-RU" dirty="0" err="1"/>
              <a:t>посвідчувальному</a:t>
            </a:r>
            <a:r>
              <a:rPr lang="ru-RU" dirty="0"/>
              <a:t> </a:t>
            </a:r>
            <a:r>
              <a:rPr lang="ru-RU" dirty="0" err="1"/>
              <a:t>написі</a:t>
            </a:r>
            <a:r>
              <a:rPr lang="ru-RU" dirty="0"/>
              <a:t> та в </a:t>
            </a:r>
            <a:r>
              <a:rPr lang="ru-RU" dirty="0" err="1"/>
              <a:t>реєстрі</a:t>
            </a:r>
            <a:r>
              <a:rPr lang="ru-RU" dirty="0"/>
              <a:t> для </a:t>
            </a:r>
            <a:r>
              <a:rPr lang="ru-RU" dirty="0" err="1"/>
              <a:t>реєстрації</a:t>
            </a:r>
            <a:r>
              <a:rPr lang="ru-RU" dirty="0"/>
              <a:t> </a:t>
            </a:r>
            <a:r>
              <a:rPr lang="ru-RU" dirty="0" err="1"/>
              <a:t>нотаріальних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, </a:t>
            </a:r>
            <a:r>
              <a:rPr lang="ru-RU" dirty="0" err="1"/>
              <a:t>обов’язково</a:t>
            </a:r>
            <a:r>
              <a:rPr lang="ru-RU" dirty="0"/>
              <a:t> </a:t>
            </a:r>
            <a:r>
              <a:rPr lang="ru-RU" dirty="0" err="1"/>
              <a:t>зазначається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нотаріальної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(</a:t>
            </a:r>
            <a:r>
              <a:rPr lang="ru-RU" dirty="0" err="1"/>
              <a:t>удома</a:t>
            </a:r>
            <a:r>
              <a:rPr lang="ru-RU" dirty="0"/>
              <a:t>, у </a:t>
            </a:r>
            <a:r>
              <a:rPr lang="ru-RU" dirty="0" err="1"/>
              <a:t>лікарні</a:t>
            </a:r>
            <a:r>
              <a:rPr lang="ru-RU" dirty="0"/>
              <a:t>, за </a:t>
            </a:r>
            <a:r>
              <a:rPr lang="ru-RU" dirty="0" err="1"/>
              <a:t>місцезнаходженням</a:t>
            </a:r>
            <a:r>
              <a:rPr lang="ru-RU" dirty="0"/>
              <a:t> </a:t>
            </a:r>
            <a:r>
              <a:rPr lang="ru-RU" dirty="0" err="1"/>
              <a:t>юридичної</a:t>
            </a:r>
            <a:r>
              <a:rPr lang="ru-RU" dirty="0"/>
              <a:t> особи </a:t>
            </a:r>
            <a:r>
              <a:rPr lang="ru-RU" dirty="0" err="1"/>
              <a:t>тощо</a:t>
            </a:r>
            <a:r>
              <a:rPr lang="ru-RU" dirty="0"/>
              <a:t>) </a:t>
            </a:r>
            <a:r>
              <a:rPr lang="ru-RU" dirty="0" err="1"/>
              <a:t>із</a:t>
            </a:r>
            <a:r>
              <a:rPr lang="ru-RU" dirty="0"/>
              <a:t>  </a:t>
            </a:r>
            <a:r>
              <a:rPr lang="ru-RU" dirty="0" err="1"/>
              <a:t>зазначенням</a:t>
            </a:r>
            <a:r>
              <a:rPr lang="ru-RU" dirty="0"/>
              <a:t> </a:t>
            </a:r>
            <a:r>
              <a:rPr lang="ru-RU" dirty="0" err="1"/>
              <a:t>адреси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причин, з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нотаріальна</a:t>
            </a:r>
            <a:r>
              <a:rPr lang="ru-RU" dirty="0"/>
              <a:t> </a:t>
            </a:r>
            <a:r>
              <a:rPr lang="ru-RU" dirty="0" err="1"/>
              <a:t>дія</a:t>
            </a:r>
            <a:r>
              <a:rPr lang="ru-RU" dirty="0"/>
              <a:t> </a:t>
            </a:r>
            <a:r>
              <a:rPr lang="ru-RU" dirty="0" err="1"/>
              <a:t>була</a:t>
            </a:r>
            <a:r>
              <a:rPr lang="ru-RU" dirty="0"/>
              <a:t> вчинена поза </a:t>
            </a:r>
            <a:r>
              <a:rPr lang="ru-RU" dirty="0" err="1"/>
              <a:t>вказаними</a:t>
            </a:r>
            <a:r>
              <a:rPr lang="ru-RU" dirty="0"/>
              <a:t> </a:t>
            </a:r>
            <a:r>
              <a:rPr lang="ru-RU" dirty="0" err="1"/>
              <a:t>приміщеннями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400459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 Та </a:t>
            </a:r>
            <a:r>
              <a:rPr lang="ru-RU" dirty="0" err="1"/>
              <a:t>обставина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в </a:t>
            </a:r>
            <a:r>
              <a:rPr lang="ru-RU" dirty="0" err="1"/>
              <a:t>тексті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не </a:t>
            </a:r>
            <a:r>
              <a:rPr lang="ru-RU" dirty="0" err="1"/>
              <a:t>вказано</a:t>
            </a:r>
            <a:r>
              <a:rPr lang="ru-RU" dirty="0"/>
              <a:t> про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посвідчення</a:t>
            </a:r>
            <a:r>
              <a:rPr lang="ru-RU" dirty="0"/>
              <a:t> за межами </a:t>
            </a:r>
            <a:r>
              <a:rPr lang="ru-RU" dirty="0" err="1"/>
              <a:t>приміщення</a:t>
            </a:r>
            <a:r>
              <a:rPr lang="ru-RU" dirty="0"/>
              <a:t> </a:t>
            </a:r>
            <a:r>
              <a:rPr lang="ru-RU" dirty="0" err="1"/>
              <a:t>нотаріальної</a:t>
            </a:r>
            <a:r>
              <a:rPr lang="ru-RU" dirty="0"/>
              <a:t> </a:t>
            </a:r>
            <a:r>
              <a:rPr lang="ru-RU" dirty="0" err="1"/>
              <a:t>контори</a:t>
            </a:r>
            <a:r>
              <a:rPr lang="ru-RU" dirty="0"/>
              <a:t>, </a:t>
            </a:r>
            <a:r>
              <a:rPr lang="ru-RU" dirty="0" err="1"/>
              <a:t>виконкому</a:t>
            </a:r>
            <a:r>
              <a:rPr lang="ru-RU" dirty="0"/>
              <a:t> </a:t>
            </a:r>
            <a:r>
              <a:rPr lang="ru-RU" dirty="0" err="1"/>
              <a:t>місцевої</a:t>
            </a:r>
            <a:r>
              <a:rPr lang="ru-RU" dirty="0"/>
              <a:t> ради, не  є </a:t>
            </a:r>
            <a:r>
              <a:rPr lang="ru-RU" dirty="0" err="1"/>
              <a:t>істотною</a:t>
            </a:r>
            <a:r>
              <a:rPr lang="ru-RU" dirty="0"/>
              <a:t> в  </a:t>
            </a:r>
            <a:r>
              <a:rPr lang="ru-RU" dirty="0" err="1"/>
              <a:t>такій</a:t>
            </a:r>
            <a:r>
              <a:rPr lang="ru-RU" dirty="0"/>
              <a:t> </a:t>
            </a:r>
            <a:r>
              <a:rPr lang="ru-RU" dirty="0" err="1"/>
              <a:t>мірі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 </a:t>
            </a:r>
            <a:r>
              <a:rPr lang="ru-RU" dirty="0" err="1"/>
              <a:t>тягне</a:t>
            </a:r>
            <a:r>
              <a:rPr lang="ru-RU" dirty="0"/>
              <a:t>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недійсним</a:t>
            </a:r>
            <a:r>
              <a:rPr lang="ru-RU" dirty="0"/>
              <a:t> у </a:t>
            </a:r>
            <a:r>
              <a:rPr lang="ru-RU" dirty="0" err="1"/>
              <a:t>цілому</a:t>
            </a:r>
            <a:r>
              <a:rPr lang="ru-RU" dirty="0"/>
              <a:t>. У </a:t>
            </a:r>
            <a:r>
              <a:rPr lang="ru-RU" dirty="0" err="1"/>
              <a:t>судовій</a:t>
            </a:r>
            <a:r>
              <a:rPr lang="ru-RU" dirty="0"/>
              <a:t> </a:t>
            </a:r>
            <a:r>
              <a:rPr lang="ru-RU" dirty="0" err="1"/>
              <a:t>практиці</a:t>
            </a:r>
            <a:r>
              <a:rPr lang="ru-RU" dirty="0"/>
              <a:t> </a:t>
            </a:r>
            <a:r>
              <a:rPr lang="ru-RU" dirty="0" err="1"/>
              <a:t>зустрічаються</a:t>
            </a:r>
            <a:r>
              <a:rPr lang="ru-RU" dirty="0"/>
              <a:t> </a:t>
            </a:r>
            <a:r>
              <a:rPr lang="ru-RU" dirty="0" err="1"/>
              <a:t>випадки</a:t>
            </a:r>
            <a:r>
              <a:rPr lang="ru-RU" dirty="0"/>
              <a:t>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недійсними</a:t>
            </a:r>
            <a:r>
              <a:rPr lang="ru-RU" dirty="0"/>
              <a:t> </a:t>
            </a:r>
            <a:r>
              <a:rPr lang="ru-RU" dirty="0" err="1"/>
              <a:t>заповітів</a:t>
            </a:r>
            <a:r>
              <a:rPr lang="ru-RU" dirty="0"/>
              <a:t>, </a:t>
            </a:r>
            <a:r>
              <a:rPr lang="ru-RU" dirty="0" err="1"/>
              <a:t>посвідчених</a:t>
            </a:r>
            <a:r>
              <a:rPr lang="ru-RU" dirty="0"/>
              <a:t> </a:t>
            </a:r>
            <a:r>
              <a:rPr lang="ru-RU" dirty="0" err="1"/>
              <a:t>хоча</a:t>
            </a:r>
            <a:r>
              <a:rPr lang="ru-RU" dirty="0"/>
              <a:t> і  за </a:t>
            </a:r>
            <a:r>
              <a:rPr lang="ru-RU" dirty="0" err="1"/>
              <a:t>участю</a:t>
            </a:r>
            <a:r>
              <a:rPr lang="ru-RU" dirty="0"/>
              <a:t> </a:t>
            </a:r>
            <a:r>
              <a:rPr lang="ru-RU" dirty="0" err="1"/>
              <a:t>свідків</a:t>
            </a:r>
            <a:r>
              <a:rPr lang="ru-RU" dirty="0"/>
              <a:t>, як того </a:t>
            </a:r>
            <a:r>
              <a:rPr lang="ru-RU" dirty="0" err="1"/>
              <a:t>вимагає</a:t>
            </a:r>
            <a:r>
              <a:rPr lang="ru-RU" dirty="0"/>
              <a:t> </a:t>
            </a:r>
            <a:r>
              <a:rPr lang="ru-RU" dirty="0" err="1"/>
              <a:t>абз</a:t>
            </a:r>
            <a:r>
              <a:rPr lang="ru-RU" dirty="0"/>
              <a:t>. 3 ч. 2 ст. 1248 ЦК, </a:t>
            </a:r>
            <a:r>
              <a:rPr lang="ru-RU" dirty="0" err="1"/>
              <a:t>проте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встановленими</a:t>
            </a:r>
            <a:r>
              <a:rPr lang="ru-RU" dirty="0"/>
              <a:t> </a:t>
            </a:r>
            <a:r>
              <a:rPr lang="ru-RU" dirty="0" err="1"/>
              <a:t>порушеннями</a:t>
            </a:r>
            <a:r>
              <a:rPr lang="ru-RU" dirty="0"/>
              <a:t> порядку </a:t>
            </a:r>
            <a:r>
              <a:rPr lang="ru-RU" dirty="0" err="1"/>
              <a:t>посвідчення</a:t>
            </a:r>
            <a:r>
              <a:rPr lang="ru-RU" dirty="0"/>
              <a:t>. </a:t>
            </a:r>
            <a:r>
              <a:rPr lang="ru-RU" dirty="0" err="1"/>
              <a:t>Причому</a:t>
            </a:r>
            <a:r>
              <a:rPr lang="ru-RU" dirty="0"/>
              <a:t> </a:t>
            </a:r>
            <a:r>
              <a:rPr lang="ru-RU" dirty="0" err="1"/>
              <a:t>недійсним</a:t>
            </a:r>
            <a:r>
              <a:rPr lang="ru-RU" dirty="0"/>
              <a:t> </a:t>
            </a:r>
            <a:r>
              <a:rPr lang="ru-RU" dirty="0" err="1"/>
              <a:t>визнається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, </a:t>
            </a:r>
            <a:r>
              <a:rPr lang="ru-RU" dirty="0" err="1"/>
              <a:t>посвідчений</a:t>
            </a:r>
            <a:r>
              <a:rPr lang="ru-RU" dirty="0"/>
              <a:t> </a:t>
            </a:r>
            <a:r>
              <a:rPr lang="ru-RU" dirty="0" err="1"/>
              <a:t>посадовими</a:t>
            </a:r>
            <a:r>
              <a:rPr lang="ru-RU" dirty="0"/>
              <a:t>, </a:t>
            </a:r>
            <a:r>
              <a:rPr lang="ru-RU" dirty="0" err="1"/>
              <a:t>службовими</a:t>
            </a:r>
            <a:r>
              <a:rPr lang="ru-RU" dirty="0"/>
              <a:t> особами без </a:t>
            </a:r>
            <a:r>
              <a:rPr lang="ru-RU" dirty="0" err="1"/>
              <a:t>участі</a:t>
            </a:r>
            <a:r>
              <a:rPr lang="ru-RU" dirty="0"/>
              <a:t> </a:t>
            </a:r>
            <a:r>
              <a:rPr lang="ru-RU" dirty="0" err="1"/>
              <a:t>свідків</a:t>
            </a:r>
            <a:r>
              <a:rPr lang="ru-RU" dirty="0"/>
              <a:t> (ч. 7 ст. 1252 ЦК),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хоч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залученням</a:t>
            </a:r>
            <a:r>
              <a:rPr lang="ru-RU" dirty="0"/>
              <a:t> </a:t>
            </a:r>
            <a:r>
              <a:rPr lang="ru-RU" dirty="0" err="1"/>
              <a:t>свідків</a:t>
            </a:r>
            <a:r>
              <a:rPr lang="ru-RU" dirty="0"/>
              <a:t>, але з </a:t>
            </a:r>
            <a:r>
              <a:rPr lang="ru-RU" dirty="0" err="1"/>
              <a:t>порушенням</a:t>
            </a:r>
            <a:r>
              <a:rPr lang="ru-RU" dirty="0"/>
              <a:t> ст. 1253 ЦК — </a:t>
            </a:r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підписано</a:t>
            </a:r>
            <a:r>
              <a:rPr lang="ru-RU" dirty="0"/>
              <a:t> особами, </a:t>
            </a:r>
            <a:r>
              <a:rPr lang="ru-RU" dirty="0" err="1"/>
              <a:t>які</a:t>
            </a:r>
            <a:r>
              <a:rPr lang="ru-RU" dirty="0"/>
              <a:t> не 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свідками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56009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Так, </a:t>
            </a:r>
            <a:r>
              <a:rPr lang="ru-RU" dirty="0" err="1"/>
              <a:t>свідками</a:t>
            </a:r>
            <a:r>
              <a:rPr lang="ru-RU" dirty="0"/>
              <a:t> не  </a:t>
            </a:r>
            <a:r>
              <a:rPr lang="ru-RU" dirty="0" err="1"/>
              <a:t>можуть</a:t>
            </a:r>
            <a:r>
              <a:rPr lang="ru-RU" dirty="0"/>
              <a:t> бути: 1) </a:t>
            </a:r>
            <a:r>
              <a:rPr lang="ru-RU" dirty="0" err="1"/>
              <a:t>нотаріус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 </a:t>
            </a:r>
            <a:r>
              <a:rPr lang="ru-RU" dirty="0" err="1"/>
              <a:t>інша</a:t>
            </a:r>
            <a:r>
              <a:rPr lang="ru-RU" dirty="0"/>
              <a:t> </a:t>
            </a:r>
            <a:r>
              <a:rPr lang="ru-RU" dirty="0" err="1"/>
              <a:t>посадова</a:t>
            </a:r>
            <a:r>
              <a:rPr lang="ru-RU" dirty="0"/>
              <a:t>, </a:t>
            </a:r>
            <a:r>
              <a:rPr lang="ru-RU" dirty="0" err="1"/>
              <a:t>службова</a:t>
            </a:r>
            <a:r>
              <a:rPr lang="ru-RU" dirty="0"/>
              <a:t> особа, яка </a:t>
            </a:r>
            <a:r>
              <a:rPr lang="ru-RU" dirty="0" err="1"/>
              <a:t>посвідчує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; 2) </a:t>
            </a:r>
            <a:r>
              <a:rPr lang="ru-RU" dirty="0" err="1"/>
              <a:t>спадкоємці</a:t>
            </a:r>
            <a:r>
              <a:rPr lang="ru-RU" dirty="0"/>
              <a:t> за </a:t>
            </a:r>
            <a:r>
              <a:rPr lang="ru-RU" dirty="0" err="1"/>
              <a:t>заповітом</a:t>
            </a:r>
            <a:r>
              <a:rPr lang="ru-RU" dirty="0"/>
              <a:t>; 3) члени </a:t>
            </a:r>
            <a:r>
              <a:rPr lang="ru-RU" dirty="0" err="1"/>
              <a:t>сім’ї</a:t>
            </a:r>
            <a:r>
              <a:rPr lang="ru-RU" dirty="0"/>
              <a:t> та </a:t>
            </a:r>
            <a:r>
              <a:rPr lang="ru-RU" dirty="0" err="1"/>
              <a:t>близькі</a:t>
            </a:r>
            <a:r>
              <a:rPr lang="ru-RU" dirty="0"/>
              <a:t> </a:t>
            </a:r>
            <a:r>
              <a:rPr lang="ru-RU" dirty="0" err="1"/>
              <a:t>родичі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за </a:t>
            </a:r>
            <a:r>
              <a:rPr lang="ru-RU" dirty="0" err="1"/>
              <a:t>заповітом</a:t>
            </a:r>
            <a:r>
              <a:rPr lang="ru-RU" dirty="0"/>
              <a:t>; 4 ) особи, </a:t>
            </a:r>
            <a:r>
              <a:rPr lang="ru-RU" dirty="0" err="1"/>
              <a:t>які</a:t>
            </a:r>
            <a:r>
              <a:rPr lang="ru-RU" dirty="0"/>
              <a:t> не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прочитати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підписати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. </a:t>
            </a:r>
            <a:r>
              <a:rPr lang="ru-RU" dirty="0" err="1"/>
              <a:t>Зокрема</a:t>
            </a:r>
            <a:r>
              <a:rPr lang="ru-RU" dirty="0"/>
              <a:t>, ВСУ </a:t>
            </a:r>
            <a:r>
              <a:rPr lang="ru-RU" dirty="0" err="1"/>
              <a:t>погодився</a:t>
            </a:r>
            <a:r>
              <a:rPr lang="ru-RU" dirty="0"/>
              <a:t> з  </a:t>
            </a:r>
            <a:r>
              <a:rPr lang="ru-RU" dirty="0" err="1"/>
              <a:t>рішенням</a:t>
            </a:r>
            <a:r>
              <a:rPr lang="ru-RU" dirty="0"/>
              <a:t> </a:t>
            </a:r>
            <a:r>
              <a:rPr lang="ru-RU" dirty="0" err="1"/>
              <a:t>апеляційного</a:t>
            </a:r>
            <a:r>
              <a:rPr lang="ru-RU" dirty="0"/>
              <a:t> суду про </a:t>
            </a:r>
            <a:r>
              <a:rPr lang="ru-RU" dirty="0" err="1"/>
              <a:t>недійсність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, </a:t>
            </a:r>
            <a:r>
              <a:rPr lang="ru-RU" dirty="0" err="1"/>
              <a:t>складеного</a:t>
            </a:r>
            <a:r>
              <a:rPr lang="ru-RU" dirty="0"/>
              <a:t> з </a:t>
            </a:r>
            <a:r>
              <a:rPr lang="ru-RU" dirty="0" err="1"/>
              <a:t>порушенням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 закону,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вчинено при </a:t>
            </a:r>
            <a:r>
              <a:rPr lang="ru-RU" dirty="0" err="1"/>
              <a:t>свідках</a:t>
            </a:r>
            <a:r>
              <a:rPr lang="ru-RU" dirty="0"/>
              <a:t>, одним з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усупереч</a:t>
            </a:r>
            <a:r>
              <a:rPr lang="ru-RU" dirty="0"/>
              <a:t> </a:t>
            </a:r>
            <a:r>
              <a:rPr lang="ru-RU" dirty="0" err="1"/>
              <a:t>вимогам</a:t>
            </a:r>
            <a:r>
              <a:rPr lang="ru-RU" dirty="0"/>
              <a:t> ст. 1253 ЦК </a:t>
            </a:r>
            <a:r>
              <a:rPr lang="ru-RU" dirty="0" err="1"/>
              <a:t>був</a:t>
            </a:r>
            <a:r>
              <a:rPr lang="ru-RU" dirty="0"/>
              <a:t> </a:t>
            </a:r>
            <a:r>
              <a:rPr lang="ru-RU" dirty="0" err="1"/>
              <a:t>батько</a:t>
            </a:r>
            <a:r>
              <a:rPr lang="ru-RU" dirty="0"/>
              <a:t> </a:t>
            </a:r>
            <a:r>
              <a:rPr lang="ru-RU" dirty="0" err="1"/>
              <a:t>спадкоємця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935742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err="1">
                <a:solidFill>
                  <a:srgbClr val="FF0000"/>
                </a:solidFill>
              </a:rPr>
              <a:t>Невідповідність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волі</a:t>
            </a:r>
            <a:r>
              <a:rPr lang="ru-RU" dirty="0">
                <a:solidFill>
                  <a:srgbClr val="FF0000"/>
                </a:solidFill>
              </a:rPr>
              <a:t> та </a:t>
            </a:r>
            <a:r>
              <a:rPr lang="ru-RU" dirty="0" err="1">
                <a:solidFill>
                  <a:srgbClr val="FF0000"/>
                </a:solidFill>
              </a:rPr>
              <a:t>волевиявлення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заповідача</a:t>
            </a:r>
            <a:r>
              <a:rPr lang="ru-RU" dirty="0"/>
              <a:t>. Воля — </a:t>
            </a:r>
            <a:r>
              <a:rPr lang="ru-RU" dirty="0" err="1"/>
              <a:t>внутрішнє</a:t>
            </a:r>
            <a:r>
              <a:rPr lang="ru-RU" dirty="0"/>
              <a:t> </a:t>
            </a:r>
            <a:r>
              <a:rPr lang="ru-RU" dirty="0" err="1"/>
              <a:t>бажання</a:t>
            </a:r>
            <a:r>
              <a:rPr lang="ru-RU" dirty="0"/>
              <a:t> </a:t>
            </a:r>
            <a:r>
              <a:rPr lang="ru-RU" dirty="0" err="1"/>
              <a:t>заповідача</a:t>
            </a:r>
            <a:r>
              <a:rPr lang="ru-RU" dirty="0"/>
              <a:t> </a:t>
            </a:r>
            <a:r>
              <a:rPr lang="ru-RU" dirty="0" err="1"/>
              <a:t>визначити</a:t>
            </a:r>
            <a:r>
              <a:rPr lang="ru-RU" dirty="0"/>
              <a:t> долю </a:t>
            </a:r>
            <a:r>
              <a:rPr lang="ru-RU" dirty="0" err="1"/>
              <a:t>спадщини</a:t>
            </a:r>
            <a:r>
              <a:rPr lang="ru-RU" dirty="0"/>
              <a:t> на </a:t>
            </a:r>
            <a:r>
              <a:rPr lang="ru-RU" dirty="0" err="1"/>
              <a:t>випадок</a:t>
            </a:r>
            <a:r>
              <a:rPr lang="ru-RU" dirty="0"/>
              <a:t> </a:t>
            </a:r>
            <a:r>
              <a:rPr lang="ru-RU" dirty="0" err="1"/>
              <a:t>своєї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шляхом </a:t>
            </a:r>
            <a:r>
              <a:rPr lang="ru-RU" dirty="0" err="1"/>
              <a:t>складення</a:t>
            </a:r>
            <a:r>
              <a:rPr lang="ru-RU" dirty="0"/>
              <a:t> </a:t>
            </a:r>
            <a:r>
              <a:rPr lang="ru-RU" dirty="0" err="1"/>
              <a:t>особистого</a:t>
            </a:r>
            <a:r>
              <a:rPr lang="ru-RU" dirty="0"/>
              <a:t> </a:t>
            </a:r>
            <a:r>
              <a:rPr lang="ru-RU" dirty="0" err="1"/>
              <a:t>розпорядження</a:t>
            </a:r>
            <a:r>
              <a:rPr lang="ru-RU" dirty="0"/>
              <a:t> (</a:t>
            </a:r>
            <a:r>
              <a:rPr lang="ru-RU" dirty="0" err="1"/>
              <a:t>заповіту</a:t>
            </a:r>
            <a:r>
              <a:rPr lang="ru-RU" dirty="0"/>
              <a:t>). </a:t>
            </a:r>
            <a:r>
              <a:rPr lang="ru-RU" dirty="0" err="1"/>
              <a:t>Волевиявлення</a:t>
            </a:r>
            <a:r>
              <a:rPr lang="ru-RU" dirty="0"/>
              <a:t> 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зовнішній</a:t>
            </a:r>
            <a:r>
              <a:rPr lang="ru-RU" dirty="0"/>
              <a:t> </a:t>
            </a:r>
            <a:r>
              <a:rPr lang="ru-RU" dirty="0" err="1"/>
              <a:t>прояв</a:t>
            </a:r>
            <a:r>
              <a:rPr lang="ru-RU" dirty="0"/>
              <a:t> </a:t>
            </a:r>
            <a:r>
              <a:rPr lang="ru-RU" dirty="0" err="1"/>
              <a:t>внутрішньої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знаходить</a:t>
            </a:r>
            <a:r>
              <a:rPr lang="ru-RU" dirty="0"/>
              <a:t> </a:t>
            </a:r>
            <a:r>
              <a:rPr lang="ru-RU" dirty="0" err="1"/>
              <a:t>своє</a:t>
            </a:r>
            <a:r>
              <a:rPr lang="ru-RU" dirty="0"/>
              <a:t> </a:t>
            </a:r>
            <a:r>
              <a:rPr lang="ru-RU" dirty="0" err="1"/>
              <a:t>втілення</a:t>
            </a:r>
            <a:r>
              <a:rPr lang="ru-RU" dirty="0"/>
              <a:t> в </a:t>
            </a:r>
            <a:r>
              <a:rPr lang="ru-RU" dirty="0" err="1"/>
              <a:t>заповіті</a:t>
            </a:r>
            <a:r>
              <a:rPr lang="ru-RU" dirty="0"/>
              <a:t>, </a:t>
            </a:r>
            <a:r>
              <a:rPr lang="ru-RU" dirty="0" err="1"/>
              <a:t>складеному</a:t>
            </a:r>
            <a:r>
              <a:rPr lang="ru-RU" dirty="0"/>
              <a:t> та </a:t>
            </a:r>
            <a:r>
              <a:rPr lang="ru-RU" dirty="0" err="1"/>
              <a:t>посвідченому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вимог</a:t>
            </a:r>
            <a:r>
              <a:rPr lang="ru-RU" dirty="0"/>
              <a:t>, </a:t>
            </a:r>
            <a:r>
              <a:rPr lang="ru-RU" dirty="0" err="1"/>
              <a:t>передбачених</a:t>
            </a:r>
            <a:r>
              <a:rPr lang="ru-RU" dirty="0"/>
              <a:t> ЦК. </a:t>
            </a:r>
            <a:r>
              <a:rPr lang="ru-RU" dirty="0" err="1"/>
              <a:t>Невідповідність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та  </a:t>
            </a:r>
            <a:r>
              <a:rPr lang="ru-RU" dirty="0" err="1"/>
              <a:t>волевиявлення</a:t>
            </a:r>
            <a:r>
              <a:rPr lang="ru-RU" dirty="0"/>
              <a:t> є  </a:t>
            </a:r>
            <a:r>
              <a:rPr lang="ru-RU" dirty="0" err="1"/>
              <a:t>поширеною</a:t>
            </a:r>
            <a:r>
              <a:rPr lang="ru-RU" dirty="0"/>
              <a:t> </a:t>
            </a:r>
            <a:r>
              <a:rPr lang="ru-RU" dirty="0" err="1"/>
              <a:t>підставою</a:t>
            </a:r>
            <a:r>
              <a:rPr lang="ru-RU" dirty="0"/>
              <a:t> для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недійсним</a:t>
            </a:r>
            <a:r>
              <a:rPr lang="ru-RU" dirty="0"/>
              <a:t>. </a:t>
            </a:r>
            <a:r>
              <a:rPr lang="ru-RU" dirty="0" err="1"/>
              <a:t>Мова</a:t>
            </a:r>
            <a:r>
              <a:rPr lang="ru-RU" dirty="0"/>
              <a:t> </a:t>
            </a:r>
            <a:r>
              <a:rPr lang="ru-RU" dirty="0" err="1"/>
              <a:t>йде</a:t>
            </a:r>
            <a:r>
              <a:rPr lang="ru-RU" dirty="0"/>
              <a:t> про </a:t>
            </a:r>
            <a:r>
              <a:rPr lang="ru-RU" dirty="0" err="1"/>
              <a:t>випадки</a:t>
            </a:r>
            <a:r>
              <a:rPr lang="ru-RU" dirty="0"/>
              <a:t>, коли </a:t>
            </a:r>
            <a:r>
              <a:rPr lang="ru-RU" dirty="0" err="1"/>
              <a:t>дієздатна</a:t>
            </a:r>
            <a:r>
              <a:rPr lang="ru-RU" dirty="0"/>
              <a:t> особа в момент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 не </a:t>
            </a:r>
            <a:r>
              <a:rPr lang="ru-RU" dirty="0" err="1"/>
              <a:t>розуміла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та не могла </a:t>
            </a:r>
            <a:r>
              <a:rPr lang="ru-RU" dirty="0" err="1"/>
              <a:t>керувати</a:t>
            </a:r>
            <a:r>
              <a:rPr lang="ru-RU" dirty="0"/>
              <a:t> ними. У п. 16 постанови Пленуму ВСУ № 9 </a:t>
            </a:r>
            <a:r>
              <a:rPr lang="ru-RU" dirty="0" err="1"/>
              <a:t>роз’яснено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правила ст. 225 ЦК </a:t>
            </a:r>
            <a:r>
              <a:rPr lang="ru-RU" dirty="0" err="1"/>
              <a:t>поширюються</a:t>
            </a:r>
            <a:r>
              <a:rPr lang="ru-RU" dirty="0"/>
              <a:t> на </a:t>
            </a:r>
            <a:r>
              <a:rPr lang="ru-RU" dirty="0" err="1"/>
              <a:t>ті</a:t>
            </a:r>
            <a:r>
              <a:rPr lang="ru-RU" dirty="0"/>
              <a:t> </a:t>
            </a:r>
            <a:r>
              <a:rPr lang="ru-RU" dirty="0" err="1"/>
              <a:t>випадки</a:t>
            </a:r>
            <a:r>
              <a:rPr lang="ru-RU" dirty="0"/>
              <a:t>, коли </a:t>
            </a:r>
            <a:r>
              <a:rPr lang="ru-RU" dirty="0" err="1"/>
              <a:t>фізичну</a:t>
            </a:r>
            <a:r>
              <a:rPr lang="ru-RU" dirty="0"/>
              <a:t> особу не </a:t>
            </a:r>
            <a:r>
              <a:rPr lang="ru-RU" dirty="0" err="1"/>
              <a:t>визнано</a:t>
            </a:r>
            <a:r>
              <a:rPr lang="ru-RU" dirty="0"/>
              <a:t> </a:t>
            </a:r>
            <a:r>
              <a:rPr lang="ru-RU" dirty="0" err="1"/>
              <a:t>недієздатною</a:t>
            </a:r>
            <a:r>
              <a:rPr lang="ru-RU" dirty="0"/>
              <a:t>, </a:t>
            </a:r>
            <a:r>
              <a:rPr lang="ru-RU" dirty="0" err="1"/>
              <a:t>однак</a:t>
            </a:r>
            <a:r>
              <a:rPr lang="ru-RU" dirty="0"/>
              <a:t> у момент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 особа </a:t>
            </a:r>
            <a:r>
              <a:rPr lang="ru-RU" dirty="0" err="1"/>
              <a:t>перебувала</a:t>
            </a:r>
            <a:r>
              <a:rPr lang="ru-RU" dirty="0"/>
              <a:t> в такому </a:t>
            </a:r>
            <a:r>
              <a:rPr lang="ru-RU" dirty="0" err="1"/>
              <a:t>стані</a:t>
            </a:r>
            <a:r>
              <a:rPr lang="ru-RU" dirty="0"/>
              <a:t>, коли вона не могла </a:t>
            </a:r>
            <a:r>
              <a:rPr lang="ru-RU" dirty="0" err="1"/>
              <a:t>усвідомлювати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та (</a:t>
            </a:r>
            <a:r>
              <a:rPr lang="ru-RU" dirty="0" err="1"/>
              <a:t>або</a:t>
            </a:r>
            <a:r>
              <a:rPr lang="ru-RU" dirty="0"/>
              <a:t>) не могла </a:t>
            </a:r>
            <a:r>
              <a:rPr lang="ru-RU" dirty="0" err="1"/>
              <a:t>керувати</a:t>
            </a:r>
            <a:r>
              <a:rPr lang="ru-RU" dirty="0"/>
              <a:t> ними (</a:t>
            </a:r>
            <a:r>
              <a:rPr lang="ru-RU" dirty="0" err="1"/>
              <a:t>тимчасовий</a:t>
            </a:r>
            <a:r>
              <a:rPr lang="ru-RU" dirty="0"/>
              <a:t> </a:t>
            </a:r>
            <a:r>
              <a:rPr lang="ru-RU" dirty="0" err="1"/>
              <a:t>психічний</a:t>
            </a:r>
            <a:r>
              <a:rPr lang="ru-RU" dirty="0"/>
              <a:t> </a:t>
            </a:r>
            <a:r>
              <a:rPr lang="ru-RU" dirty="0" err="1"/>
              <a:t>розлад</a:t>
            </a:r>
            <a:r>
              <a:rPr lang="ru-RU" dirty="0"/>
              <a:t>, </a:t>
            </a:r>
            <a:r>
              <a:rPr lang="ru-RU" dirty="0" err="1"/>
              <a:t>нервове</a:t>
            </a:r>
            <a:r>
              <a:rPr lang="ru-RU" dirty="0"/>
              <a:t> </a:t>
            </a:r>
            <a:r>
              <a:rPr lang="ru-RU" dirty="0" err="1"/>
              <a:t>потрясіння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). По таких справах суд </a:t>
            </a:r>
            <a:r>
              <a:rPr lang="ru-RU" dirty="0" err="1"/>
              <a:t>призначає</a:t>
            </a:r>
            <a:r>
              <a:rPr lang="ru-RU" dirty="0"/>
              <a:t> </a:t>
            </a:r>
            <a:r>
              <a:rPr lang="ru-RU" dirty="0" err="1"/>
              <a:t>посмертну</a:t>
            </a:r>
            <a:r>
              <a:rPr lang="ru-RU" dirty="0"/>
              <a:t> </a:t>
            </a:r>
            <a:r>
              <a:rPr lang="ru-RU" dirty="0" err="1"/>
              <a:t>судовопсихіатричну</a:t>
            </a:r>
            <a:r>
              <a:rPr lang="ru-RU" dirty="0"/>
              <a:t> </a:t>
            </a:r>
            <a:r>
              <a:rPr lang="ru-RU" dirty="0" err="1"/>
              <a:t>експертизу</a:t>
            </a:r>
            <a:r>
              <a:rPr lang="ru-RU" dirty="0"/>
              <a:t> (п. 18 постанови Пленуму ВСУ № 7). 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08826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Висновок</a:t>
            </a:r>
            <a:r>
              <a:rPr lang="ru-RU" dirty="0"/>
              <a:t> про </a:t>
            </a:r>
            <a:r>
              <a:rPr lang="ru-RU" dirty="0" err="1"/>
              <a:t>тимчасову</a:t>
            </a:r>
            <a:r>
              <a:rPr lang="ru-RU" dirty="0"/>
              <a:t> </a:t>
            </a:r>
            <a:r>
              <a:rPr lang="ru-RU" dirty="0" err="1"/>
              <a:t>недієздатність</a:t>
            </a:r>
            <a:r>
              <a:rPr lang="ru-RU" dirty="0"/>
              <a:t> </a:t>
            </a:r>
            <a:r>
              <a:rPr lang="ru-RU" dirty="0" err="1"/>
              <a:t>учасника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робити</a:t>
            </a:r>
            <a:r>
              <a:rPr lang="ru-RU" dirty="0"/>
              <a:t>, перш за все,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доказів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свідчать</a:t>
            </a:r>
            <a:r>
              <a:rPr lang="ru-RU" dirty="0"/>
              <a:t> про </a:t>
            </a:r>
            <a:r>
              <a:rPr lang="ru-RU" dirty="0" err="1"/>
              <a:t>внутрішній</a:t>
            </a:r>
            <a:r>
              <a:rPr lang="ru-RU" dirty="0"/>
              <a:t> </a:t>
            </a:r>
            <a:r>
              <a:rPr lang="ru-RU" dirty="0" err="1"/>
              <a:t>психічний</a:t>
            </a:r>
            <a:r>
              <a:rPr lang="ru-RU" dirty="0"/>
              <a:t> стан особи в момент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. </a:t>
            </a:r>
            <a:r>
              <a:rPr lang="ru-RU" dirty="0" err="1"/>
              <a:t>Хоча</a:t>
            </a:r>
            <a:r>
              <a:rPr lang="ru-RU" dirty="0"/>
              <a:t> </a:t>
            </a:r>
            <a:r>
              <a:rPr lang="ru-RU" dirty="0" err="1"/>
              <a:t>висновок</a:t>
            </a:r>
            <a:r>
              <a:rPr lang="ru-RU" dirty="0"/>
              <a:t> </a:t>
            </a:r>
            <a:r>
              <a:rPr lang="ru-RU" dirty="0" err="1"/>
              <a:t>експертизи</a:t>
            </a:r>
            <a:r>
              <a:rPr lang="ru-RU" dirty="0"/>
              <a:t> в </a:t>
            </a:r>
            <a:r>
              <a:rPr lang="ru-RU" dirty="0" err="1"/>
              <a:t>такій</a:t>
            </a:r>
            <a:r>
              <a:rPr lang="ru-RU" dirty="0"/>
              <a:t> </a:t>
            </a:r>
            <a:r>
              <a:rPr lang="ru-RU" dirty="0" err="1"/>
              <a:t>справі</a:t>
            </a:r>
            <a:r>
              <a:rPr lang="ru-RU" dirty="0"/>
              <a:t> є </a:t>
            </a:r>
            <a:r>
              <a:rPr lang="ru-RU" dirty="0" err="1"/>
              <a:t>лише</a:t>
            </a:r>
            <a:r>
              <a:rPr lang="ru-RU" dirty="0"/>
              <a:t> одним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доказів</a:t>
            </a:r>
            <a:r>
              <a:rPr lang="ru-RU" dirty="0"/>
              <a:t> і </a:t>
            </a:r>
            <a:r>
              <a:rPr lang="ru-RU" dirty="0" err="1"/>
              <a:t>йому</a:t>
            </a:r>
            <a:r>
              <a:rPr lang="ru-RU" dirty="0"/>
              <a:t>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давати</a:t>
            </a:r>
            <a:r>
              <a:rPr lang="ru-RU" dirty="0"/>
              <a:t> </a:t>
            </a:r>
            <a:r>
              <a:rPr lang="ru-RU" dirty="0" err="1"/>
              <a:t>належну</a:t>
            </a:r>
            <a:r>
              <a:rPr lang="ru-RU" dirty="0"/>
              <a:t> </a:t>
            </a:r>
            <a:r>
              <a:rPr lang="ru-RU" dirty="0" err="1"/>
              <a:t>оцінку</a:t>
            </a:r>
            <a:r>
              <a:rPr lang="ru-RU" dirty="0"/>
              <a:t> в </a:t>
            </a:r>
            <a:r>
              <a:rPr lang="ru-RU" dirty="0" err="1"/>
              <a:t>сукупності</a:t>
            </a:r>
            <a:r>
              <a:rPr lang="ru-RU" dirty="0"/>
              <a:t> з </a:t>
            </a:r>
            <a:r>
              <a:rPr lang="ru-RU" dirty="0" err="1"/>
              <a:t>іншими</a:t>
            </a:r>
            <a:r>
              <a:rPr lang="ru-RU" dirty="0"/>
              <a:t> </a:t>
            </a:r>
            <a:r>
              <a:rPr lang="ru-RU" dirty="0" err="1"/>
              <a:t>доказами</a:t>
            </a:r>
            <a:r>
              <a:rPr lang="ru-RU" dirty="0"/>
              <a:t>, </a:t>
            </a:r>
            <a:r>
              <a:rPr lang="ru-RU" dirty="0" err="1"/>
              <a:t>будьякі</a:t>
            </a:r>
            <a:r>
              <a:rPr lang="ru-RU" dirty="0"/>
              <a:t> </a:t>
            </a:r>
            <a:r>
              <a:rPr lang="ru-RU" dirty="0" err="1"/>
              <a:t>зовнішні</a:t>
            </a:r>
            <a:r>
              <a:rPr lang="ru-RU" dirty="0"/>
              <a:t> </a:t>
            </a:r>
            <a:r>
              <a:rPr lang="ru-RU" dirty="0" err="1"/>
              <a:t>обставини</a:t>
            </a:r>
            <a:r>
              <a:rPr lang="ru-RU" dirty="0"/>
              <a:t> (</a:t>
            </a:r>
            <a:r>
              <a:rPr lang="ru-RU" dirty="0" err="1"/>
              <a:t>показання</a:t>
            </a:r>
            <a:r>
              <a:rPr lang="ru-RU" dirty="0"/>
              <a:t> </a:t>
            </a:r>
            <a:r>
              <a:rPr lang="ru-RU" dirty="0" err="1"/>
              <a:t>свідків</a:t>
            </a:r>
            <a:r>
              <a:rPr lang="ru-RU" dirty="0"/>
              <a:t> про </a:t>
            </a:r>
            <a:r>
              <a:rPr lang="ru-RU" dirty="0" err="1"/>
              <a:t>поведінку</a:t>
            </a:r>
            <a:r>
              <a:rPr lang="ru-RU" dirty="0"/>
              <a:t> особи </a:t>
            </a:r>
            <a:r>
              <a:rPr lang="ru-RU" dirty="0" err="1"/>
              <a:t>тощо</a:t>
            </a:r>
            <a:r>
              <a:rPr lang="ru-RU" dirty="0"/>
              <a:t>)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побічне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для </a:t>
            </a:r>
            <a:r>
              <a:rPr lang="ru-RU" dirty="0" err="1"/>
              <a:t>встановлення</a:t>
            </a:r>
            <a:r>
              <a:rPr lang="ru-RU" dirty="0"/>
              <a:t> того,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здатною</a:t>
            </a:r>
            <a:r>
              <a:rPr lang="ru-RU" dirty="0"/>
              <a:t> особа в </a:t>
            </a:r>
            <a:r>
              <a:rPr lang="ru-RU" dirty="0" err="1"/>
              <a:t>конкретний</a:t>
            </a:r>
            <a:r>
              <a:rPr lang="ru-RU" dirty="0"/>
              <a:t> момент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 </a:t>
            </a:r>
            <a:r>
              <a:rPr lang="ru-RU" dirty="0" err="1"/>
              <a:t>розуміти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та (</a:t>
            </a:r>
            <a:r>
              <a:rPr lang="ru-RU" dirty="0" err="1"/>
              <a:t>або</a:t>
            </a:r>
            <a:r>
              <a:rPr lang="ru-RU" dirty="0"/>
              <a:t>) </a:t>
            </a:r>
            <a:r>
              <a:rPr lang="ru-RU" dirty="0" err="1"/>
              <a:t>керувати</a:t>
            </a:r>
            <a:r>
              <a:rPr lang="ru-RU" dirty="0"/>
              <a:t> ними.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41817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посмертної</a:t>
            </a:r>
            <a:r>
              <a:rPr lang="ru-RU" dirty="0"/>
              <a:t> </a:t>
            </a:r>
            <a:r>
              <a:rPr lang="ru-RU" dirty="0" err="1"/>
              <a:t>судовопсихіатричної</a:t>
            </a:r>
            <a:r>
              <a:rPr lang="ru-RU" dirty="0"/>
              <a:t>, у справах про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недійсним</a:t>
            </a:r>
            <a:r>
              <a:rPr lang="ru-RU" dirty="0"/>
              <a:t> </a:t>
            </a:r>
            <a:r>
              <a:rPr lang="ru-RU" dirty="0" err="1"/>
              <a:t>призначається</a:t>
            </a:r>
            <a:r>
              <a:rPr lang="ru-RU" dirty="0"/>
              <a:t> </a:t>
            </a:r>
            <a:r>
              <a:rPr lang="ru-RU" dirty="0" err="1"/>
              <a:t>судова</a:t>
            </a:r>
            <a:r>
              <a:rPr lang="ru-RU" dirty="0"/>
              <a:t> </a:t>
            </a:r>
            <a:r>
              <a:rPr lang="ru-RU" dirty="0" err="1"/>
              <a:t>графологічна</a:t>
            </a:r>
            <a:r>
              <a:rPr lang="ru-RU" dirty="0"/>
              <a:t> (</a:t>
            </a:r>
            <a:r>
              <a:rPr lang="ru-RU" dirty="0" err="1"/>
              <a:t>почеркознавча</a:t>
            </a:r>
            <a:r>
              <a:rPr lang="ru-RU" dirty="0"/>
              <a:t>) </a:t>
            </a:r>
            <a:r>
              <a:rPr lang="ru-RU" dirty="0" err="1"/>
              <a:t>експертиза</a:t>
            </a:r>
            <a:r>
              <a:rPr lang="ru-RU" dirty="0"/>
              <a:t> з метою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справжності</a:t>
            </a:r>
            <a:r>
              <a:rPr lang="ru-RU" dirty="0"/>
              <a:t> </a:t>
            </a:r>
            <a:r>
              <a:rPr lang="ru-RU" dirty="0" err="1"/>
              <a:t>підпису</a:t>
            </a:r>
            <a:r>
              <a:rPr lang="ru-RU" dirty="0"/>
              <a:t> </a:t>
            </a:r>
            <a:r>
              <a:rPr lang="ru-RU" dirty="0" err="1"/>
              <a:t>заповідача</a:t>
            </a:r>
            <a:r>
              <a:rPr lang="ru-RU" dirty="0"/>
              <a:t> на  </a:t>
            </a:r>
            <a:r>
              <a:rPr lang="ru-RU" dirty="0" err="1"/>
              <a:t>спірному</a:t>
            </a:r>
            <a:r>
              <a:rPr lang="ru-RU" dirty="0"/>
              <a:t> </a:t>
            </a:r>
            <a:r>
              <a:rPr lang="ru-RU" dirty="0" err="1"/>
              <a:t>заповіті</a:t>
            </a:r>
            <a:r>
              <a:rPr lang="ru-RU" dirty="0"/>
              <a:t>, а  </a:t>
            </a:r>
            <a:r>
              <a:rPr lang="ru-RU" dirty="0" err="1"/>
              <a:t>також</a:t>
            </a:r>
            <a:r>
              <a:rPr lang="ru-RU" dirty="0"/>
              <a:t>, в 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випадках</a:t>
            </a:r>
            <a:r>
              <a:rPr lang="ru-RU" dirty="0"/>
              <a:t>, способу </a:t>
            </a:r>
            <a:r>
              <a:rPr lang="ru-RU" dirty="0" err="1"/>
              <a:t>нанесення</a:t>
            </a:r>
            <a:r>
              <a:rPr lang="ru-RU" dirty="0"/>
              <a:t> </a:t>
            </a:r>
            <a:r>
              <a:rPr lang="ru-RU" dirty="0" err="1"/>
              <a:t>підпису</a:t>
            </a:r>
            <a:r>
              <a:rPr lang="ru-RU" dirty="0"/>
              <a:t> </a:t>
            </a:r>
            <a:r>
              <a:rPr lang="ru-RU" dirty="0" err="1"/>
              <a:t>заповідача</a:t>
            </a:r>
            <a:r>
              <a:rPr lang="ru-RU" dirty="0"/>
              <a:t>. </a:t>
            </a:r>
            <a:r>
              <a:rPr lang="ru-RU" dirty="0" err="1"/>
              <a:t>Судова</a:t>
            </a:r>
            <a:r>
              <a:rPr lang="ru-RU" dirty="0"/>
              <a:t> </a:t>
            </a:r>
            <a:r>
              <a:rPr lang="ru-RU" dirty="0" err="1"/>
              <a:t>графологічна</a:t>
            </a:r>
            <a:r>
              <a:rPr lang="ru-RU" dirty="0"/>
              <a:t> </a:t>
            </a:r>
            <a:r>
              <a:rPr lang="ru-RU" dirty="0" err="1"/>
              <a:t>експертиза</a:t>
            </a:r>
            <a:r>
              <a:rPr lang="ru-RU" dirty="0"/>
              <a:t> є </a:t>
            </a:r>
            <a:r>
              <a:rPr lang="ru-RU" dirty="0" err="1"/>
              <a:t>необхідною</a:t>
            </a:r>
            <a:r>
              <a:rPr lang="ru-RU" dirty="0"/>
              <a:t> в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оспорювання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у </a:t>
            </a:r>
            <a:r>
              <a:rPr lang="ru-RU" dirty="0" err="1"/>
              <a:t>зв’язку</a:t>
            </a:r>
            <a:r>
              <a:rPr lang="ru-RU" dirty="0"/>
              <a:t> з </a:t>
            </a:r>
            <a:r>
              <a:rPr lang="ru-RU" dirty="0" err="1"/>
              <a:t>тим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підписаний</a:t>
            </a:r>
            <a:r>
              <a:rPr lang="ru-RU" dirty="0"/>
              <a:t> не  </a:t>
            </a:r>
            <a:r>
              <a:rPr lang="ru-RU" dirty="0" err="1"/>
              <a:t>особисто</a:t>
            </a:r>
            <a:r>
              <a:rPr lang="ru-RU" dirty="0"/>
              <a:t> </a:t>
            </a:r>
            <a:r>
              <a:rPr lang="ru-RU" dirty="0" err="1"/>
              <a:t>заповідачем</a:t>
            </a:r>
            <a:r>
              <a:rPr lang="ru-RU" dirty="0"/>
              <a:t> </a:t>
            </a:r>
            <a:r>
              <a:rPr lang="ru-RU" dirty="0" err="1"/>
              <a:t>всупереч</a:t>
            </a:r>
            <a:r>
              <a:rPr lang="ru-RU" dirty="0"/>
              <a:t> </a:t>
            </a:r>
            <a:r>
              <a:rPr lang="ru-RU" dirty="0" err="1"/>
              <a:t>імперативному</a:t>
            </a:r>
            <a:r>
              <a:rPr lang="ru-RU" dirty="0"/>
              <a:t> </a:t>
            </a:r>
            <a:r>
              <a:rPr lang="ru-RU" dirty="0" err="1"/>
              <a:t>положенню</a:t>
            </a:r>
            <a:r>
              <a:rPr lang="ru-RU" dirty="0"/>
              <a:t> ст.  1247 ЦК. </a:t>
            </a:r>
            <a:r>
              <a:rPr lang="ru-RU" dirty="0" err="1"/>
              <a:t>Почеркознавча</a:t>
            </a:r>
            <a:r>
              <a:rPr lang="ru-RU" dirty="0"/>
              <a:t> </a:t>
            </a:r>
            <a:r>
              <a:rPr lang="ru-RU" dirty="0" err="1"/>
              <a:t>експертиза</a:t>
            </a:r>
            <a:r>
              <a:rPr lang="ru-RU" dirty="0"/>
              <a:t> проводиться на  предмет </a:t>
            </a:r>
            <a:r>
              <a:rPr lang="ru-RU" dirty="0" err="1"/>
              <a:t>відповідності</a:t>
            </a:r>
            <a:r>
              <a:rPr lang="ru-RU" dirty="0"/>
              <a:t> почерку, </a:t>
            </a:r>
            <a:r>
              <a:rPr lang="ru-RU" dirty="0" err="1"/>
              <a:t>яким</a:t>
            </a:r>
            <a:r>
              <a:rPr lang="ru-RU" dirty="0"/>
              <a:t> </a:t>
            </a:r>
            <a:r>
              <a:rPr lang="ru-RU" dirty="0" err="1"/>
              <a:t>підписано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, почерку того, </a:t>
            </a:r>
            <a:r>
              <a:rPr lang="ru-RU" dirty="0" err="1"/>
              <a:t>хто</a:t>
            </a:r>
            <a:r>
              <a:rPr lang="ru-RU" dirty="0"/>
              <a:t> </a:t>
            </a:r>
            <a:r>
              <a:rPr lang="ru-RU" dirty="0" err="1"/>
              <a:t>мав</a:t>
            </a:r>
            <a:r>
              <a:rPr lang="ru-RU" dirty="0"/>
              <a:t>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правочин</a:t>
            </a:r>
            <a:r>
              <a:rPr lang="ru-RU" dirty="0"/>
              <a:t> </a:t>
            </a:r>
            <a:r>
              <a:rPr lang="ru-RU" dirty="0" err="1"/>
              <a:t>вчиняти</a:t>
            </a:r>
            <a:r>
              <a:rPr lang="ru-RU" dirty="0"/>
              <a:t>, а </a:t>
            </a:r>
            <a:r>
              <a:rPr lang="ru-RU" dirty="0" err="1"/>
              <a:t>відтак</a:t>
            </a:r>
            <a:r>
              <a:rPr lang="ru-RU" dirty="0"/>
              <a:t> </a:t>
            </a:r>
            <a:r>
              <a:rPr lang="ru-RU" dirty="0" err="1"/>
              <a:t>об’єктом</a:t>
            </a:r>
            <a:r>
              <a:rPr lang="ru-RU" dirty="0"/>
              <a:t> </a:t>
            </a:r>
            <a:r>
              <a:rPr lang="ru-RU" dirty="0" err="1"/>
              <a:t>такої</a:t>
            </a:r>
            <a:r>
              <a:rPr lang="ru-RU" dirty="0"/>
              <a:t> </a:t>
            </a:r>
            <a:r>
              <a:rPr lang="ru-RU" dirty="0" err="1"/>
              <a:t>експертизи</a:t>
            </a:r>
            <a:r>
              <a:rPr lang="ru-RU" dirty="0"/>
              <a:t> </a:t>
            </a:r>
            <a:r>
              <a:rPr lang="ru-RU" dirty="0" err="1"/>
              <a:t>виступає</a:t>
            </a:r>
            <a:r>
              <a:rPr lang="ru-RU" dirty="0"/>
              <a:t> </a:t>
            </a:r>
            <a:r>
              <a:rPr lang="ru-RU" dirty="0" err="1"/>
              <a:t>підпис</a:t>
            </a:r>
            <a:r>
              <a:rPr lang="ru-RU" dirty="0"/>
              <a:t> особи на  </a:t>
            </a:r>
            <a:r>
              <a:rPr lang="ru-RU" dirty="0" err="1"/>
              <a:t>заповіті</a:t>
            </a:r>
            <a:r>
              <a:rPr lang="ru-RU" dirty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66300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Особливістю</a:t>
            </a:r>
            <a:r>
              <a:rPr lang="ru-RU" dirty="0"/>
              <a:t> </a:t>
            </a:r>
            <a:r>
              <a:rPr lang="ru-RU" dirty="0" err="1"/>
              <a:t>судової</a:t>
            </a:r>
            <a:r>
              <a:rPr lang="ru-RU" dirty="0"/>
              <a:t> </a:t>
            </a:r>
            <a:r>
              <a:rPr lang="ru-RU" dirty="0" err="1"/>
              <a:t>графологічної</a:t>
            </a:r>
            <a:r>
              <a:rPr lang="ru-RU" dirty="0"/>
              <a:t> (</a:t>
            </a:r>
            <a:r>
              <a:rPr lang="ru-RU" dirty="0" err="1"/>
              <a:t>почеркознавчої</a:t>
            </a:r>
            <a:r>
              <a:rPr lang="ru-RU" dirty="0"/>
              <a:t>) </a:t>
            </a:r>
            <a:r>
              <a:rPr lang="ru-RU" dirty="0" err="1"/>
              <a:t>експертизи</a:t>
            </a:r>
            <a:r>
              <a:rPr lang="ru-RU" dirty="0"/>
              <a:t> є  </a:t>
            </a:r>
            <a:r>
              <a:rPr lang="ru-RU" dirty="0" err="1"/>
              <a:t>обов’язкове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в  </a:t>
            </a:r>
            <a:r>
              <a:rPr lang="ru-RU" dirty="0" err="1"/>
              <a:t>розпорядження</a:t>
            </a:r>
            <a:r>
              <a:rPr lang="ru-RU" dirty="0"/>
              <a:t> </a:t>
            </a:r>
            <a:r>
              <a:rPr lang="ru-RU" dirty="0" err="1"/>
              <a:t>експерта</a:t>
            </a:r>
            <a:r>
              <a:rPr lang="ru-RU" dirty="0"/>
              <a:t> не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досліджуваного</a:t>
            </a:r>
            <a:r>
              <a:rPr lang="ru-RU" dirty="0"/>
              <a:t> рукописного </a:t>
            </a:r>
            <a:r>
              <a:rPr lang="ru-RU" dirty="0" err="1"/>
              <a:t>об’єкта</a:t>
            </a:r>
            <a:r>
              <a:rPr lang="ru-RU" dirty="0"/>
              <a:t> (</a:t>
            </a:r>
            <a:r>
              <a:rPr lang="ru-RU" dirty="0" err="1"/>
              <a:t>заповіту</a:t>
            </a:r>
            <a:r>
              <a:rPr lang="ru-RU" dirty="0"/>
              <a:t>), а й </a:t>
            </a:r>
            <a:r>
              <a:rPr lang="ru-RU" dirty="0" err="1"/>
              <a:t>порівняльного</a:t>
            </a:r>
            <a:r>
              <a:rPr lang="ru-RU" dirty="0"/>
              <a:t> </a:t>
            </a:r>
            <a:r>
              <a:rPr lang="ru-RU" dirty="0" err="1"/>
              <a:t>матеріалу</a:t>
            </a:r>
            <a:r>
              <a:rPr lang="ru-RU" dirty="0"/>
              <a:t> — </a:t>
            </a:r>
            <a:r>
              <a:rPr lang="ru-RU" dirty="0" err="1"/>
              <a:t>зразків</a:t>
            </a:r>
            <a:r>
              <a:rPr lang="ru-RU" dirty="0"/>
              <a:t> почерку та  </a:t>
            </a:r>
            <a:r>
              <a:rPr lang="ru-RU" dirty="0" err="1"/>
              <a:t>підписів</a:t>
            </a:r>
            <a:r>
              <a:rPr lang="ru-RU" dirty="0"/>
              <a:t> </a:t>
            </a:r>
            <a:r>
              <a:rPr lang="ru-RU" dirty="0" err="1"/>
              <a:t>заповідача</a:t>
            </a:r>
            <a:r>
              <a:rPr lang="ru-RU" dirty="0"/>
              <a:t>. </a:t>
            </a:r>
            <a:r>
              <a:rPr lang="ru-RU" dirty="0" err="1"/>
              <a:t>Причому</a:t>
            </a:r>
            <a:r>
              <a:rPr lang="ru-RU" dirty="0"/>
              <a:t> </a:t>
            </a:r>
            <a:r>
              <a:rPr lang="ru-RU" dirty="0" err="1"/>
              <a:t>правильний</a:t>
            </a:r>
            <a:r>
              <a:rPr lang="ru-RU" dirty="0"/>
              <a:t> </a:t>
            </a:r>
            <a:r>
              <a:rPr lang="ru-RU" dirty="0" err="1"/>
              <a:t>підхід</a:t>
            </a:r>
            <a:r>
              <a:rPr lang="ru-RU" dirty="0"/>
              <a:t> до </a:t>
            </a:r>
            <a:r>
              <a:rPr lang="ru-RU" dirty="0" err="1"/>
              <a:t>підготовки</a:t>
            </a:r>
            <a:r>
              <a:rPr lang="ru-RU" dirty="0"/>
              <a:t> </a:t>
            </a:r>
            <a:r>
              <a:rPr lang="ru-RU" dirty="0" err="1"/>
              <a:t>порівняльного</a:t>
            </a:r>
            <a:r>
              <a:rPr lang="ru-RU" dirty="0"/>
              <a:t> </a:t>
            </a:r>
            <a:r>
              <a:rPr lang="ru-RU" dirty="0" err="1"/>
              <a:t>матеріалу</a:t>
            </a:r>
            <a:r>
              <a:rPr lang="ru-RU" dirty="0"/>
              <a:t> є </a:t>
            </a:r>
            <a:r>
              <a:rPr lang="ru-RU" dirty="0" err="1"/>
              <a:t>однією</a:t>
            </a:r>
            <a:r>
              <a:rPr lang="ru-RU" dirty="0"/>
              <a:t> з </a:t>
            </a:r>
            <a:r>
              <a:rPr lang="ru-RU" dirty="0" err="1"/>
              <a:t>необхідних</a:t>
            </a:r>
            <a:r>
              <a:rPr lang="ru-RU" dirty="0"/>
              <a:t>, а </a:t>
            </a:r>
            <a:r>
              <a:rPr lang="ru-RU" dirty="0" err="1"/>
              <a:t>інколи</a:t>
            </a:r>
            <a:r>
              <a:rPr lang="ru-RU" dirty="0"/>
              <a:t> й </a:t>
            </a:r>
            <a:r>
              <a:rPr lang="ru-RU" dirty="0" err="1"/>
              <a:t>вирішальних</a:t>
            </a:r>
            <a:r>
              <a:rPr lang="ru-RU" dirty="0"/>
              <a:t> умов для результативного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експертизи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502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Особливість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полягає</a:t>
            </a:r>
            <a:r>
              <a:rPr lang="ru-RU" dirty="0"/>
              <a:t> в тому,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правочин</a:t>
            </a:r>
            <a:r>
              <a:rPr lang="ru-RU" dirty="0"/>
              <a:t> </a:t>
            </a:r>
            <a:r>
              <a:rPr lang="ru-RU" dirty="0" err="1"/>
              <a:t>настільки</a:t>
            </a:r>
            <a:r>
              <a:rPr lang="ru-RU" dirty="0"/>
              <a:t> </a:t>
            </a:r>
            <a:r>
              <a:rPr lang="ru-RU" dirty="0" err="1"/>
              <a:t>тісно</a:t>
            </a:r>
            <a:r>
              <a:rPr lang="ru-RU" dirty="0"/>
              <a:t> </a:t>
            </a:r>
            <a:r>
              <a:rPr lang="ru-RU" dirty="0" err="1"/>
              <a:t>пов'язаний</a:t>
            </a:r>
            <a:r>
              <a:rPr lang="ru-RU" dirty="0"/>
              <a:t> з </a:t>
            </a:r>
            <a:r>
              <a:rPr lang="ru-RU" dirty="0" err="1"/>
              <a:t>особистістю</a:t>
            </a:r>
            <a:r>
              <a:rPr lang="ru-RU" dirty="0"/>
              <a:t> </a:t>
            </a:r>
            <a:r>
              <a:rPr lang="ru-RU" dirty="0" err="1"/>
              <a:t>заповідача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i="1" dirty="0" err="1"/>
              <a:t>виключає</a:t>
            </a:r>
            <a:r>
              <a:rPr lang="ru-RU" i="1" dirty="0"/>
              <a:t> </a:t>
            </a:r>
            <a:r>
              <a:rPr lang="ru-RU" i="1" dirty="0" err="1"/>
              <a:t>його</a:t>
            </a:r>
            <a:r>
              <a:rPr lang="ru-RU" i="1" dirty="0"/>
              <a:t> </a:t>
            </a:r>
            <a:r>
              <a:rPr lang="ru-RU" i="1" dirty="0" err="1"/>
              <a:t>складання</a:t>
            </a:r>
            <a:r>
              <a:rPr lang="ru-RU" i="1" dirty="0"/>
              <a:t> за </a:t>
            </a:r>
            <a:r>
              <a:rPr lang="ru-RU" i="1" dirty="0" err="1"/>
              <a:t>допомогою</a:t>
            </a:r>
            <a:r>
              <a:rPr lang="ru-RU" i="1" dirty="0"/>
              <a:t> </a:t>
            </a:r>
            <a:r>
              <a:rPr lang="ru-RU" i="1" dirty="0" err="1"/>
              <a:t>представника</a:t>
            </a:r>
            <a:r>
              <a:rPr lang="ru-RU" i="1" dirty="0"/>
              <a:t> </a:t>
            </a:r>
            <a:r>
              <a:rPr lang="ru-RU" i="1" dirty="0" err="1"/>
              <a:t>чи</a:t>
            </a:r>
            <a:r>
              <a:rPr lang="ru-RU" i="1" dirty="0"/>
              <a:t> </a:t>
            </a:r>
            <a:r>
              <a:rPr lang="ru-RU" i="1" dirty="0" err="1"/>
              <a:t>довірителя</a:t>
            </a:r>
            <a:r>
              <a:rPr lang="ru-RU" i="1" dirty="0"/>
              <a:t>.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dirty="0" err="1" smtClean="0"/>
              <a:t>Заповідач</a:t>
            </a:r>
            <a:r>
              <a:rPr lang="ru-RU" dirty="0" smtClean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охопити</a:t>
            </a:r>
            <a:r>
              <a:rPr lang="ru-RU" dirty="0"/>
              <a:t> </a:t>
            </a:r>
            <a:r>
              <a:rPr lang="ru-RU" dirty="0" err="1"/>
              <a:t>заповітом</a:t>
            </a:r>
            <a:r>
              <a:rPr lang="ru-RU" dirty="0"/>
              <a:t> права та </a:t>
            </a:r>
            <a:r>
              <a:rPr lang="ru-RU" dirty="0" err="1"/>
              <a:t>обов'язки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йому</a:t>
            </a:r>
            <a:r>
              <a:rPr lang="ru-RU" dirty="0"/>
              <a:t> належать на момент </a:t>
            </a:r>
            <a:r>
              <a:rPr lang="ru-RU" dirty="0" err="1"/>
              <a:t>складення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ті</a:t>
            </a:r>
            <a:r>
              <a:rPr lang="ru-RU" dirty="0"/>
              <a:t> права та </a:t>
            </a:r>
            <a:r>
              <a:rPr lang="ru-RU" dirty="0" err="1"/>
              <a:t>обов'язки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йому</a:t>
            </a:r>
            <a:r>
              <a:rPr lang="ru-RU" dirty="0"/>
              <a:t> </a:t>
            </a:r>
            <a:r>
              <a:rPr lang="ru-RU" dirty="0" err="1"/>
              <a:t>належати</a:t>
            </a:r>
            <a:r>
              <a:rPr lang="ru-RU" dirty="0"/>
              <a:t> у </a:t>
            </a:r>
            <a:r>
              <a:rPr lang="ru-RU" i="1" dirty="0" err="1"/>
              <a:t>майбутньому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Заповідач</a:t>
            </a:r>
            <a:r>
              <a:rPr lang="ru-RU" dirty="0" smtClean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зобов'язати</a:t>
            </a:r>
            <a:r>
              <a:rPr lang="ru-RU" dirty="0"/>
              <a:t> </a:t>
            </a:r>
            <a:r>
              <a:rPr lang="ru-RU" dirty="0" err="1"/>
              <a:t>спадкоємця</a:t>
            </a:r>
            <a:r>
              <a:rPr lang="ru-RU" dirty="0"/>
              <a:t> до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певних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</a:t>
            </a:r>
            <a:r>
              <a:rPr lang="ru-RU" dirty="0" err="1"/>
              <a:t>немайнового</a:t>
            </a:r>
            <a:r>
              <a:rPr lang="ru-RU" dirty="0"/>
              <a:t> характеру, </a:t>
            </a:r>
            <a:r>
              <a:rPr lang="ru-RU" dirty="0" err="1"/>
              <a:t>зокрема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розпорядження</a:t>
            </a:r>
            <a:r>
              <a:rPr lang="ru-RU" dirty="0"/>
              <a:t> </a:t>
            </a:r>
            <a:r>
              <a:rPr lang="ru-RU" dirty="0" err="1"/>
              <a:t>особистими</a:t>
            </a:r>
            <a:r>
              <a:rPr lang="ru-RU" dirty="0"/>
              <a:t> </a:t>
            </a:r>
            <a:r>
              <a:rPr lang="ru-RU" dirty="0" err="1"/>
              <a:t>паперами</a:t>
            </a:r>
            <a:r>
              <a:rPr lang="ru-RU" dirty="0"/>
              <a:t>,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місця</a:t>
            </a:r>
            <a:r>
              <a:rPr lang="ru-RU" dirty="0"/>
              <a:t> і </a:t>
            </a:r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ритуалу </a:t>
            </a:r>
            <a:r>
              <a:rPr lang="ru-RU" dirty="0" err="1"/>
              <a:t>поховання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до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певних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, </a:t>
            </a:r>
            <a:r>
              <a:rPr lang="ru-RU" dirty="0" err="1"/>
              <a:t>спрямованих</a:t>
            </a:r>
            <a:r>
              <a:rPr lang="ru-RU" dirty="0"/>
              <a:t> на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суспільно</a:t>
            </a:r>
            <a:r>
              <a:rPr lang="ru-RU" dirty="0"/>
              <a:t> </a:t>
            </a:r>
            <a:r>
              <a:rPr lang="ru-RU" dirty="0" err="1"/>
              <a:t>корисної</a:t>
            </a:r>
            <a:r>
              <a:rPr lang="ru-RU" dirty="0"/>
              <a:t> мети.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40690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можливості</a:t>
            </a:r>
            <a:r>
              <a:rPr lang="ru-RU" dirty="0"/>
              <a:t> </a:t>
            </a:r>
            <a:r>
              <a:rPr lang="ru-RU" dirty="0" err="1"/>
              <a:t>укладення</a:t>
            </a:r>
            <a:r>
              <a:rPr lang="ru-RU" dirty="0"/>
              <a:t> </a:t>
            </a:r>
            <a:r>
              <a:rPr lang="ru-RU" dirty="0" err="1"/>
              <a:t>мирової</a:t>
            </a:r>
            <a:r>
              <a:rPr lang="ru-RU" dirty="0"/>
              <a:t> угоди.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розгляду</a:t>
            </a:r>
            <a:r>
              <a:rPr lang="ru-RU" dirty="0"/>
              <a:t> </a:t>
            </a:r>
            <a:r>
              <a:rPr lang="ru-RU" dirty="0" err="1"/>
              <a:t>справи</a:t>
            </a:r>
            <a:r>
              <a:rPr lang="ru-RU" dirty="0"/>
              <a:t> про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недійсним</a:t>
            </a:r>
            <a:r>
              <a:rPr lang="ru-RU" dirty="0"/>
              <a:t> </a:t>
            </a:r>
            <a:r>
              <a:rPr lang="ru-RU" dirty="0" err="1"/>
              <a:t>сторони</a:t>
            </a:r>
            <a:r>
              <a:rPr lang="ru-RU" dirty="0"/>
              <a:t> </a:t>
            </a:r>
            <a:r>
              <a:rPr lang="ru-RU" dirty="0" err="1"/>
              <a:t>обмежені</a:t>
            </a:r>
            <a:r>
              <a:rPr lang="ru-RU" dirty="0"/>
              <a:t> в </a:t>
            </a:r>
            <a:r>
              <a:rPr lang="ru-RU" dirty="0" err="1"/>
              <a:t>процесуальному</a:t>
            </a:r>
            <a:r>
              <a:rPr lang="ru-RU" dirty="0"/>
              <a:t> </a:t>
            </a:r>
            <a:r>
              <a:rPr lang="ru-RU" dirty="0" err="1"/>
              <a:t>праві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укладення</a:t>
            </a:r>
            <a:r>
              <a:rPr lang="ru-RU" dirty="0"/>
              <a:t> </a:t>
            </a:r>
            <a:r>
              <a:rPr lang="ru-RU" dirty="0" err="1"/>
              <a:t>мирової</a:t>
            </a:r>
            <a:r>
              <a:rPr lang="ru-RU" dirty="0"/>
              <a:t> угоди (ст. 175 ЦПК). При </a:t>
            </a:r>
            <a:r>
              <a:rPr lang="ru-RU" dirty="0" err="1"/>
              <a:t>визначенні</a:t>
            </a:r>
            <a:r>
              <a:rPr lang="ru-RU" dirty="0"/>
              <a:t> </a:t>
            </a:r>
            <a:r>
              <a:rPr lang="ru-RU" dirty="0" err="1"/>
              <a:t>можливості</a:t>
            </a:r>
            <a:r>
              <a:rPr lang="ru-RU" dirty="0"/>
              <a:t> </a:t>
            </a:r>
            <a:r>
              <a:rPr lang="ru-RU" dirty="0" err="1"/>
              <a:t>укладення</a:t>
            </a:r>
            <a:r>
              <a:rPr lang="ru-RU" dirty="0"/>
              <a:t> </a:t>
            </a:r>
            <a:r>
              <a:rPr lang="ru-RU" dirty="0" err="1"/>
              <a:t>мирової</a:t>
            </a:r>
            <a:r>
              <a:rPr lang="ru-RU" dirty="0"/>
              <a:t> угоди у  </a:t>
            </a:r>
            <a:r>
              <a:rPr lang="ru-RU" dirty="0" err="1"/>
              <a:t>конкретній</a:t>
            </a:r>
            <a:r>
              <a:rPr lang="ru-RU" dirty="0"/>
              <a:t> </a:t>
            </a:r>
            <a:r>
              <a:rPr lang="ru-RU" dirty="0" err="1"/>
              <a:t>справі</a:t>
            </a:r>
            <a:r>
              <a:rPr lang="ru-RU" dirty="0"/>
              <a:t>, </a:t>
            </a:r>
            <a:r>
              <a:rPr lang="ru-RU" dirty="0" err="1"/>
              <a:t>пов’язаній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 </a:t>
            </a:r>
            <a:r>
              <a:rPr lang="ru-RU" dirty="0" err="1"/>
              <a:t>вирішенням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спору,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враховувати</a:t>
            </a:r>
            <a:r>
              <a:rPr lang="ru-RU" dirty="0"/>
              <a:t> принцип </a:t>
            </a:r>
            <a:r>
              <a:rPr lang="ru-RU" dirty="0" err="1"/>
              <a:t>свободи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 є основною базовою засадою, </a:t>
            </a:r>
            <a:r>
              <a:rPr lang="ru-RU" dirty="0" err="1"/>
              <a:t>навколо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ґрунтується</a:t>
            </a:r>
            <a:r>
              <a:rPr lang="ru-RU" dirty="0"/>
              <a:t> увесь </a:t>
            </a:r>
            <a:r>
              <a:rPr lang="ru-RU" dirty="0" err="1"/>
              <a:t>інститут</a:t>
            </a:r>
            <a:r>
              <a:rPr lang="ru-RU" dirty="0"/>
              <a:t> </a:t>
            </a:r>
            <a:r>
              <a:rPr lang="ru-RU" dirty="0" err="1"/>
              <a:t>спадкування</a:t>
            </a:r>
            <a:r>
              <a:rPr lang="ru-RU" dirty="0"/>
              <a:t> за </a:t>
            </a:r>
            <a:r>
              <a:rPr lang="ru-RU" dirty="0" err="1"/>
              <a:t>заповітом</a:t>
            </a:r>
            <a:r>
              <a:rPr lang="ru-RU" dirty="0"/>
              <a:t>.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</a:t>
            </a:r>
            <a:r>
              <a:rPr lang="ru-RU" dirty="0" err="1"/>
              <a:t>спадкоємця</a:t>
            </a:r>
            <a:r>
              <a:rPr lang="ru-RU" dirty="0"/>
              <a:t>, </a:t>
            </a:r>
            <a:r>
              <a:rPr lang="ru-RU" dirty="0" err="1"/>
              <a:t>заповідач</a:t>
            </a:r>
            <a:r>
              <a:rPr lang="ru-RU" dirty="0"/>
              <a:t> </a:t>
            </a:r>
            <a:r>
              <a:rPr lang="ru-RU" dirty="0" err="1"/>
              <a:t>наділений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правом </a:t>
            </a:r>
            <a:r>
              <a:rPr lang="ru-RU" dirty="0" err="1"/>
              <a:t>позбавити</a:t>
            </a:r>
            <a:r>
              <a:rPr lang="ru-RU" dirty="0"/>
              <a:t> права на </a:t>
            </a:r>
            <a:r>
              <a:rPr lang="ru-RU" dirty="0" err="1"/>
              <a:t>спадкування</a:t>
            </a:r>
            <a:r>
              <a:rPr lang="ru-RU" dirty="0"/>
              <a:t> будь-яку особу з числа </a:t>
            </a:r>
            <a:r>
              <a:rPr lang="ru-RU" dirty="0" err="1"/>
              <a:t>потенційних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за законом. </a:t>
            </a:r>
            <a:r>
              <a:rPr lang="ru-RU" dirty="0" err="1"/>
              <a:t>Уявляється</a:t>
            </a:r>
            <a:r>
              <a:rPr lang="ru-RU" dirty="0"/>
              <a:t> </a:t>
            </a:r>
            <a:r>
              <a:rPr lang="ru-RU" dirty="0" err="1"/>
              <a:t>справедливим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спадкоємці</a:t>
            </a:r>
            <a:r>
              <a:rPr lang="ru-RU" dirty="0"/>
              <a:t> шляхом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недійсним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намагатися</a:t>
            </a:r>
            <a:r>
              <a:rPr lang="ru-RU" dirty="0"/>
              <a:t> </a:t>
            </a:r>
            <a:r>
              <a:rPr lang="ru-RU" dirty="0" err="1"/>
              <a:t>ухилитися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покладених</a:t>
            </a:r>
            <a:r>
              <a:rPr lang="ru-RU" dirty="0"/>
              <a:t> на них </a:t>
            </a:r>
            <a:r>
              <a:rPr lang="ru-RU" dirty="0" err="1"/>
              <a:t>змістом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обов’язків</a:t>
            </a:r>
            <a:r>
              <a:rPr lang="ru-RU" dirty="0"/>
              <a:t> — </a:t>
            </a:r>
            <a:r>
              <a:rPr lang="ru-RU" dirty="0" err="1"/>
              <a:t>зокрема</a:t>
            </a:r>
            <a:r>
              <a:rPr lang="ru-RU" dirty="0"/>
              <a:t>, </a:t>
            </a:r>
            <a:r>
              <a:rPr lang="ru-RU" dirty="0" err="1"/>
              <a:t>заповідального</a:t>
            </a:r>
            <a:r>
              <a:rPr lang="ru-RU" dirty="0"/>
              <a:t> </a:t>
            </a:r>
            <a:r>
              <a:rPr lang="ru-RU" dirty="0" err="1"/>
              <a:t>відказу</a:t>
            </a:r>
            <a:r>
              <a:rPr lang="ru-RU" dirty="0"/>
              <a:t>, </a:t>
            </a:r>
            <a:r>
              <a:rPr lang="ru-RU" dirty="0" err="1"/>
              <a:t>заповідального</a:t>
            </a:r>
            <a:r>
              <a:rPr lang="ru-RU" dirty="0"/>
              <a:t> </a:t>
            </a:r>
            <a:r>
              <a:rPr lang="ru-RU" dirty="0" err="1"/>
              <a:t>покладення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368080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До </a:t>
            </a:r>
            <a:r>
              <a:rPr lang="ru-RU" dirty="0" err="1"/>
              <a:t>вимог</a:t>
            </a:r>
            <a:r>
              <a:rPr lang="ru-RU" dirty="0"/>
              <a:t> про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недійсним</a:t>
            </a:r>
            <a:r>
              <a:rPr lang="ru-RU" dirty="0"/>
              <a:t> </a:t>
            </a:r>
            <a:r>
              <a:rPr lang="ru-RU" dirty="0" err="1"/>
              <a:t>застосовується</a:t>
            </a:r>
            <a:r>
              <a:rPr lang="ru-RU" dirty="0"/>
              <a:t> </a:t>
            </a:r>
            <a:r>
              <a:rPr lang="ru-RU" dirty="0" err="1"/>
              <a:t>загальний</a:t>
            </a:r>
            <a:r>
              <a:rPr lang="ru-RU" dirty="0"/>
              <a:t> строк </a:t>
            </a:r>
            <a:r>
              <a:rPr lang="ru-RU" dirty="0" err="1"/>
              <a:t>позовної</a:t>
            </a:r>
            <a:r>
              <a:rPr lang="ru-RU" dirty="0"/>
              <a:t> </a:t>
            </a:r>
            <a:r>
              <a:rPr lang="ru-RU" dirty="0" err="1"/>
              <a:t>давності</a:t>
            </a:r>
            <a:r>
              <a:rPr lang="ru-RU" dirty="0"/>
              <a:t> </a:t>
            </a:r>
            <a:r>
              <a:rPr lang="ru-RU" dirty="0" err="1"/>
              <a:t>тривалістю</a:t>
            </a:r>
            <a:r>
              <a:rPr lang="ru-RU" dirty="0"/>
              <a:t> у 3 роки (ст. 257 ЦК). </a:t>
            </a:r>
            <a:endParaRPr lang="en-US" dirty="0"/>
          </a:p>
          <a:p>
            <a:r>
              <a:rPr lang="ru-RU" dirty="0"/>
              <a:t>Початок </a:t>
            </a:r>
            <a:r>
              <a:rPr lang="ru-RU" dirty="0" err="1"/>
              <a:t>перебігу</a:t>
            </a:r>
            <a:r>
              <a:rPr lang="ru-RU" dirty="0"/>
              <a:t> строку </a:t>
            </a:r>
            <a:r>
              <a:rPr lang="ru-RU" dirty="0" err="1"/>
              <a:t>позовної</a:t>
            </a:r>
            <a:r>
              <a:rPr lang="ru-RU" dirty="0"/>
              <a:t> </a:t>
            </a:r>
            <a:r>
              <a:rPr lang="ru-RU" dirty="0" err="1"/>
              <a:t>давності</a:t>
            </a:r>
            <a:r>
              <a:rPr lang="ru-RU" dirty="0"/>
              <a:t> за </a:t>
            </a:r>
            <a:r>
              <a:rPr lang="ru-RU" dirty="0" err="1"/>
              <a:t>вимогами</a:t>
            </a:r>
            <a:r>
              <a:rPr lang="ru-RU" dirty="0"/>
              <a:t> про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недійсним</a:t>
            </a:r>
            <a:r>
              <a:rPr lang="ru-RU" dirty="0"/>
              <a:t> </a:t>
            </a:r>
            <a:r>
              <a:rPr lang="ru-RU" dirty="0" err="1"/>
              <a:t>починається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дня, коли особа </a:t>
            </a:r>
            <a:r>
              <a:rPr lang="ru-RU" dirty="0" err="1"/>
              <a:t>довідалася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могла </a:t>
            </a:r>
            <a:r>
              <a:rPr lang="ru-RU" dirty="0" err="1"/>
              <a:t>довідатися</a:t>
            </a:r>
            <a:r>
              <a:rPr lang="ru-RU" dirty="0"/>
              <a:t> про </a:t>
            </a:r>
            <a:r>
              <a:rPr lang="ru-RU" dirty="0" err="1"/>
              <a:t>порушення</a:t>
            </a:r>
            <a:r>
              <a:rPr lang="ru-RU" dirty="0"/>
              <a:t> прав та про </a:t>
            </a:r>
            <a:r>
              <a:rPr lang="ru-RU" dirty="0" err="1"/>
              <a:t>підстави</a:t>
            </a:r>
            <a:r>
              <a:rPr lang="ru-RU" dirty="0"/>
              <a:t> для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недійсним</a:t>
            </a:r>
            <a:r>
              <a:rPr lang="ru-RU" dirty="0"/>
              <a:t>, але не </a:t>
            </a:r>
            <a:r>
              <a:rPr lang="ru-RU" dirty="0" err="1"/>
              <a:t>раніше</a:t>
            </a:r>
            <a:r>
              <a:rPr lang="ru-RU" dirty="0"/>
              <a:t>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33487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Заповіт</a:t>
            </a:r>
            <a:r>
              <a:rPr lang="ru-RU" dirty="0"/>
              <a:t> 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правочин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	</a:t>
            </a:r>
            <a:r>
              <a:rPr lang="ru-RU" dirty="0" err="1"/>
              <a:t>укладається</a:t>
            </a:r>
            <a:r>
              <a:rPr lang="ru-RU" dirty="0"/>
              <a:t> </a:t>
            </a:r>
            <a:r>
              <a:rPr lang="ru-RU" dirty="0" err="1"/>
              <a:t>фізичною</a:t>
            </a:r>
            <a:r>
              <a:rPr lang="ru-RU" dirty="0"/>
              <a:t> </a:t>
            </a:r>
            <a:r>
              <a:rPr lang="ru-RU" dirty="0" err="1"/>
              <a:t>осо</a:t>
            </a:r>
            <a:r>
              <a:rPr lang="ru-RU" dirty="0"/>
              <a:t>-</a:t>
            </a:r>
            <a:endParaRPr lang="en-US" dirty="0"/>
          </a:p>
          <a:p>
            <a:r>
              <a:rPr lang="ru-RU" dirty="0" err="1"/>
              <a:t>бо</a:t>
            </a:r>
            <a:r>
              <a:rPr lang="ru-RU" dirty="0"/>
              <a:t>(</a:t>
            </a:r>
            <a:r>
              <a:rPr lang="ru-RU" dirty="0" err="1"/>
              <a:t>заповідачем</a:t>
            </a:r>
            <a:r>
              <a:rPr lang="ru-RU" dirty="0"/>
              <a:t>) на </a:t>
            </a:r>
            <a:r>
              <a:rPr lang="ru-RU" dirty="0" err="1"/>
              <a:t>випадок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, </a:t>
            </a:r>
            <a:r>
              <a:rPr lang="ru-RU" dirty="0" err="1"/>
              <a:t>вчиняється</a:t>
            </a:r>
            <a:r>
              <a:rPr lang="ru-RU" dirty="0"/>
              <a:t> в </a:t>
            </a:r>
            <a:r>
              <a:rPr lang="ru-RU" dirty="0" err="1"/>
              <a:t>передбаченій</a:t>
            </a:r>
            <a:r>
              <a:rPr lang="ru-RU" dirty="0"/>
              <a:t> законом </a:t>
            </a:r>
            <a:r>
              <a:rPr lang="ru-RU" dirty="0" err="1"/>
              <a:t>формі</a:t>
            </a:r>
            <a:r>
              <a:rPr lang="ru-RU" dirty="0"/>
              <a:t>, тому на </a:t>
            </a:r>
            <a:r>
              <a:rPr lang="ru-RU" dirty="0" err="1"/>
              <a:t>нього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поширюються</a:t>
            </a:r>
            <a:r>
              <a:rPr lang="ru-RU" dirty="0"/>
              <a:t> </a:t>
            </a:r>
            <a:r>
              <a:rPr lang="ru-RU" dirty="0" err="1"/>
              <a:t>загальні</a:t>
            </a:r>
            <a:r>
              <a:rPr lang="ru-RU" dirty="0"/>
              <a:t> </a:t>
            </a:r>
            <a:r>
              <a:rPr lang="ru-RU" dirty="0" err="1"/>
              <a:t>положення</a:t>
            </a:r>
            <a:r>
              <a:rPr lang="ru-RU" dirty="0"/>
              <a:t> про </a:t>
            </a:r>
            <a:r>
              <a:rPr lang="ru-RU" dirty="0" err="1"/>
              <a:t>правочини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у </a:t>
            </a:r>
            <a:r>
              <a:rPr lang="ru-RU" dirty="0" err="1"/>
              <a:t>книзі</a:t>
            </a:r>
            <a:r>
              <a:rPr lang="ru-RU" dirty="0"/>
              <a:t> </a:t>
            </a:r>
            <a:r>
              <a:rPr lang="ru-RU" dirty="0" err="1"/>
              <a:t>шостій</a:t>
            </a:r>
            <a:r>
              <a:rPr lang="ru-RU" dirty="0"/>
              <a:t> ЦК </a:t>
            </a:r>
            <a:r>
              <a:rPr lang="ru-RU" dirty="0" err="1"/>
              <a:t>немає</a:t>
            </a:r>
            <a:r>
              <a:rPr lang="ru-RU" dirty="0"/>
              <a:t> </a:t>
            </a:r>
            <a:r>
              <a:rPr lang="ru-RU" dirty="0" err="1"/>
              <a:t>відповідного</a:t>
            </a:r>
            <a:r>
              <a:rPr lang="ru-RU" dirty="0"/>
              <a:t> </a:t>
            </a:r>
            <a:r>
              <a:rPr lang="ru-RU" dirty="0" err="1"/>
              <a:t>спеціального</a:t>
            </a:r>
            <a:r>
              <a:rPr lang="ru-RU" dirty="0"/>
              <a:t> правила. </a:t>
            </a:r>
            <a:endParaRPr lang="en-US" dirty="0"/>
          </a:p>
          <a:p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визнано</a:t>
            </a:r>
            <a:r>
              <a:rPr lang="ru-RU" dirty="0"/>
              <a:t>  </a:t>
            </a:r>
            <a:r>
              <a:rPr lang="ru-RU" dirty="0" err="1"/>
              <a:t>недійсним</a:t>
            </a:r>
            <a:r>
              <a:rPr lang="ru-RU" dirty="0"/>
              <a:t> з часу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укладення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: 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87951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-</a:t>
            </a:r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уклала</a:t>
            </a:r>
            <a:r>
              <a:rPr lang="ru-RU" dirty="0"/>
              <a:t> особа, яку </a:t>
            </a:r>
            <a:r>
              <a:rPr lang="ru-RU" dirty="0" err="1"/>
              <a:t>визнано</a:t>
            </a:r>
            <a:r>
              <a:rPr lang="ru-RU" dirty="0"/>
              <a:t> в судовому порядку </a:t>
            </a:r>
            <a:r>
              <a:rPr lang="ru-RU" dirty="0" err="1"/>
              <a:t>недієздатною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котра</a:t>
            </a:r>
            <a:r>
              <a:rPr lang="ru-RU" dirty="0"/>
              <a:t> не </a:t>
            </a:r>
            <a:r>
              <a:rPr lang="ru-RU" dirty="0" err="1"/>
              <a:t>досягла</a:t>
            </a:r>
            <a:r>
              <a:rPr lang="ru-RU" dirty="0"/>
              <a:t> </a:t>
            </a:r>
            <a:r>
              <a:rPr lang="ru-RU" dirty="0" err="1"/>
              <a:t>віку</a:t>
            </a:r>
            <a:r>
              <a:rPr lang="ru-RU" dirty="0"/>
              <a:t> </a:t>
            </a:r>
            <a:r>
              <a:rPr lang="ru-RU" dirty="0" err="1"/>
              <a:t>заповідальної</a:t>
            </a:r>
            <a:r>
              <a:rPr lang="ru-RU" dirty="0"/>
              <a:t> </a:t>
            </a:r>
            <a:r>
              <a:rPr lang="ru-RU" dirty="0" err="1"/>
              <a:t>дієздатності</a:t>
            </a:r>
            <a:r>
              <a:rPr lang="ru-RU" dirty="0"/>
              <a:t>;  </a:t>
            </a:r>
            <a:endParaRPr lang="en-US" dirty="0"/>
          </a:p>
          <a:p>
            <a:r>
              <a:rPr lang="ru-RU" dirty="0"/>
              <a:t>-</a:t>
            </a:r>
            <a:r>
              <a:rPr lang="ru-RU" dirty="0" err="1"/>
              <a:t>заповідач</a:t>
            </a:r>
            <a:r>
              <a:rPr lang="ru-RU" dirty="0"/>
              <a:t> не </a:t>
            </a:r>
            <a:r>
              <a:rPr lang="ru-RU" dirty="0" err="1"/>
              <a:t>підписав</a:t>
            </a:r>
            <a:r>
              <a:rPr lang="ru-RU" dirty="0"/>
              <a:t> </a:t>
            </a:r>
            <a:r>
              <a:rPr lang="ru-RU" dirty="0" err="1"/>
              <a:t>особисто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 і за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проханням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 не </a:t>
            </a:r>
            <a:r>
              <a:rPr lang="ru-RU" dirty="0" err="1"/>
              <a:t>підписаний</a:t>
            </a:r>
            <a:r>
              <a:rPr lang="ru-RU" dirty="0"/>
              <a:t> </a:t>
            </a:r>
            <a:r>
              <a:rPr lang="ru-RU" dirty="0" err="1"/>
              <a:t>іншим</a:t>
            </a:r>
            <a:r>
              <a:rPr lang="ru-RU" dirty="0"/>
              <a:t> </a:t>
            </a:r>
            <a:r>
              <a:rPr lang="ru-RU" dirty="0" err="1"/>
              <a:t>громадянином</a:t>
            </a:r>
            <a:r>
              <a:rPr lang="ru-RU" dirty="0"/>
              <a:t>;  </a:t>
            </a:r>
            <a:endParaRPr lang="en-US" dirty="0"/>
          </a:p>
          <a:p>
            <a:r>
              <a:rPr lang="ru-RU" dirty="0"/>
              <a:t>-за </a:t>
            </a:r>
            <a:r>
              <a:rPr lang="ru-RU" dirty="0" err="1"/>
              <a:t>проханням</a:t>
            </a:r>
            <a:r>
              <a:rPr lang="ru-RU" dirty="0"/>
              <a:t> </a:t>
            </a:r>
            <a:r>
              <a:rPr lang="ru-RU" dirty="0" err="1"/>
              <a:t>заповідача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підписано</a:t>
            </a:r>
            <a:r>
              <a:rPr lang="ru-RU" dirty="0"/>
              <a:t> особою, яка не мала права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підписувати</a:t>
            </a:r>
            <a:r>
              <a:rPr lang="ru-RU" dirty="0"/>
              <a:t>; </a:t>
            </a:r>
            <a:endParaRPr lang="en-US" dirty="0"/>
          </a:p>
          <a:p>
            <a:r>
              <a:rPr lang="ru-RU" dirty="0"/>
              <a:t>-</a:t>
            </a:r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посвідчений</a:t>
            </a:r>
            <a:r>
              <a:rPr lang="ru-RU" dirty="0"/>
              <a:t> особою,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чинне</a:t>
            </a:r>
            <a:r>
              <a:rPr lang="ru-RU" dirty="0"/>
              <a:t> </a:t>
            </a:r>
            <a:r>
              <a:rPr lang="ru-RU" dirty="0" err="1"/>
              <a:t>законодавство</a:t>
            </a:r>
            <a:r>
              <a:rPr lang="ru-RU" dirty="0"/>
              <a:t> таких </a:t>
            </a:r>
            <a:r>
              <a:rPr lang="ru-RU" dirty="0" err="1"/>
              <a:t>повноважень</a:t>
            </a:r>
            <a:r>
              <a:rPr lang="ru-RU" dirty="0"/>
              <a:t> не </a:t>
            </a:r>
            <a:r>
              <a:rPr lang="ru-RU" dirty="0" err="1"/>
              <a:t>надає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13773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Підстави</a:t>
            </a:r>
            <a:r>
              <a:rPr lang="ru-RU" dirty="0"/>
              <a:t>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недійсним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встановлені</a:t>
            </a:r>
            <a:r>
              <a:rPr lang="ru-RU" dirty="0"/>
              <a:t> і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:  </a:t>
            </a:r>
            <a:endParaRPr lang="en-US" dirty="0"/>
          </a:p>
          <a:p>
            <a:r>
              <a:rPr lang="ru-RU" dirty="0"/>
              <a:t>-</a:t>
            </a:r>
            <a:r>
              <a:rPr lang="ru-RU" dirty="0" err="1"/>
              <a:t>складання</a:t>
            </a:r>
            <a:r>
              <a:rPr lang="ru-RU" dirty="0"/>
              <a:t> </a:t>
            </a:r>
            <a:r>
              <a:rPr lang="ru-RU" dirty="0" err="1"/>
              <a:t>іншого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який</a:t>
            </a:r>
            <a:r>
              <a:rPr lang="ru-RU" dirty="0"/>
              <a:t>, по </a:t>
            </a:r>
            <a:r>
              <a:rPr lang="ru-RU" dirty="0" err="1"/>
              <a:t>суті</a:t>
            </a:r>
            <a:r>
              <a:rPr lang="ru-RU" dirty="0"/>
              <a:t>, </a:t>
            </a:r>
            <a:r>
              <a:rPr lang="ru-RU" dirty="0" err="1"/>
              <a:t>скасував</a:t>
            </a:r>
            <a:r>
              <a:rPr lang="ru-RU" dirty="0"/>
              <a:t> </a:t>
            </a:r>
            <a:r>
              <a:rPr lang="ru-RU" dirty="0" err="1"/>
              <a:t>попередній</a:t>
            </a:r>
            <a:r>
              <a:rPr lang="ru-RU" dirty="0"/>
              <a:t>; </a:t>
            </a:r>
            <a:endParaRPr lang="en-US" dirty="0"/>
          </a:p>
          <a:p>
            <a:r>
              <a:rPr lang="ru-RU" dirty="0"/>
              <a:t>-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обставин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створили волю </a:t>
            </a:r>
            <a:r>
              <a:rPr lang="ru-RU" dirty="0" err="1"/>
              <a:t>заповідача</a:t>
            </a:r>
            <a:r>
              <a:rPr lang="ru-RU" dirty="0"/>
              <a:t> на момент </a:t>
            </a:r>
            <a:r>
              <a:rPr lang="ru-RU" dirty="0" err="1"/>
              <a:t>укладання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(</a:t>
            </a:r>
            <a:r>
              <a:rPr lang="ru-RU" dirty="0" err="1"/>
              <a:t>насильство</a:t>
            </a:r>
            <a:r>
              <a:rPr lang="ru-RU" dirty="0"/>
              <a:t>, обман, </a:t>
            </a:r>
            <a:r>
              <a:rPr lang="ru-RU" dirty="0" err="1"/>
              <a:t>помилка</a:t>
            </a:r>
            <a:r>
              <a:rPr lang="ru-RU" dirty="0"/>
              <a:t>); </a:t>
            </a:r>
            <a:endParaRPr lang="en-US" dirty="0"/>
          </a:p>
          <a:p>
            <a:r>
              <a:rPr lang="ru-RU" dirty="0"/>
              <a:t>-</a:t>
            </a:r>
            <a:r>
              <a:rPr lang="ru-RU" dirty="0" err="1"/>
              <a:t>встановлення</a:t>
            </a:r>
            <a:r>
              <a:rPr lang="ru-RU" dirty="0"/>
              <a:t> факту, </a:t>
            </a:r>
            <a:r>
              <a:rPr lang="ru-RU" dirty="0" err="1"/>
              <a:t>що</a:t>
            </a:r>
            <a:r>
              <a:rPr lang="ru-RU" dirty="0"/>
              <a:t> на момент </a:t>
            </a:r>
            <a:r>
              <a:rPr lang="ru-RU" dirty="0" err="1"/>
              <a:t>складання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заповідач</a:t>
            </a:r>
            <a:r>
              <a:rPr lang="ru-RU" dirty="0"/>
              <a:t> не </a:t>
            </a:r>
            <a:r>
              <a:rPr lang="ru-RU" dirty="0" err="1"/>
              <a:t>здатний</a:t>
            </a:r>
            <a:r>
              <a:rPr lang="ru-RU" dirty="0"/>
              <a:t> </a:t>
            </a:r>
            <a:r>
              <a:rPr lang="ru-RU" dirty="0" err="1"/>
              <a:t>був</a:t>
            </a:r>
            <a:r>
              <a:rPr lang="ru-RU" dirty="0"/>
              <a:t> </a:t>
            </a:r>
            <a:r>
              <a:rPr lang="ru-RU" dirty="0" err="1"/>
              <a:t>усвідомлювати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та </a:t>
            </a:r>
            <a:r>
              <a:rPr lang="ru-RU" dirty="0" err="1"/>
              <a:t>керувати</a:t>
            </a:r>
            <a:r>
              <a:rPr lang="ru-RU" dirty="0"/>
              <a:t> ними.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72516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визнано</a:t>
            </a:r>
            <a:r>
              <a:rPr lang="ru-RU" dirty="0"/>
              <a:t> </a:t>
            </a:r>
            <a:r>
              <a:rPr lang="ru-RU" dirty="0" err="1"/>
              <a:t>недійсним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і в </a:t>
            </a:r>
            <a:r>
              <a:rPr lang="ru-RU" dirty="0" err="1"/>
              <a:t>певній</a:t>
            </a:r>
            <a:r>
              <a:rPr lang="ru-RU" dirty="0"/>
              <a:t> </a:t>
            </a:r>
            <a:r>
              <a:rPr lang="ru-RU" dirty="0" err="1"/>
              <a:t>частині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: </a:t>
            </a:r>
            <a:endParaRPr lang="en-US" dirty="0"/>
          </a:p>
          <a:p>
            <a:r>
              <a:rPr lang="ru-RU" dirty="0"/>
              <a:t>-</a:t>
            </a:r>
            <a:r>
              <a:rPr lang="ru-RU" dirty="0" err="1"/>
              <a:t>заповідач</a:t>
            </a:r>
            <a:r>
              <a:rPr lang="ru-RU" dirty="0"/>
              <a:t> </a:t>
            </a:r>
            <a:r>
              <a:rPr lang="ru-RU" dirty="0" err="1"/>
              <a:t>позбавив</a:t>
            </a:r>
            <a:r>
              <a:rPr lang="ru-RU" dirty="0"/>
              <a:t> права на </a:t>
            </a:r>
            <a:r>
              <a:rPr lang="ru-RU" dirty="0" err="1"/>
              <a:t>спадщину</a:t>
            </a:r>
            <a:r>
              <a:rPr lang="ru-RU" dirty="0"/>
              <a:t> </a:t>
            </a:r>
            <a:r>
              <a:rPr lang="ru-RU" dirty="0" err="1"/>
              <a:t>обов’язкових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; </a:t>
            </a:r>
            <a:endParaRPr lang="en-US" dirty="0"/>
          </a:p>
          <a:p>
            <a:r>
              <a:rPr lang="ru-RU" dirty="0"/>
              <a:t>-</a:t>
            </a:r>
            <a:r>
              <a:rPr lang="ru-RU" dirty="0" err="1"/>
              <a:t>розпорядився</a:t>
            </a:r>
            <a:r>
              <a:rPr lang="ru-RU" dirty="0"/>
              <a:t> </a:t>
            </a:r>
            <a:r>
              <a:rPr lang="ru-RU" dirty="0" err="1"/>
              <a:t>всім</a:t>
            </a:r>
            <a:r>
              <a:rPr lang="ru-RU" dirty="0"/>
              <a:t> </a:t>
            </a:r>
            <a:r>
              <a:rPr lang="ru-RU" dirty="0" err="1"/>
              <a:t>майном</a:t>
            </a:r>
            <a:r>
              <a:rPr lang="ru-RU" dirty="0"/>
              <a:t>, </a:t>
            </a:r>
            <a:r>
              <a:rPr lang="ru-RU" dirty="0" err="1"/>
              <a:t>хоча</a:t>
            </a:r>
            <a:r>
              <a:rPr lang="ru-RU" dirty="0"/>
              <a:t> </a:t>
            </a:r>
            <a:r>
              <a:rPr lang="ru-RU" dirty="0" err="1"/>
              <a:t>йому</a:t>
            </a:r>
            <a:r>
              <a:rPr lang="ru-RU" dirty="0"/>
              <a:t> належала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частка</a:t>
            </a:r>
            <a:r>
              <a:rPr lang="ru-RU" dirty="0"/>
              <a:t> (</a:t>
            </a:r>
            <a:r>
              <a:rPr lang="ru-RU" dirty="0" err="1"/>
              <a:t>наприклад</a:t>
            </a:r>
            <a:r>
              <a:rPr lang="ru-RU" dirty="0"/>
              <a:t>, не </a:t>
            </a:r>
            <a:r>
              <a:rPr lang="ru-RU" dirty="0" err="1"/>
              <a:t>врахував</a:t>
            </a:r>
            <a:r>
              <a:rPr lang="ru-RU" dirty="0"/>
              <a:t> </a:t>
            </a:r>
            <a:r>
              <a:rPr lang="ru-RU" dirty="0" err="1"/>
              <a:t>частки</a:t>
            </a:r>
            <a:r>
              <a:rPr lang="ru-RU" dirty="0"/>
              <a:t> </a:t>
            </a:r>
            <a:r>
              <a:rPr lang="ru-RU" dirty="0" err="1"/>
              <a:t>подружжя</a:t>
            </a:r>
            <a:r>
              <a:rPr lang="ru-RU" dirty="0"/>
              <a:t> в </a:t>
            </a:r>
            <a:r>
              <a:rPr lang="ru-RU" dirty="0" err="1"/>
              <a:t>спільному</a:t>
            </a:r>
            <a:r>
              <a:rPr lang="ru-RU" dirty="0"/>
              <a:t> </a:t>
            </a:r>
            <a:r>
              <a:rPr lang="ru-RU" dirty="0" err="1"/>
              <a:t>майні</a:t>
            </a:r>
            <a:r>
              <a:rPr lang="ru-RU" dirty="0"/>
              <a:t> </a:t>
            </a:r>
            <a:r>
              <a:rPr lang="ru-RU" dirty="0" err="1"/>
              <a:t>подружжя</a:t>
            </a:r>
            <a:r>
              <a:rPr lang="ru-RU" dirty="0"/>
              <a:t>); </a:t>
            </a:r>
            <a:endParaRPr lang="en-US" dirty="0"/>
          </a:p>
          <a:p>
            <a:r>
              <a:rPr lang="ru-RU" dirty="0"/>
              <a:t>-</a:t>
            </a:r>
            <a:r>
              <a:rPr lang="ru-RU" dirty="0" err="1"/>
              <a:t>умовами</a:t>
            </a:r>
            <a:r>
              <a:rPr lang="ru-RU" dirty="0"/>
              <a:t>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, </a:t>
            </a:r>
            <a:r>
              <a:rPr lang="ru-RU" dirty="0" err="1"/>
              <a:t>визначені</a:t>
            </a:r>
            <a:r>
              <a:rPr lang="ru-RU" dirty="0"/>
              <a:t> в </a:t>
            </a:r>
            <a:r>
              <a:rPr lang="ru-RU" dirty="0" err="1"/>
              <a:t>заповіті</a:t>
            </a:r>
            <a:r>
              <a:rPr lang="ru-RU" dirty="0"/>
              <a:t>, </a:t>
            </a:r>
            <a:r>
              <a:rPr lang="ru-RU" dirty="0" err="1"/>
              <a:t>суперечить</a:t>
            </a:r>
            <a:r>
              <a:rPr lang="ru-RU" dirty="0"/>
              <a:t> </a:t>
            </a:r>
            <a:r>
              <a:rPr lang="ru-RU" dirty="0" err="1"/>
              <a:t>законодавству</a:t>
            </a:r>
            <a:r>
              <a:rPr lang="ru-RU" dirty="0"/>
              <a:t>, </a:t>
            </a:r>
            <a:r>
              <a:rPr lang="ru-RU" dirty="0" err="1"/>
              <a:t>обмежують</a:t>
            </a:r>
            <a:r>
              <a:rPr lang="ru-RU" dirty="0"/>
              <a:t> </a:t>
            </a:r>
            <a:r>
              <a:rPr lang="ru-RU" dirty="0" err="1"/>
              <a:t>правоздатність</a:t>
            </a:r>
            <a:r>
              <a:rPr lang="ru-RU" dirty="0"/>
              <a:t> </a:t>
            </a:r>
            <a:r>
              <a:rPr lang="ru-RU" dirty="0" err="1"/>
              <a:t>спадкоємця</a:t>
            </a:r>
            <a:r>
              <a:rPr lang="ru-RU" dirty="0"/>
              <a:t>, є </a:t>
            </a:r>
            <a:r>
              <a:rPr lang="ru-RU" dirty="0" err="1"/>
              <a:t>аморальним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879903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 Для </a:t>
            </a:r>
            <a:r>
              <a:rPr lang="ru-RU" dirty="0" err="1"/>
              <a:t>дійсності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необхідно</a:t>
            </a:r>
            <a:r>
              <a:rPr lang="ru-RU" dirty="0"/>
              <a:t> не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з’ясувати</a:t>
            </a:r>
            <a:r>
              <a:rPr lang="ru-RU" dirty="0"/>
              <a:t> волю особи, яка </a:t>
            </a:r>
            <a:r>
              <a:rPr lang="ru-RU" dirty="0" err="1"/>
              <a:t>бажає</a:t>
            </a:r>
            <a:r>
              <a:rPr lang="ru-RU" dirty="0"/>
              <a:t> </a:t>
            </a:r>
            <a:r>
              <a:rPr lang="ru-RU" dirty="0" err="1"/>
              <a:t>складати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, а і </a:t>
            </a:r>
            <a:r>
              <a:rPr lang="ru-RU" dirty="0" err="1"/>
              <a:t>належним</a:t>
            </a:r>
            <a:r>
              <a:rPr lang="ru-RU" dirty="0"/>
              <a:t> чином </a:t>
            </a:r>
            <a:r>
              <a:rPr lang="ru-RU" dirty="0" err="1"/>
              <a:t>оформити</a:t>
            </a:r>
            <a:r>
              <a:rPr lang="ru-RU" dirty="0"/>
              <a:t> </a:t>
            </a:r>
            <a:r>
              <a:rPr lang="ru-RU" dirty="0" err="1"/>
              <a:t>волевиявлення</a:t>
            </a:r>
            <a:r>
              <a:rPr lang="ru-RU" dirty="0"/>
              <a:t>.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нотаріальна</a:t>
            </a:r>
            <a:r>
              <a:rPr lang="ru-RU" dirty="0"/>
              <a:t> форма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змогу</a:t>
            </a:r>
            <a:r>
              <a:rPr lang="ru-RU" dirty="0"/>
              <a:t>: </a:t>
            </a:r>
            <a:r>
              <a:rPr lang="ru-RU" dirty="0" err="1"/>
              <a:t>впевнитися</a:t>
            </a:r>
            <a:r>
              <a:rPr lang="ru-RU" dirty="0"/>
              <a:t> у </a:t>
            </a:r>
            <a:r>
              <a:rPr lang="ru-RU" dirty="0" err="1"/>
              <a:t>вільному</a:t>
            </a:r>
            <a:r>
              <a:rPr lang="ru-RU" dirty="0"/>
              <a:t> </a:t>
            </a:r>
            <a:r>
              <a:rPr lang="ru-RU" dirty="0" err="1"/>
              <a:t>волевиявленні</a:t>
            </a:r>
            <a:r>
              <a:rPr lang="ru-RU" dirty="0"/>
              <a:t> </a:t>
            </a:r>
            <a:r>
              <a:rPr lang="ru-RU" dirty="0" err="1"/>
              <a:t>заповідача</a:t>
            </a:r>
            <a:r>
              <a:rPr lang="ru-RU" dirty="0"/>
              <a:t>, </a:t>
            </a:r>
            <a:r>
              <a:rPr lang="ru-RU" dirty="0" err="1"/>
              <a:t>з’ясувати</a:t>
            </a:r>
            <a:r>
              <a:rPr lang="ru-RU" dirty="0"/>
              <a:t> </a:t>
            </a:r>
            <a:r>
              <a:rPr lang="ru-RU" dirty="0" err="1"/>
              <a:t>істинний</a:t>
            </a:r>
            <a:r>
              <a:rPr lang="ru-RU" dirty="0"/>
              <a:t> </a:t>
            </a:r>
            <a:r>
              <a:rPr lang="ru-RU" dirty="0" err="1"/>
              <a:t>зміст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, </a:t>
            </a:r>
            <a:r>
              <a:rPr lang="ru-RU" dirty="0" err="1"/>
              <a:t>запобігти</a:t>
            </a:r>
            <a:r>
              <a:rPr lang="ru-RU" dirty="0"/>
              <a:t> </a:t>
            </a:r>
            <a:r>
              <a:rPr lang="ru-RU" dirty="0" err="1"/>
              <a:t>прийняттю</a:t>
            </a:r>
            <a:r>
              <a:rPr lang="ru-RU" dirty="0"/>
              <a:t> </a:t>
            </a:r>
            <a:r>
              <a:rPr lang="ru-RU" dirty="0" err="1"/>
              <a:t>поспішних</a:t>
            </a:r>
            <a:r>
              <a:rPr lang="ru-RU" dirty="0"/>
              <a:t>, </a:t>
            </a:r>
            <a:r>
              <a:rPr lang="ru-RU" dirty="0" err="1"/>
              <a:t>необміркованих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, особливо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впливом</a:t>
            </a:r>
            <a:r>
              <a:rPr lang="ru-RU" dirty="0"/>
              <a:t> </a:t>
            </a:r>
            <a:r>
              <a:rPr lang="ru-RU" dirty="0" err="1"/>
              <a:t>сторонніх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скористатися</a:t>
            </a:r>
            <a:r>
              <a:rPr lang="ru-RU" dirty="0"/>
              <a:t> </a:t>
            </a:r>
            <a:r>
              <a:rPr lang="ru-RU" dirty="0" err="1"/>
              <a:t>порадами</a:t>
            </a:r>
            <a:r>
              <a:rPr lang="ru-RU" dirty="0"/>
              <a:t> </a:t>
            </a:r>
            <a:r>
              <a:rPr lang="ru-RU" dirty="0" err="1"/>
              <a:t>фахівця</a:t>
            </a:r>
            <a:r>
              <a:rPr lang="ru-RU" dirty="0"/>
              <a:t>, і головне, </a:t>
            </a:r>
            <a:r>
              <a:rPr lang="ru-RU" dirty="0" err="1"/>
              <a:t>уникнути</a:t>
            </a:r>
            <a:r>
              <a:rPr lang="ru-RU" dirty="0"/>
              <a:t> </a:t>
            </a:r>
            <a:r>
              <a:rPr lang="ru-RU" dirty="0" err="1"/>
              <a:t>обставин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надалі</a:t>
            </a:r>
            <a:r>
              <a:rPr lang="ru-RU" dirty="0"/>
              <a:t> суд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визнати</a:t>
            </a:r>
            <a:r>
              <a:rPr lang="ru-RU" dirty="0"/>
              <a:t> </a:t>
            </a:r>
            <a:r>
              <a:rPr lang="ru-RU" dirty="0" err="1"/>
              <a:t>підставами</a:t>
            </a:r>
            <a:r>
              <a:rPr lang="ru-RU" dirty="0"/>
              <a:t> для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недійсним</a:t>
            </a:r>
            <a:r>
              <a:rPr lang="ru-RU" dirty="0"/>
              <a:t>. </a:t>
            </a:r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посвідчувати</a:t>
            </a:r>
            <a:r>
              <a:rPr lang="ru-RU" dirty="0"/>
              <a:t> як </a:t>
            </a:r>
            <a:r>
              <a:rPr lang="ru-RU" dirty="0" err="1"/>
              <a:t>державний</a:t>
            </a:r>
            <a:r>
              <a:rPr lang="ru-RU" dirty="0"/>
              <a:t>, так  і </a:t>
            </a:r>
            <a:r>
              <a:rPr lang="ru-RU" dirty="0" err="1"/>
              <a:t>приватний</a:t>
            </a:r>
            <a:r>
              <a:rPr lang="ru-RU" dirty="0"/>
              <a:t> </a:t>
            </a:r>
            <a:r>
              <a:rPr lang="ru-RU" dirty="0" err="1"/>
              <a:t>нотаріус</a:t>
            </a:r>
            <a:r>
              <a:rPr lang="ru-RU" dirty="0"/>
              <a:t>. Право </a:t>
            </a:r>
            <a:r>
              <a:rPr lang="ru-RU" dirty="0" err="1"/>
              <a:t>посвідчувати</a:t>
            </a:r>
            <a:r>
              <a:rPr lang="ru-RU" dirty="0"/>
              <a:t> </a:t>
            </a:r>
            <a:r>
              <a:rPr lang="ru-RU" dirty="0" err="1"/>
              <a:t>останню</a:t>
            </a:r>
            <a:r>
              <a:rPr lang="ru-RU" dirty="0"/>
              <a:t> волю </a:t>
            </a:r>
            <a:r>
              <a:rPr lang="ru-RU" dirty="0" err="1"/>
              <a:t>заповідача</a:t>
            </a:r>
            <a:r>
              <a:rPr lang="ru-RU" dirty="0"/>
              <a:t> </a:t>
            </a:r>
            <a:r>
              <a:rPr lang="ru-RU" dirty="0" err="1"/>
              <a:t>надано</a:t>
            </a:r>
            <a:r>
              <a:rPr lang="ru-RU" dirty="0"/>
              <a:t> і </a:t>
            </a:r>
            <a:r>
              <a:rPr lang="ru-RU" dirty="0" err="1"/>
              <a:t>певним</a:t>
            </a:r>
            <a:r>
              <a:rPr lang="ru-RU" dirty="0"/>
              <a:t> </a:t>
            </a:r>
            <a:r>
              <a:rPr lang="ru-RU" dirty="0" err="1"/>
              <a:t>посадовим</a:t>
            </a:r>
            <a:r>
              <a:rPr lang="ru-RU" dirty="0"/>
              <a:t> особам – головному </a:t>
            </a:r>
            <a:r>
              <a:rPr lang="ru-RU" dirty="0" err="1"/>
              <a:t>лікареві</a:t>
            </a:r>
            <a:r>
              <a:rPr lang="ru-RU" dirty="0"/>
              <a:t>, </a:t>
            </a:r>
            <a:r>
              <a:rPr lang="ru-RU" dirty="0" err="1"/>
              <a:t>капітану</a:t>
            </a:r>
            <a:r>
              <a:rPr lang="ru-RU" dirty="0"/>
              <a:t> судна, начальнику </a:t>
            </a:r>
            <a:r>
              <a:rPr lang="ru-RU" dirty="0" err="1"/>
              <a:t>виправнотрудової</a:t>
            </a:r>
            <a:r>
              <a:rPr lang="ru-RU" dirty="0"/>
              <a:t> установи.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080324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Відповідно</a:t>
            </a:r>
            <a:r>
              <a:rPr lang="en-US" dirty="0"/>
              <a:t> </a:t>
            </a:r>
            <a:r>
              <a:rPr lang="en-US" dirty="0" err="1"/>
              <a:t>до</a:t>
            </a:r>
            <a:r>
              <a:rPr lang="en-US" dirty="0"/>
              <a:t> </a:t>
            </a:r>
            <a:r>
              <a:rPr lang="en-US" dirty="0" err="1"/>
              <a:t>вимог</a:t>
            </a:r>
            <a:r>
              <a:rPr lang="en-US" dirty="0"/>
              <a:t> ч. 2 </a:t>
            </a:r>
            <a:r>
              <a:rPr lang="en-US" dirty="0" err="1"/>
              <a:t>ст</a:t>
            </a:r>
            <a:r>
              <a:rPr lang="en-US" dirty="0"/>
              <a:t>. 1257 ЦК </a:t>
            </a:r>
            <a:r>
              <a:rPr lang="en-US" dirty="0" err="1"/>
              <a:t>України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позовом</a:t>
            </a:r>
            <a:r>
              <a:rPr lang="en-US" dirty="0"/>
              <a:t> </a:t>
            </a:r>
            <a:r>
              <a:rPr lang="en-US" dirty="0" err="1"/>
              <a:t>зацікавленої</a:t>
            </a:r>
            <a:r>
              <a:rPr lang="en-US" dirty="0"/>
              <a:t> </a:t>
            </a:r>
            <a:r>
              <a:rPr lang="en-US" dirty="0" err="1"/>
              <a:t>особи</a:t>
            </a:r>
            <a:r>
              <a:rPr lang="en-US" dirty="0"/>
              <a:t> </a:t>
            </a:r>
            <a:r>
              <a:rPr lang="en-US" dirty="0" err="1"/>
              <a:t>суд</a:t>
            </a:r>
            <a:r>
              <a:rPr lang="en-US" dirty="0"/>
              <a:t> </a:t>
            </a:r>
            <a:r>
              <a:rPr lang="en-US" dirty="0" err="1"/>
              <a:t>визнає</a:t>
            </a:r>
            <a:r>
              <a:rPr lang="en-US" dirty="0"/>
              <a:t> </a:t>
            </a:r>
            <a:r>
              <a:rPr lang="en-US" dirty="0" err="1"/>
              <a:t>заповіт</a:t>
            </a:r>
            <a:r>
              <a:rPr lang="en-US" dirty="0"/>
              <a:t> </a:t>
            </a:r>
            <a:r>
              <a:rPr lang="en-US" dirty="0" err="1"/>
              <a:t>недійсним</a:t>
            </a:r>
            <a:r>
              <a:rPr lang="en-US" dirty="0"/>
              <a:t>. </a:t>
            </a:r>
            <a:r>
              <a:rPr lang="en-US" dirty="0" err="1"/>
              <a:t>якщо</a:t>
            </a:r>
            <a:r>
              <a:rPr lang="en-US" dirty="0"/>
              <a:t> </a:t>
            </a:r>
            <a:r>
              <a:rPr lang="en-US" dirty="0" err="1"/>
              <a:t>буде</a:t>
            </a:r>
            <a:r>
              <a:rPr lang="en-US" dirty="0"/>
              <a:t> </a:t>
            </a:r>
            <a:r>
              <a:rPr lang="en-US" dirty="0" err="1"/>
              <a:t>установлено</a:t>
            </a:r>
            <a:r>
              <a:rPr lang="en-US" dirty="0"/>
              <a:t>, </a:t>
            </a:r>
            <a:r>
              <a:rPr lang="en-US" dirty="0" err="1"/>
              <a:t>що</a:t>
            </a:r>
            <a:r>
              <a:rPr lang="en-US" dirty="0"/>
              <a:t> </a:t>
            </a:r>
            <a:r>
              <a:rPr lang="en-US" dirty="0" err="1"/>
              <a:t>волевиявлення</a:t>
            </a:r>
            <a:r>
              <a:rPr lang="en-US" dirty="0"/>
              <a:t> </a:t>
            </a:r>
            <a:r>
              <a:rPr lang="en-US" dirty="0" err="1"/>
              <a:t>спадкодавця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було</a:t>
            </a:r>
            <a:r>
              <a:rPr lang="en-US" dirty="0"/>
              <a:t> </a:t>
            </a:r>
            <a:r>
              <a:rPr lang="en-US" dirty="0" err="1"/>
              <a:t>вільним</a:t>
            </a:r>
            <a:r>
              <a:rPr lang="en-US" dirty="0"/>
              <a:t> і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відповідало</a:t>
            </a:r>
            <a:r>
              <a:rPr lang="en-US" dirty="0"/>
              <a:t> </a:t>
            </a:r>
            <a:r>
              <a:rPr lang="en-US" dirty="0" err="1"/>
              <a:t>його</a:t>
            </a:r>
            <a:r>
              <a:rPr lang="en-US" dirty="0"/>
              <a:t> </a:t>
            </a:r>
            <a:r>
              <a:rPr lang="en-US" dirty="0" err="1"/>
              <a:t>волі</a:t>
            </a:r>
            <a:r>
              <a:rPr lang="en-US" dirty="0"/>
              <a:t>.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відбулося</a:t>
            </a:r>
            <a:r>
              <a:rPr lang="ru-RU" dirty="0"/>
              <a:t> </a:t>
            </a:r>
            <a:r>
              <a:rPr lang="ru-RU" dirty="0" err="1"/>
              <a:t>складання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впливом</a:t>
            </a:r>
            <a:r>
              <a:rPr lang="ru-RU" dirty="0"/>
              <a:t> </a:t>
            </a:r>
            <a:r>
              <a:rPr lang="ru-RU" dirty="0" err="1"/>
              <a:t>насильства</a:t>
            </a:r>
            <a:r>
              <a:rPr lang="ru-RU" dirty="0"/>
              <a:t> з боку </a:t>
            </a:r>
            <a:r>
              <a:rPr lang="ru-RU" dirty="0" err="1"/>
              <a:t>спадкоємця</a:t>
            </a:r>
            <a:r>
              <a:rPr lang="ru-RU" dirty="0"/>
              <a:t>. Але при </a:t>
            </a:r>
            <a:r>
              <a:rPr lang="ru-RU" dirty="0" err="1"/>
              <a:t>зазначених</a:t>
            </a:r>
            <a:r>
              <a:rPr lang="ru-RU" dirty="0"/>
              <a:t> </a:t>
            </a:r>
            <a:r>
              <a:rPr lang="ru-RU" dirty="0" err="1"/>
              <a:t>обставинах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визнано</a:t>
            </a:r>
            <a:r>
              <a:rPr lang="ru-RU" dirty="0"/>
              <a:t> </a:t>
            </a:r>
            <a:r>
              <a:rPr lang="ru-RU" dirty="0" err="1"/>
              <a:t>недійсним</a:t>
            </a:r>
            <a:r>
              <a:rPr lang="ru-RU" dirty="0"/>
              <a:t>  </a:t>
            </a:r>
            <a:r>
              <a:rPr lang="ru-RU" dirty="0" err="1"/>
              <a:t>тільки</a:t>
            </a:r>
            <a:r>
              <a:rPr lang="ru-RU" dirty="0"/>
              <a:t> з  </a:t>
            </a:r>
            <a:r>
              <a:rPr lang="ru-RU" dirty="0" err="1"/>
              <a:t>наданням</a:t>
            </a:r>
            <a:r>
              <a:rPr lang="ru-RU" dirty="0"/>
              <a:t> </a:t>
            </a:r>
            <a:r>
              <a:rPr lang="ru-RU" dirty="0" err="1"/>
              <a:t>відповідних</a:t>
            </a:r>
            <a:r>
              <a:rPr lang="ru-RU" dirty="0"/>
              <a:t> </a:t>
            </a:r>
            <a:r>
              <a:rPr lang="ru-RU" dirty="0" err="1"/>
              <a:t>доказів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підтверджують</a:t>
            </a:r>
            <a:r>
              <a:rPr lang="ru-RU" dirty="0"/>
              <a:t>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обставини</a:t>
            </a:r>
            <a:r>
              <a:rPr lang="ru-RU" dirty="0"/>
              <a:t>. При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r>
              <a:rPr lang="ru-RU" dirty="0"/>
              <a:t> про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недійсним</a:t>
            </a:r>
            <a:r>
              <a:rPr lang="ru-RU" dirty="0"/>
              <a:t>, треба </a:t>
            </a:r>
            <a:r>
              <a:rPr lang="ru-RU" dirty="0" err="1"/>
              <a:t>враховувати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якщо</a:t>
            </a:r>
            <a:r>
              <a:rPr lang="ru-RU" dirty="0"/>
              <a:t> в </a:t>
            </a:r>
            <a:r>
              <a:rPr lang="ru-RU" dirty="0" err="1"/>
              <a:t>заповіті</a:t>
            </a:r>
            <a:r>
              <a:rPr lang="ru-RU" dirty="0"/>
              <a:t> є </a:t>
            </a:r>
            <a:r>
              <a:rPr lang="ru-RU" dirty="0" err="1"/>
              <a:t>помилки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неточності</a:t>
            </a:r>
            <a:r>
              <a:rPr lang="ru-RU" dirty="0"/>
              <a:t>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самі</a:t>
            </a:r>
            <a:r>
              <a:rPr lang="ru-RU" dirty="0"/>
              <a:t> по </a:t>
            </a:r>
            <a:r>
              <a:rPr lang="ru-RU" dirty="0" err="1"/>
              <a:t>собі</a:t>
            </a:r>
            <a:r>
              <a:rPr lang="ru-RU" dirty="0"/>
              <a:t> не </a:t>
            </a:r>
            <a:r>
              <a:rPr lang="ru-RU" dirty="0" err="1"/>
              <a:t>суперечать</a:t>
            </a:r>
            <a:r>
              <a:rPr lang="ru-RU" dirty="0"/>
              <a:t> правилам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, то </a:t>
            </a:r>
            <a:r>
              <a:rPr lang="ru-RU" dirty="0" err="1"/>
              <a:t>такий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 не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визнаний</a:t>
            </a:r>
            <a:r>
              <a:rPr lang="ru-RU" dirty="0"/>
              <a:t> </a:t>
            </a:r>
            <a:r>
              <a:rPr lang="ru-RU" dirty="0" err="1"/>
              <a:t>недійсним</a:t>
            </a:r>
            <a:r>
              <a:rPr lang="ru-RU" dirty="0"/>
              <a:t> за таких </a:t>
            </a:r>
            <a:r>
              <a:rPr lang="ru-RU" dirty="0" err="1"/>
              <a:t>підстав</a:t>
            </a:r>
            <a:r>
              <a:rPr lang="ru-RU" dirty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216903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342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1235.</a:t>
            </a:r>
            <a:r>
              <a:rPr lang="ru-RU" dirty="0"/>
              <a:t> Право </a:t>
            </a:r>
            <a:r>
              <a:rPr lang="ru-RU" dirty="0" err="1"/>
              <a:t>заповідача</a:t>
            </a:r>
            <a:r>
              <a:rPr lang="ru-RU" dirty="0"/>
              <a:t> на </a:t>
            </a:r>
            <a:r>
              <a:rPr lang="ru-RU" dirty="0" err="1"/>
              <a:t>призначення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1. </a:t>
            </a:r>
            <a:r>
              <a:rPr lang="ru-RU" dirty="0" err="1"/>
              <a:t>Заповідач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призначити</a:t>
            </a:r>
            <a:r>
              <a:rPr lang="ru-RU" dirty="0"/>
              <a:t> </a:t>
            </a:r>
            <a:r>
              <a:rPr lang="ru-RU" dirty="0" err="1"/>
              <a:t>своїми</a:t>
            </a:r>
            <a:r>
              <a:rPr lang="ru-RU" dirty="0"/>
              <a:t> </a:t>
            </a:r>
            <a:r>
              <a:rPr lang="ru-RU" dirty="0" err="1"/>
              <a:t>спадкоємцями</a:t>
            </a:r>
            <a:r>
              <a:rPr lang="ru-RU" dirty="0"/>
              <a:t> одну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кілька</a:t>
            </a:r>
            <a:r>
              <a:rPr lang="ru-RU" dirty="0"/>
              <a:t>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наявності</a:t>
            </a:r>
            <a:r>
              <a:rPr lang="ru-RU" dirty="0"/>
              <a:t> у </a:t>
            </a:r>
            <a:r>
              <a:rPr lang="ru-RU" dirty="0" err="1"/>
              <a:t>нього</a:t>
            </a:r>
            <a:r>
              <a:rPr lang="ru-RU" dirty="0"/>
              <a:t> з </a:t>
            </a:r>
            <a:r>
              <a:rPr lang="ru-RU" dirty="0" err="1"/>
              <a:t>цими</a:t>
            </a:r>
            <a:r>
              <a:rPr lang="ru-RU" dirty="0"/>
              <a:t> особами </a:t>
            </a:r>
            <a:r>
              <a:rPr lang="ru-RU" dirty="0" err="1"/>
              <a:t>сімейних</a:t>
            </a:r>
            <a:r>
              <a:rPr lang="ru-RU" dirty="0"/>
              <a:t>, </a:t>
            </a:r>
            <a:r>
              <a:rPr lang="ru-RU" dirty="0" err="1"/>
              <a:t>родинних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учасників</a:t>
            </a:r>
            <a:r>
              <a:rPr lang="ru-RU" dirty="0"/>
              <a:t> </a:t>
            </a:r>
            <a:r>
              <a:rPr lang="ru-RU" dirty="0" err="1"/>
              <a:t>цивільних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Заповідач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без </a:t>
            </a:r>
            <a:r>
              <a:rPr lang="ru-RU" dirty="0" err="1"/>
              <a:t>зазначення</a:t>
            </a:r>
            <a:r>
              <a:rPr lang="ru-RU" dirty="0"/>
              <a:t> причин </a:t>
            </a:r>
            <a:r>
              <a:rPr lang="ru-RU" dirty="0" err="1"/>
              <a:t>позбавити</a:t>
            </a:r>
            <a:r>
              <a:rPr lang="ru-RU" dirty="0"/>
              <a:t> права на </a:t>
            </a:r>
            <a:r>
              <a:rPr lang="ru-RU" dirty="0" err="1"/>
              <a:t>спадкування</a:t>
            </a:r>
            <a:r>
              <a:rPr lang="ru-RU" dirty="0"/>
              <a:t> будь-яку особу з числа </a:t>
            </a:r>
            <a:r>
              <a:rPr lang="ru-RU" dirty="0" err="1"/>
              <a:t>спадкоємців</a:t>
            </a:r>
            <a:r>
              <a:rPr lang="ru-RU" dirty="0"/>
              <a:t> за законом. У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ця</a:t>
            </a:r>
            <a:r>
              <a:rPr lang="ru-RU" dirty="0"/>
              <a:t> особа не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одержати</a:t>
            </a:r>
            <a:r>
              <a:rPr lang="ru-RU" dirty="0"/>
              <a:t> право на </a:t>
            </a:r>
            <a:r>
              <a:rPr lang="ru-RU" dirty="0" err="1"/>
              <a:t>спадкування</a:t>
            </a:r>
            <a:r>
              <a:rPr lang="ru-RU" dirty="0"/>
              <a:t>.</a:t>
            </a:r>
          </a:p>
          <a:p>
            <a:r>
              <a:rPr lang="ru-RU" dirty="0"/>
              <a:t>3. </a:t>
            </a:r>
            <a:r>
              <a:rPr lang="ru-RU" dirty="0" err="1"/>
              <a:t>Заповідач</a:t>
            </a:r>
            <a:r>
              <a:rPr lang="ru-RU" dirty="0"/>
              <a:t> не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позбавити</a:t>
            </a:r>
            <a:r>
              <a:rPr lang="ru-RU" dirty="0"/>
              <a:t> права на </a:t>
            </a:r>
            <a:r>
              <a:rPr lang="ru-RU" dirty="0" err="1"/>
              <a:t>спадкування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право на </a:t>
            </a:r>
            <a:r>
              <a:rPr lang="ru-RU" dirty="0" err="1"/>
              <a:t>обов'язкову</a:t>
            </a:r>
            <a:r>
              <a:rPr lang="ru-RU" dirty="0"/>
              <a:t> </a:t>
            </a:r>
            <a:r>
              <a:rPr lang="ru-RU" dirty="0" err="1"/>
              <a:t>частку</a:t>
            </a:r>
            <a:r>
              <a:rPr lang="ru-RU" dirty="0"/>
              <a:t> у </a:t>
            </a:r>
            <a:r>
              <a:rPr lang="ru-RU" dirty="0" err="1"/>
              <a:t>спадщині</a:t>
            </a:r>
            <a:r>
              <a:rPr lang="ru-RU" dirty="0"/>
              <a:t>. </a:t>
            </a:r>
            <a:r>
              <a:rPr lang="ru-RU" dirty="0" err="1"/>
              <a:t>Чинність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право на </a:t>
            </a:r>
            <a:r>
              <a:rPr lang="ru-RU" dirty="0" err="1"/>
              <a:t>обов'язкову</a:t>
            </a:r>
            <a:r>
              <a:rPr lang="ru-RU" dirty="0"/>
              <a:t> </a:t>
            </a:r>
            <a:r>
              <a:rPr lang="ru-RU" dirty="0" err="1"/>
              <a:t>частку</a:t>
            </a:r>
            <a:r>
              <a:rPr lang="ru-RU" dirty="0"/>
              <a:t> у </a:t>
            </a:r>
            <a:r>
              <a:rPr lang="ru-RU" dirty="0" err="1"/>
              <a:t>спадщині</a:t>
            </a:r>
            <a:r>
              <a:rPr lang="ru-RU" dirty="0"/>
              <a:t>, </a:t>
            </a:r>
            <a:r>
              <a:rPr lang="ru-RU" dirty="0" err="1"/>
              <a:t>встановлюється</a:t>
            </a:r>
            <a:r>
              <a:rPr lang="ru-RU" dirty="0"/>
              <a:t> на час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.</a:t>
            </a:r>
          </a:p>
          <a:p>
            <a:r>
              <a:rPr lang="ru-RU" dirty="0"/>
              <a:t>4.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особи, яка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позбавлена</a:t>
            </a:r>
            <a:r>
              <a:rPr lang="ru-RU" dirty="0"/>
              <a:t> права на </a:t>
            </a:r>
            <a:r>
              <a:rPr lang="ru-RU" dirty="0" err="1"/>
              <a:t>спадкування</a:t>
            </a:r>
            <a:r>
              <a:rPr lang="ru-RU" dirty="0"/>
              <a:t>, до </a:t>
            </a:r>
            <a:r>
              <a:rPr lang="ru-RU" dirty="0" err="1"/>
              <a:t>смерті</a:t>
            </a:r>
            <a:r>
              <a:rPr lang="ru-RU" dirty="0"/>
              <a:t> </a:t>
            </a:r>
            <a:r>
              <a:rPr lang="ru-RU" dirty="0" err="1"/>
              <a:t>заповідача</a:t>
            </a:r>
            <a:r>
              <a:rPr lang="ru-RU" dirty="0"/>
              <a:t>, </a:t>
            </a:r>
            <a:r>
              <a:rPr lang="ru-RU" dirty="0" err="1"/>
              <a:t>позбавлення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права на </a:t>
            </a:r>
            <a:r>
              <a:rPr lang="ru-RU" dirty="0" err="1"/>
              <a:t>спадкування</a:t>
            </a:r>
            <a:r>
              <a:rPr lang="ru-RU" dirty="0"/>
              <a:t> </a:t>
            </a:r>
            <a:r>
              <a:rPr lang="ru-RU" dirty="0" err="1"/>
              <a:t>втрачає</a:t>
            </a:r>
            <a:r>
              <a:rPr lang="ru-RU" dirty="0"/>
              <a:t> </a:t>
            </a:r>
            <a:r>
              <a:rPr lang="ru-RU" dirty="0" err="1"/>
              <a:t>чинність</a:t>
            </a:r>
            <a:r>
              <a:rPr lang="ru-RU" dirty="0"/>
              <a:t>. </a:t>
            </a:r>
            <a:r>
              <a:rPr lang="ru-RU" dirty="0" err="1"/>
              <a:t>Діти</a:t>
            </a:r>
            <a:r>
              <a:rPr lang="ru-RU" dirty="0"/>
              <a:t> (внуки) </a:t>
            </a:r>
            <a:r>
              <a:rPr lang="ru-RU" dirty="0" err="1"/>
              <a:t>цієї</a:t>
            </a:r>
            <a:r>
              <a:rPr lang="ru-RU" dirty="0"/>
              <a:t> особи </a:t>
            </a:r>
            <a:r>
              <a:rPr lang="ru-RU" dirty="0" err="1"/>
              <a:t>мають</a:t>
            </a:r>
            <a:r>
              <a:rPr lang="ru-RU" dirty="0"/>
              <a:t> право на </a:t>
            </a:r>
            <a:r>
              <a:rPr lang="ru-RU" dirty="0" err="1"/>
              <a:t>спадкування</a:t>
            </a:r>
            <a:r>
              <a:rPr lang="ru-RU" dirty="0"/>
              <a:t> на </a:t>
            </a:r>
            <a:r>
              <a:rPr lang="ru-RU" dirty="0" err="1"/>
              <a:t>загальних</a:t>
            </a:r>
            <a:r>
              <a:rPr lang="ru-RU" dirty="0"/>
              <a:t> </a:t>
            </a:r>
            <a:r>
              <a:rPr lang="ru-RU" dirty="0" err="1"/>
              <a:t>підставах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8672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1236.</a:t>
            </a:r>
            <a:r>
              <a:rPr lang="ru-RU" dirty="0"/>
              <a:t> Право </a:t>
            </a:r>
            <a:r>
              <a:rPr lang="ru-RU" dirty="0" err="1"/>
              <a:t>заповідача</a:t>
            </a:r>
            <a:r>
              <a:rPr lang="ru-RU" dirty="0"/>
              <a:t> на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обсягу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спадкуватися</a:t>
            </a:r>
            <a:r>
              <a:rPr lang="ru-RU" dirty="0"/>
              <a:t> за </a:t>
            </a:r>
            <a:r>
              <a:rPr lang="ru-RU" dirty="0" err="1"/>
              <a:t>заповітом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1. </a:t>
            </a:r>
            <a:r>
              <a:rPr lang="ru-RU" dirty="0" err="1"/>
              <a:t>Заповідач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охопити</a:t>
            </a:r>
            <a:r>
              <a:rPr lang="ru-RU" dirty="0"/>
              <a:t> </a:t>
            </a:r>
            <a:r>
              <a:rPr lang="ru-RU" dirty="0" err="1"/>
              <a:t>заповітом</a:t>
            </a:r>
            <a:r>
              <a:rPr lang="ru-RU" dirty="0"/>
              <a:t> права та </a:t>
            </a:r>
            <a:r>
              <a:rPr lang="ru-RU" dirty="0" err="1"/>
              <a:t>обов'язки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йому</a:t>
            </a:r>
            <a:r>
              <a:rPr lang="ru-RU" dirty="0"/>
              <a:t> належать на момент </a:t>
            </a:r>
            <a:r>
              <a:rPr lang="ru-RU" dirty="0" err="1"/>
              <a:t>складення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ті</a:t>
            </a:r>
            <a:r>
              <a:rPr lang="ru-RU" dirty="0"/>
              <a:t> права та </a:t>
            </a:r>
            <a:r>
              <a:rPr lang="ru-RU" dirty="0" err="1"/>
              <a:t>обов'язки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йому</a:t>
            </a:r>
            <a:r>
              <a:rPr lang="ru-RU" dirty="0"/>
              <a:t> </a:t>
            </a:r>
            <a:r>
              <a:rPr lang="ru-RU" dirty="0" err="1"/>
              <a:t>належати</a:t>
            </a:r>
            <a:r>
              <a:rPr lang="ru-RU" dirty="0"/>
              <a:t> у </a:t>
            </a:r>
            <a:r>
              <a:rPr lang="ru-RU" dirty="0" err="1"/>
              <a:t>майбутньому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Заповідач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скласти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усієї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.</a:t>
            </a:r>
          </a:p>
          <a:p>
            <a:r>
              <a:rPr lang="ru-RU" dirty="0"/>
              <a:t>3.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заповідач</a:t>
            </a:r>
            <a:r>
              <a:rPr lang="ru-RU" dirty="0"/>
              <a:t> </a:t>
            </a:r>
            <a:r>
              <a:rPr lang="ru-RU" dirty="0" err="1"/>
              <a:t>розподілив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спадкоємцями</a:t>
            </a:r>
            <a:r>
              <a:rPr lang="ru-RU" dirty="0"/>
              <a:t> у </a:t>
            </a:r>
            <a:r>
              <a:rPr lang="ru-RU" dirty="0" err="1"/>
              <a:t>заповіті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права, до </a:t>
            </a:r>
            <a:r>
              <a:rPr lang="ru-RU" dirty="0" err="1"/>
              <a:t>спадкоємців</a:t>
            </a:r>
            <a:r>
              <a:rPr lang="ru-RU" dirty="0"/>
              <a:t>,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призначив</a:t>
            </a:r>
            <a:r>
              <a:rPr lang="ru-RU" dirty="0"/>
              <a:t>, переходить та </a:t>
            </a:r>
            <a:r>
              <a:rPr lang="ru-RU" dirty="0" err="1"/>
              <a:t>частина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обов'язків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є </a:t>
            </a:r>
            <a:r>
              <a:rPr lang="ru-RU" dirty="0" err="1"/>
              <a:t>пропорційною</a:t>
            </a:r>
            <a:r>
              <a:rPr lang="ru-RU" dirty="0"/>
              <a:t> до </a:t>
            </a:r>
            <a:r>
              <a:rPr lang="ru-RU" dirty="0" err="1"/>
              <a:t>одержаних</a:t>
            </a:r>
            <a:r>
              <a:rPr lang="ru-RU" dirty="0"/>
              <a:t> ними прав.</a:t>
            </a:r>
          </a:p>
          <a:p>
            <a:r>
              <a:rPr lang="ru-RU" dirty="0"/>
              <a:t>4. </a:t>
            </a:r>
            <a:r>
              <a:rPr lang="ru-RU" dirty="0" err="1"/>
              <a:t>Чинність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складу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встановлюється</a:t>
            </a:r>
            <a:r>
              <a:rPr lang="ru-RU" dirty="0"/>
              <a:t> на момент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04616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dirty="0" err="1"/>
              <a:t>Вимоги</a:t>
            </a:r>
            <a:r>
              <a:rPr lang="ru-RU" dirty="0"/>
              <a:t> до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 </a:t>
            </a:r>
            <a:r>
              <a:rPr lang="ru-RU" dirty="0" smtClean="0"/>
              <a:t>                </a:t>
            </a:r>
            <a:r>
              <a:rPr lang="ru-RU" b="1" dirty="0" err="1" smtClean="0"/>
              <a:t>Зміст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моги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заповіту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Зміст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→ склад </a:t>
            </a:r>
            <a:r>
              <a:rPr lang="ru-RU" dirty="0" err="1"/>
              <a:t>спадкового</a:t>
            </a:r>
            <a:r>
              <a:rPr lang="ru-RU" dirty="0"/>
              <a:t> майна: все,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належить</a:t>
            </a:r>
            <a:r>
              <a:rPr lang="ru-RU" dirty="0"/>
              <a:t> </a:t>
            </a:r>
            <a:r>
              <a:rPr lang="ru-RU" dirty="0" err="1"/>
              <a:t>спадкодавцю</a:t>
            </a:r>
            <a:r>
              <a:rPr lang="ru-RU" dirty="0"/>
              <a:t>, </a:t>
            </a:r>
            <a:r>
              <a:rPr lang="ru-RU" dirty="0" err="1"/>
              <a:t>майно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певна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частина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перелік</a:t>
            </a:r>
            <a:r>
              <a:rPr lang="ru-RU" dirty="0"/>
              <a:t> майна,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зазначений</a:t>
            </a:r>
            <a:r>
              <a:rPr lang="ru-RU" dirty="0"/>
              <a:t> у </a:t>
            </a:r>
            <a:r>
              <a:rPr lang="ru-RU" dirty="0" err="1"/>
              <a:t>заповіті</a:t>
            </a:r>
            <a:r>
              <a:rPr lang="ru-RU" dirty="0"/>
              <a:t>; </a:t>
            </a:r>
            <a:endParaRPr lang="en-US" dirty="0"/>
          </a:p>
          <a:p>
            <a:r>
              <a:rPr lang="ru-RU" dirty="0"/>
              <a:t>→ коло </a:t>
            </a:r>
            <a:r>
              <a:rPr lang="ru-RU" dirty="0" err="1"/>
              <a:t>спадкоємців</a:t>
            </a:r>
            <a:r>
              <a:rPr lang="ru-RU" dirty="0"/>
              <a:t> за </a:t>
            </a:r>
            <a:r>
              <a:rPr lang="ru-RU" dirty="0" err="1"/>
              <a:t>заповітом</a:t>
            </a:r>
            <a:r>
              <a:rPr lang="ru-RU" dirty="0"/>
              <a:t> (</a:t>
            </a:r>
            <a:r>
              <a:rPr lang="ru-RU" dirty="0" err="1"/>
              <a:t>або</a:t>
            </a:r>
            <a:r>
              <a:rPr lang="ru-RU" dirty="0"/>
              <a:t> коло </a:t>
            </a:r>
            <a:r>
              <a:rPr lang="ru-RU" dirty="0" err="1"/>
              <a:t>спадкоємців</a:t>
            </a:r>
            <a:r>
              <a:rPr lang="ru-RU" dirty="0"/>
              <a:t> за законом,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усуваються</a:t>
            </a:r>
            <a:r>
              <a:rPr lang="ru-RU" dirty="0"/>
              <a:t> </a:t>
            </a:r>
            <a:r>
              <a:rPr lang="ru-RU" dirty="0" err="1"/>
              <a:t>заповітом</a:t>
            </a:r>
            <a:r>
              <a:rPr lang="ru-RU" dirty="0"/>
              <a:t>); </a:t>
            </a:r>
            <a:endParaRPr lang="en-US" dirty="0"/>
          </a:p>
          <a:p>
            <a:r>
              <a:rPr lang="ru-RU" dirty="0"/>
              <a:t>→ </a:t>
            </a:r>
            <a:r>
              <a:rPr lang="ru-RU" dirty="0" err="1"/>
              <a:t>частина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вид майна (</a:t>
            </a:r>
            <a:r>
              <a:rPr lang="ru-RU" dirty="0" err="1"/>
              <a:t>рухоме</a:t>
            </a:r>
            <a:r>
              <a:rPr lang="ru-RU" dirty="0"/>
              <a:t>, </a:t>
            </a:r>
            <a:r>
              <a:rPr lang="ru-RU" dirty="0" err="1"/>
              <a:t>нерухоме</a:t>
            </a:r>
            <a:r>
              <a:rPr lang="ru-RU" dirty="0"/>
              <a:t>), </a:t>
            </a:r>
            <a:r>
              <a:rPr lang="ru-RU" dirty="0" err="1"/>
              <a:t>що</a:t>
            </a:r>
            <a:r>
              <a:rPr lang="ru-RU" dirty="0"/>
              <a:t> за волею </a:t>
            </a:r>
            <a:r>
              <a:rPr lang="ru-RU" dirty="0" err="1"/>
              <a:t>заповідача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перейти до кожного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; </a:t>
            </a:r>
            <a:endParaRPr lang="en-US" dirty="0"/>
          </a:p>
          <a:p>
            <a:r>
              <a:rPr lang="ru-RU" dirty="0"/>
              <a:t>→за </a:t>
            </a:r>
            <a:r>
              <a:rPr lang="ru-RU" dirty="0" err="1"/>
              <a:t>заповітом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заповідане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у </a:t>
            </a:r>
            <a:r>
              <a:rPr lang="ru-RU" dirty="0" err="1"/>
              <a:t>власність</a:t>
            </a:r>
            <a:r>
              <a:rPr lang="ru-RU" dirty="0"/>
              <a:t> (</a:t>
            </a:r>
            <a:r>
              <a:rPr lang="ru-RU" dirty="0" err="1"/>
              <a:t>однак</a:t>
            </a:r>
            <a:r>
              <a:rPr lang="ru-RU" dirty="0"/>
              <a:t> </a:t>
            </a:r>
            <a:r>
              <a:rPr lang="ru-RU" dirty="0" err="1"/>
              <a:t>заповідач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покласти</a:t>
            </a:r>
            <a:r>
              <a:rPr lang="ru-RU" dirty="0"/>
              <a:t> на </a:t>
            </a:r>
            <a:r>
              <a:rPr lang="ru-RU" dirty="0" err="1"/>
              <a:t>спадкоємця</a:t>
            </a:r>
            <a:r>
              <a:rPr lang="ru-RU" dirty="0"/>
              <a:t>, до </a:t>
            </a:r>
            <a:r>
              <a:rPr lang="ru-RU" dirty="0" err="1"/>
              <a:t>якого</a:t>
            </a:r>
            <a:r>
              <a:rPr lang="ru-RU" dirty="0"/>
              <a:t> переходить, </a:t>
            </a:r>
            <a:r>
              <a:rPr lang="ru-RU" dirty="0" err="1"/>
              <a:t>зокрема</a:t>
            </a:r>
            <a:r>
              <a:rPr lang="ru-RU" dirty="0"/>
              <a:t>, </a:t>
            </a:r>
            <a:r>
              <a:rPr lang="ru-RU" dirty="0" err="1"/>
              <a:t>житловий</a:t>
            </a:r>
            <a:r>
              <a:rPr lang="ru-RU" dirty="0"/>
              <a:t> </a:t>
            </a:r>
            <a:r>
              <a:rPr lang="ru-RU" dirty="0" err="1"/>
              <a:t>будинок</a:t>
            </a:r>
            <a:r>
              <a:rPr lang="ru-RU" dirty="0"/>
              <a:t>, квартира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</a:t>
            </a:r>
            <a:r>
              <a:rPr lang="ru-RU" dirty="0" err="1"/>
              <a:t>рухоме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нерухоме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, </a:t>
            </a:r>
            <a:r>
              <a:rPr lang="ru-RU" dirty="0" err="1"/>
              <a:t>зобов'язання</a:t>
            </a:r>
            <a:r>
              <a:rPr lang="ru-RU" dirty="0"/>
              <a:t> </a:t>
            </a:r>
            <a:r>
              <a:rPr lang="ru-RU" dirty="0" err="1"/>
              <a:t>надати</a:t>
            </a:r>
            <a:r>
              <a:rPr lang="ru-RU" dirty="0"/>
              <a:t> </a:t>
            </a:r>
            <a:r>
              <a:rPr lang="ru-RU" dirty="0" err="1"/>
              <a:t>іншій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 </a:t>
            </a:r>
            <a:r>
              <a:rPr lang="ru-RU" i="1" dirty="0"/>
              <a:t>право </a:t>
            </a:r>
            <a:r>
              <a:rPr lang="ru-RU" i="1" dirty="0" err="1"/>
              <a:t>користування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</a:t>
            </a:r>
            <a:r>
              <a:rPr lang="ru-RU" dirty="0" err="1"/>
              <a:t>майном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певною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частиною</a:t>
            </a:r>
            <a:r>
              <a:rPr lang="ru-RU" dirty="0"/>
              <a:t>) </a:t>
            </a:r>
            <a:endParaRPr lang="en-US" dirty="0"/>
          </a:p>
          <a:p>
            <a:r>
              <a:rPr lang="ru-RU" dirty="0"/>
              <a:t>→ </a:t>
            </a:r>
            <a:r>
              <a:rPr lang="ru-RU" dirty="0" err="1"/>
              <a:t>заповідальне</a:t>
            </a:r>
            <a:r>
              <a:rPr lang="ru-RU" dirty="0"/>
              <a:t> </a:t>
            </a:r>
            <a:r>
              <a:rPr lang="ru-RU" dirty="0" err="1"/>
              <a:t>розпорядження</a:t>
            </a:r>
            <a:r>
              <a:rPr lang="ru-RU" dirty="0"/>
              <a:t> (за </a:t>
            </a:r>
            <a:r>
              <a:rPr lang="ru-RU" dirty="0" err="1"/>
              <a:t>бажанням</a:t>
            </a:r>
            <a:r>
              <a:rPr lang="ru-RU" dirty="0"/>
              <a:t>). </a:t>
            </a:r>
            <a:endParaRPr lang="en-US" dirty="0"/>
          </a:p>
          <a:p>
            <a:r>
              <a:rPr lang="ru-RU" dirty="0" err="1"/>
              <a:t>Заповідач</a:t>
            </a:r>
            <a:r>
              <a:rPr lang="ru-RU" dirty="0"/>
              <a:t> не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позбавити</a:t>
            </a:r>
            <a:r>
              <a:rPr lang="ru-RU" dirty="0"/>
              <a:t> права на </a:t>
            </a:r>
            <a:r>
              <a:rPr lang="ru-RU" dirty="0" err="1"/>
              <a:t>спадкування</a:t>
            </a:r>
            <a:r>
              <a:rPr lang="ru-RU" dirty="0"/>
              <a:t> </a:t>
            </a:r>
            <a:r>
              <a:rPr lang="ru-RU" b="1" dirty="0" err="1"/>
              <a:t>осіб</a:t>
            </a:r>
            <a:r>
              <a:rPr lang="ru-RU" b="1" dirty="0"/>
              <a:t>, </a:t>
            </a:r>
            <a:r>
              <a:rPr lang="ru-RU" b="1" dirty="0" err="1"/>
              <a:t>які</a:t>
            </a:r>
            <a:r>
              <a:rPr lang="ru-RU" b="1" dirty="0"/>
              <a:t> </a:t>
            </a:r>
            <a:r>
              <a:rPr lang="ru-RU" b="1" dirty="0" err="1"/>
              <a:t>мають</a:t>
            </a:r>
            <a:r>
              <a:rPr lang="en-US" b="1" dirty="0">
                <a:hlinkClick r:id="rId2"/>
              </a:rPr>
              <a:t> </a:t>
            </a:r>
            <a:r>
              <a:rPr lang="ru-RU" b="1" dirty="0">
                <a:hlinkClick r:id="rId2"/>
              </a:rPr>
              <a:t>право на </a:t>
            </a:r>
            <a:r>
              <a:rPr lang="ru-RU" b="1" dirty="0" err="1">
                <a:hlinkClick r:id="rId2"/>
              </a:rPr>
              <a:t>обов'язкову</a:t>
            </a:r>
            <a:r>
              <a:rPr lang="ru-RU" b="1" dirty="0">
                <a:hlinkClick r:id="rId2"/>
              </a:rPr>
              <a:t> </a:t>
            </a:r>
            <a:r>
              <a:rPr lang="ru-RU" b="1" dirty="0" err="1">
                <a:hlinkClick r:id="rId2"/>
              </a:rPr>
              <a:t>частку</a:t>
            </a:r>
            <a:r>
              <a:rPr lang="ru-RU" b="1" dirty="0">
                <a:hlinkClick r:id="rId2"/>
              </a:rPr>
              <a:t> у </a:t>
            </a:r>
            <a:r>
              <a:rPr lang="ru-RU" b="1" dirty="0" err="1">
                <a:hlinkClick r:id="rId2"/>
              </a:rPr>
              <a:t>спадщині</a:t>
            </a:r>
            <a:r>
              <a:rPr lang="ru-RU" dirty="0">
                <a:hlinkClick r:id="rId2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4545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Форма</a:t>
            </a:r>
            <a:r>
              <a:rPr lang="en-US" b="1" dirty="0"/>
              <a:t> </a:t>
            </a:r>
            <a:r>
              <a:rPr lang="en-US" b="1" dirty="0" err="1" smtClean="0"/>
              <a:t>заповіту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/>
              <a:t> </a:t>
            </a:r>
            <a:r>
              <a:rPr lang="ru-RU" b="1" dirty="0" smtClean="0"/>
              <a:t>      </a:t>
            </a:r>
            <a:r>
              <a:rPr lang="ru-RU" dirty="0" err="1" smtClean="0"/>
              <a:t>заповіт</a:t>
            </a:r>
            <a:r>
              <a:rPr lang="ru-RU" dirty="0" smtClean="0"/>
              <a:t> </a:t>
            </a:r>
            <a:r>
              <a:rPr lang="ru-RU" dirty="0" err="1"/>
              <a:t>складається</a:t>
            </a:r>
            <a:r>
              <a:rPr lang="ru-RU" dirty="0"/>
              <a:t> у </a:t>
            </a:r>
            <a:r>
              <a:rPr lang="ru-RU" dirty="0" err="1"/>
              <a:t>письмовій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,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зазначенням</a:t>
            </a:r>
            <a:r>
              <a:rPr lang="ru-RU" dirty="0"/>
              <a:t> </a:t>
            </a:r>
            <a:r>
              <a:rPr lang="ru-RU" dirty="0" err="1"/>
              <a:t>місця</a:t>
            </a:r>
            <a:r>
              <a:rPr lang="ru-RU" dirty="0"/>
              <a:t> та часу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складення</a:t>
            </a:r>
            <a:r>
              <a:rPr lang="ru-RU" dirty="0"/>
              <a:t>; </a:t>
            </a:r>
            <a:endParaRPr lang="en-US" dirty="0"/>
          </a:p>
          <a:p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бути </a:t>
            </a:r>
            <a:r>
              <a:rPr lang="ru-RU" dirty="0" err="1"/>
              <a:t>особисто</a:t>
            </a:r>
            <a:r>
              <a:rPr lang="ru-RU" dirty="0"/>
              <a:t> </a:t>
            </a:r>
            <a:r>
              <a:rPr lang="ru-RU" dirty="0" err="1"/>
              <a:t>підписаний</a:t>
            </a:r>
            <a:r>
              <a:rPr lang="ru-RU" dirty="0"/>
              <a:t> </a:t>
            </a:r>
            <a:r>
              <a:rPr lang="ru-RU" dirty="0" err="1"/>
              <a:t>заповідачем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фізична</a:t>
            </a:r>
            <a:r>
              <a:rPr lang="ru-RU" dirty="0"/>
              <a:t> особа у </a:t>
            </a:r>
            <a:r>
              <a:rPr lang="ru-RU" dirty="0" err="1"/>
              <a:t>зв'язку</a:t>
            </a:r>
            <a:r>
              <a:rPr lang="ru-RU" dirty="0"/>
              <a:t> з хворобою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фізичною</a:t>
            </a:r>
            <a:r>
              <a:rPr lang="ru-RU" dirty="0"/>
              <a:t> </a:t>
            </a:r>
            <a:r>
              <a:rPr lang="ru-RU" dirty="0" err="1"/>
              <a:t>вадою</a:t>
            </a:r>
            <a:r>
              <a:rPr lang="ru-RU" dirty="0"/>
              <a:t> не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підписатися</a:t>
            </a:r>
            <a:r>
              <a:rPr lang="ru-RU" dirty="0"/>
              <a:t> </a:t>
            </a:r>
            <a:r>
              <a:rPr lang="ru-RU" dirty="0" err="1"/>
              <a:t>власноручно</a:t>
            </a:r>
            <a:r>
              <a:rPr lang="ru-RU" dirty="0"/>
              <a:t>, за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дорученням</a:t>
            </a:r>
            <a:r>
              <a:rPr lang="ru-RU" dirty="0"/>
              <a:t> текст </a:t>
            </a:r>
            <a:r>
              <a:rPr lang="ru-RU" dirty="0" err="1"/>
              <a:t>правочину</a:t>
            </a:r>
            <a:r>
              <a:rPr lang="ru-RU" dirty="0"/>
              <a:t> у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присутності</a:t>
            </a:r>
            <a:r>
              <a:rPr lang="ru-RU" dirty="0"/>
              <a:t> </a:t>
            </a:r>
            <a:r>
              <a:rPr lang="ru-RU" dirty="0" err="1"/>
              <a:t>підписує</a:t>
            </a:r>
            <a:r>
              <a:rPr lang="ru-RU" dirty="0"/>
              <a:t> </a:t>
            </a:r>
            <a:r>
              <a:rPr lang="ru-RU" dirty="0" err="1"/>
              <a:t>інша</a:t>
            </a:r>
            <a:r>
              <a:rPr lang="ru-RU" dirty="0"/>
              <a:t> особа. </a:t>
            </a:r>
            <a:r>
              <a:rPr lang="ru-RU" dirty="0" err="1"/>
              <a:t>Підпис</a:t>
            </a:r>
            <a:r>
              <a:rPr lang="ru-RU" dirty="0"/>
              <a:t> </a:t>
            </a:r>
            <a:r>
              <a:rPr lang="ru-RU" dirty="0" err="1"/>
              <a:t>іншої</a:t>
            </a:r>
            <a:r>
              <a:rPr lang="ru-RU" dirty="0"/>
              <a:t> особи на </a:t>
            </a:r>
            <a:r>
              <a:rPr lang="ru-RU" dirty="0" err="1"/>
              <a:t>тексті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посвідчується</a:t>
            </a:r>
            <a:r>
              <a:rPr lang="ru-RU" dirty="0"/>
              <a:t> </a:t>
            </a:r>
            <a:r>
              <a:rPr lang="ru-RU" dirty="0" err="1"/>
              <a:t>нотаріально</a:t>
            </a:r>
            <a:r>
              <a:rPr lang="ru-RU" dirty="0"/>
              <a:t>, </a:t>
            </a:r>
            <a:r>
              <a:rPr lang="ru-RU" dirty="0" err="1"/>
              <a:t>засвідчується</a:t>
            </a:r>
            <a:r>
              <a:rPr lang="ru-RU" dirty="0"/>
              <a:t> </a:t>
            </a:r>
            <a:r>
              <a:rPr lang="ru-RU" dirty="0" err="1"/>
              <a:t>нотаріусом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посадовою</a:t>
            </a:r>
            <a:r>
              <a:rPr lang="ru-RU" dirty="0"/>
              <a:t> особою, яка </a:t>
            </a:r>
            <a:r>
              <a:rPr lang="ru-RU" dirty="0" err="1"/>
              <a:t>має</a:t>
            </a:r>
            <a:r>
              <a:rPr lang="ru-RU" dirty="0"/>
              <a:t> право на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такої</a:t>
            </a:r>
            <a:r>
              <a:rPr lang="ru-RU" dirty="0"/>
              <a:t> </a:t>
            </a:r>
            <a:r>
              <a:rPr lang="ru-RU" dirty="0" err="1"/>
              <a:t>нотаріальної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,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зазначенням</a:t>
            </a:r>
            <a:r>
              <a:rPr lang="ru-RU" dirty="0"/>
              <a:t> причин, з </a:t>
            </a:r>
            <a:r>
              <a:rPr lang="ru-RU" dirty="0" err="1"/>
              <a:t>яких</a:t>
            </a:r>
            <a:r>
              <a:rPr lang="ru-RU" dirty="0"/>
              <a:t> текст </a:t>
            </a:r>
            <a:r>
              <a:rPr lang="ru-RU" dirty="0" err="1"/>
              <a:t>правочину</a:t>
            </a:r>
            <a:r>
              <a:rPr lang="ru-RU" dirty="0"/>
              <a:t> не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підписаний</a:t>
            </a:r>
            <a:r>
              <a:rPr lang="ru-RU" dirty="0"/>
              <a:t> особою, яка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вчиняє</a:t>
            </a:r>
            <a:r>
              <a:rPr lang="ru-RU" dirty="0"/>
              <a:t> (</a:t>
            </a:r>
            <a:r>
              <a:rPr lang="ru-RU" dirty="0">
                <a:hlinkClick r:id="rId2"/>
              </a:rPr>
              <a:t>ч. 4 ст. 207 ЦКУ)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Особа</a:t>
            </a:r>
            <a:r>
              <a:rPr lang="ru-RU" dirty="0"/>
              <a:t>, на </a:t>
            </a:r>
            <a:r>
              <a:rPr lang="ru-RU" dirty="0" err="1"/>
              <a:t>користь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заповідається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, не </a:t>
            </a:r>
            <a:r>
              <a:rPr lang="ru-RU" dirty="0" err="1"/>
              <a:t>вправі</a:t>
            </a:r>
            <a:r>
              <a:rPr lang="ru-RU" dirty="0"/>
              <a:t> </a:t>
            </a:r>
            <a:r>
              <a:rPr lang="ru-RU" dirty="0" err="1"/>
              <a:t>підписувати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за </a:t>
            </a:r>
            <a:r>
              <a:rPr lang="ru-RU" dirty="0" err="1"/>
              <a:t>заповідача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заповідач</a:t>
            </a:r>
            <a:r>
              <a:rPr lang="ru-RU" dirty="0"/>
              <a:t> </a:t>
            </a:r>
            <a:r>
              <a:rPr lang="ru-RU" dirty="0" err="1"/>
              <a:t>неписьменний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сліпий</a:t>
            </a:r>
            <a:r>
              <a:rPr lang="ru-RU" dirty="0"/>
              <a:t>, </a:t>
            </a:r>
            <a:r>
              <a:rPr lang="ru-RU" dirty="0" err="1"/>
              <a:t>нотаріус</a:t>
            </a:r>
            <a:r>
              <a:rPr lang="ru-RU" dirty="0"/>
              <a:t> </a:t>
            </a:r>
            <a:r>
              <a:rPr lang="ru-RU" dirty="0" err="1"/>
              <a:t>прочитує</a:t>
            </a:r>
            <a:r>
              <a:rPr lang="ru-RU" dirty="0"/>
              <a:t> </a:t>
            </a:r>
            <a:r>
              <a:rPr lang="ru-RU" dirty="0" err="1"/>
              <a:t>йому</a:t>
            </a:r>
            <a:r>
              <a:rPr lang="ru-RU" dirty="0"/>
              <a:t> текст </a:t>
            </a:r>
            <a:r>
              <a:rPr lang="ru-RU" dirty="0" err="1"/>
              <a:t>заповіту</a:t>
            </a:r>
            <a:r>
              <a:rPr lang="ru-RU" dirty="0"/>
              <a:t>, про </a:t>
            </a:r>
            <a:r>
              <a:rPr lang="ru-RU" dirty="0" err="1"/>
              <a:t>що</a:t>
            </a:r>
            <a:r>
              <a:rPr lang="ru-RU" dirty="0"/>
              <a:t> на </a:t>
            </a:r>
            <a:r>
              <a:rPr lang="ru-RU" dirty="0" err="1"/>
              <a:t>заповіті</a:t>
            </a:r>
            <a:r>
              <a:rPr lang="ru-RU" dirty="0"/>
              <a:t> </a:t>
            </a:r>
            <a:r>
              <a:rPr lang="ru-RU" dirty="0" err="1"/>
              <a:t>робиться</a:t>
            </a:r>
            <a:r>
              <a:rPr lang="ru-RU" dirty="0"/>
              <a:t> </a:t>
            </a:r>
            <a:r>
              <a:rPr lang="ru-RU" dirty="0" err="1"/>
              <a:t>відповідна</a:t>
            </a:r>
            <a:r>
              <a:rPr lang="ru-RU" dirty="0"/>
              <a:t> </a:t>
            </a:r>
            <a:r>
              <a:rPr lang="ru-RU" dirty="0" err="1"/>
              <a:t>відмітка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сліпий</a:t>
            </a:r>
            <a:r>
              <a:rPr lang="ru-RU" dirty="0"/>
              <a:t> </a:t>
            </a:r>
            <a:r>
              <a:rPr lang="ru-RU" dirty="0" err="1"/>
              <a:t>громадянин</a:t>
            </a:r>
            <a:r>
              <a:rPr lang="ru-RU" dirty="0"/>
              <a:t> </a:t>
            </a:r>
            <a:r>
              <a:rPr lang="ru-RU" dirty="0" err="1"/>
              <a:t>письменний</a:t>
            </a:r>
            <a:r>
              <a:rPr lang="ru-RU" dirty="0"/>
              <a:t>, </a:t>
            </a:r>
            <a:r>
              <a:rPr lang="ru-RU" dirty="0" err="1"/>
              <a:t>він</a:t>
            </a:r>
            <a:r>
              <a:rPr lang="ru-RU" dirty="0"/>
              <a:t> сам </a:t>
            </a:r>
            <a:r>
              <a:rPr lang="ru-RU" dirty="0" err="1"/>
              <a:t>підписує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заповідач</a:t>
            </a:r>
            <a:r>
              <a:rPr lang="ru-RU" dirty="0"/>
              <a:t> через </a:t>
            </a:r>
            <a:r>
              <a:rPr lang="ru-RU" dirty="0" err="1"/>
              <a:t>фізичні</a:t>
            </a:r>
            <a:r>
              <a:rPr lang="ru-RU" dirty="0"/>
              <a:t> вади не </a:t>
            </a:r>
            <a:r>
              <a:rPr lang="ru-RU" dirty="0" err="1"/>
              <a:t>може</a:t>
            </a:r>
            <a:r>
              <a:rPr lang="ru-RU" dirty="0"/>
              <a:t> сам </a:t>
            </a:r>
            <a:r>
              <a:rPr lang="ru-RU" dirty="0" err="1"/>
              <a:t>прочитати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, </a:t>
            </a:r>
            <a:r>
              <a:rPr lang="ru-RU" dirty="0" err="1"/>
              <a:t>посвідчення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відбуватися</a:t>
            </a:r>
            <a:r>
              <a:rPr lang="ru-RU" dirty="0"/>
              <a:t> при </a:t>
            </a:r>
            <a:r>
              <a:rPr lang="ru-RU" dirty="0" err="1"/>
              <a:t>свідках</a:t>
            </a:r>
            <a:r>
              <a:rPr lang="ru-RU" dirty="0"/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123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ru-RU" dirty="0" err="1"/>
              <a:t>заповідач</a:t>
            </a:r>
            <a:r>
              <a:rPr lang="ru-RU" dirty="0"/>
              <a:t> повинен бути </a:t>
            </a:r>
            <a:r>
              <a:rPr lang="ru-RU" dirty="0" err="1"/>
              <a:t>дієздатним</a:t>
            </a:r>
            <a:r>
              <a:rPr lang="ru-RU" dirty="0"/>
              <a:t> на момент </a:t>
            </a:r>
            <a:r>
              <a:rPr lang="ru-RU" dirty="0" err="1"/>
              <a:t>укладання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; </a:t>
            </a:r>
            <a:endParaRPr lang="en-US" dirty="0"/>
          </a:p>
          <a:p>
            <a:pPr lvl="0" fontAlgn="base"/>
            <a:r>
              <a:rPr lang="ru-RU" dirty="0" err="1"/>
              <a:t>зміст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не повинен </a:t>
            </a:r>
            <a:r>
              <a:rPr lang="ru-RU" dirty="0" err="1"/>
              <a:t>суперечити</a:t>
            </a:r>
            <a:r>
              <a:rPr lang="ru-RU" dirty="0"/>
              <a:t> закону; </a:t>
            </a:r>
            <a:endParaRPr lang="en-US" dirty="0"/>
          </a:p>
          <a:p>
            <a:pPr lvl="0" fontAlgn="base"/>
            <a:r>
              <a:rPr lang="ru-RU" dirty="0" err="1"/>
              <a:t>зміст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повинен </a:t>
            </a:r>
            <a:r>
              <a:rPr lang="ru-RU" dirty="0" err="1"/>
              <a:t>відображати</a:t>
            </a:r>
            <a:r>
              <a:rPr lang="ru-RU" dirty="0"/>
              <a:t> </a:t>
            </a:r>
            <a:r>
              <a:rPr lang="ru-RU" dirty="0" err="1"/>
              <a:t>дійсну</a:t>
            </a:r>
            <a:r>
              <a:rPr lang="ru-RU" dirty="0"/>
              <a:t> волю </a:t>
            </a:r>
            <a:r>
              <a:rPr lang="ru-RU" dirty="0" err="1"/>
              <a:t>заповідача</a:t>
            </a:r>
            <a:r>
              <a:rPr lang="ru-RU" dirty="0"/>
              <a:t>; </a:t>
            </a:r>
            <a:endParaRPr lang="en-US" dirty="0"/>
          </a:p>
          <a:p>
            <a:pPr lvl="0" fontAlgn="base"/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бути </a:t>
            </a:r>
            <a:r>
              <a:rPr lang="ru-RU" dirty="0" err="1"/>
              <a:t>посвідчений</a:t>
            </a:r>
            <a:r>
              <a:rPr lang="ru-RU" dirty="0"/>
              <a:t> </a:t>
            </a:r>
            <a:r>
              <a:rPr lang="ru-RU" b="1" dirty="0" err="1"/>
              <a:t>приватним</a:t>
            </a:r>
            <a:r>
              <a:rPr lang="ru-RU" b="1" dirty="0"/>
              <a:t> </a:t>
            </a:r>
            <a:r>
              <a:rPr lang="ru-RU" b="1" dirty="0" err="1"/>
              <a:t>або</a:t>
            </a:r>
            <a:r>
              <a:rPr lang="ru-RU" b="1" dirty="0"/>
              <a:t> </a:t>
            </a:r>
            <a:r>
              <a:rPr lang="ru-RU" b="1" dirty="0" err="1"/>
              <a:t>державним</a:t>
            </a:r>
            <a:r>
              <a:rPr lang="ru-RU" b="1" dirty="0"/>
              <a:t> </a:t>
            </a:r>
            <a:r>
              <a:rPr lang="ru-RU" b="1" dirty="0" err="1"/>
              <a:t>нотаріусом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є </a:t>
            </a:r>
            <a:r>
              <a:rPr lang="ru-RU" dirty="0" err="1"/>
              <a:t>необхідною</a:t>
            </a:r>
            <a:r>
              <a:rPr lang="ru-RU" dirty="0"/>
              <a:t> </a:t>
            </a:r>
            <a:r>
              <a:rPr lang="ru-RU" dirty="0" err="1"/>
              <a:t>умовою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дійсності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іншими</a:t>
            </a:r>
            <a:r>
              <a:rPr lang="ru-RU" dirty="0"/>
              <a:t> </a:t>
            </a:r>
            <a:r>
              <a:rPr lang="ru-RU" dirty="0" err="1"/>
              <a:t>посадовими</a:t>
            </a:r>
            <a:r>
              <a:rPr lang="ru-RU" dirty="0"/>
              <a:t>, </a:t>
            </a:r>
            <a:r>
              <a:rPr lang="ru-RU" dirty="0" err="1"/>
              <a:t>службовими</a:t>
            </a:r>
            <a:r>
              <a:rPr lang="ru-RU" dirty="0"/>
              <a:t> особами, </a:t>
            </a:r>
            <a:r>
              <a:rPr lang="ru-RU" dirty="0" err="1"/>
              <a:t>визначеними</a:t>
            </a:r>
            <a:r>
              <a:rPr lang="ru-RU" dirty="0"/>
              <a:t> у</a:t>
            </a:r>
            <a:r>
              <a:rPr lang="en-US" dirty="0">
                <a:hlinkClick r:id="rId2"/>
              </a:rPr>
              <a:t> </a:t>
            </a:r>
            <a:r>
              <a:rPr lang="ru-RU" dirty="0" err="1">
                <a:hlinkClick r:id="rId2"/>
              </a:rPr>
              <a:t>ст.ст</a:t>
            </a:r>
            <a:r>
              <a:rPr lang="ru-RU" dirty="0">
                <a:hlinkClick r:id="rId2"/>
              </a:rPr>
              <a:t>. 1251-1252 ЦКУ.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7590676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848</TotalTime>
  <Words>3880</Words>
  <Application>Microsoft Office PowerPoint</Application>
  <PresentationFormat>Широкоэкранный</PresentationFormat>
  <Paragraphs>147</Paragraphs>
  <Slides>48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48</vt:i4>
      </vt:variant>
    </vt:vector>
  </HeadingPairs>
  <TitlesOfParts>
    <vt:vector size="53" baseType="lpstr">
      <vt:lpstr>Arial</vt:lpstr>
      <vt:lpstr>Times New Roman</vt:lpstr>
      <vt:lpstr>Trebuchet MS</vt:lpstr>
      <vt:lpstr>Wingdings 3</vt:lpstr>
      <vt:lpstr>Аспект</vt:lpstr>
      <vt:lpstr>Спадкування за заповітом</vt:lpstr>
      <vt:lpstr>Поняття заповіту</vt:lpstr>
      <vt:lpstr>Презентация PowerPoint</vt:lpstr>
      <vt:lpstr>Презентация PowerPoint</vt:lpstr>
      <vt:lpstr>Стаття 1235. Право заповідача на призначення спадкоємців  </vt:lpstr>
      <vt:lpstr>Стаття 1236. Право заповідача на визначення обсягу спадщини, що має спадкуватися за заповітом  </vt:lpstr>
      <vt:lpstr>иВимоги до заповіту                   Зміст моги до заповіту Зміст</vt:lpstr>
      <vt:lpstr>Форма заповіту</vt:lpstr>
      <vt:lpstr>Презентация PowerPoint</vt:lpstr>
      <vt:lpstr>Посвідчення заповіту нотаріусом  </vt:lpstr>
      <vt:lpstr>Презентация PowerPoint</vt:lpstr>
      <vt:lpstr>Правила посвідчення заповіту нотаріусом та іншими уповноваженими законом особами.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Стаття 1253. Посвідчення заповіту при свідках  </vt:lpstr>
      <vt:lpstr>Скасування або зміна заповіту.   </vt:lpstr>
      <vt:lpstr>Підстави визнання заповіту недійсним та його правові наслідки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Спадкування за заповітом</dc:title>
  <dc:creator>ASUS</dc:creator>
  <cp:lastModifiedBy>ASUS</cp:lastModifiedBy>
  <cp:revision>14</cp:revision>
  <dcterms:created xsi:type="dcterms:W3CDTF">2025-03-18T20:26:09Z</dcterms:created>
  <dcterms:modified xsi:type="dcterms:W3CDTF">2025-03-19T10:34:13Z</dcterms:modified>
</cp:coreProperties>
</file>