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37CD8C-82D7-4197-928A-474FEC1DFC64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7D0388-5A3B-43C3-9BFA-1BABE9E49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197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7D0388-5A3B-43C3-9BFA-1BABE9E4950A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328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10" Type="http://schemas.openxmlformats.org/officeDocument/2006/relationships/image" Target="../media/image91.png"/><Relationship Id="rId4" Type="http://schemas.openxmlformats.org/officeDocument/2006/relationships/image" Target="../media/image85.png"/><Relationship Id="rId9" Type="http://schemas.openxmlformats.org/officeDocument/2006/relationships/image" Target="../media/image9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94.png"/><Relationship Id="rId7" Type="http://schemas.openxmlformats.org/officeDocument/2006/relationships/image" Target="../media/image98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Relationship Id="rId9" Type="http://schemas.openxmlformats.org/officeDocument/2006/relationships/image" Target="../media/image10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102.png"/><Relationship Id="rId7" Type="http://schemas.openxmlformats.org/officeDocument/2006/relationships/image" Target="../media/image106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Relationship Id="rId9" Type="http://schemas.openxmlformats.org/officeDocument/2006/relationships/image" Target="../media/image10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3" Type="http://schemas.openxmlformats.org/officeDocument/2006/relationships/image" Target="../media/image110.png"/><Relationship Id="rId7" Type="http://schemas.openxmlformats.org/officeDocument/2006/relationships/image" Target="../media/image114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3.png"/><Relationship Id="rId5" Type="http://schemas.openxmlformats.org/officeDocument/2006/relationships/image" Target="../media/image112.png"/><Relationship Id="rId10" Type="http://schemas.openxmlformats.org/officeDocument/2006/relationships/image" Target="../media/image117.png"/><Relationship Id="rId4" Type="http://schemas.openxmlformats.org/officeDocument/2006/relationships/image" Target="../media/image111.png"/><Relationship Id="rId9" Type="http://schemas.openxmlformats.org/officeDocument/2006/relationships/image" Target="../media/image1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1.png"/><Relationship Id="rId4" Type="http://schemas.openxmlformats.org/officeDocument/2006/relationships/image" Target="../media/image12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3" Type="http://schemas.openxmlformats.org/officeDocument/2006/relationships/image" Target="../media/image123.png"/><Relationship Id="rId7" Type="http://schemas.openxmlformats.org/officeDocument/2006/relationships/image" Target="../media/image127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6.png"/><Relationship Id="rId5" Type="http://schemas.openxmlformats.org/officeDocument/2006/relationships/image" Target="../media/image125.png"/><Relationship Id="rId4" Type="http://schemas.openxmlformats.org/officeDocument/2006/relationships/image" Target="../media/image124.png"/><Relationship Id="rId9" Type="http://schemas.openxmlformats.org/officeDocument/2006/relationships/image" Target="../media/image12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3" Type="http://schemas.openxmlformats.org/officeDocument/2006/relationships/image" Target="../media/image131.png"/><Relationship Id="rId7" Type="http://schemas.openxmlformats.org/officeDocument/2006/relationships/image" Target="../media/image135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4.png"/><Relationship Id="rId11" Type="http://schemas.openxmlformats.org/officeDocument/2006/relationships/image" Target="../media/image139.png"/><Relationship Id="rId5" Type="http://schemas.openxmlformats.org/officeDocument/2006/relationships/image" Target="../media/image133.png"/><Relationship Id="rId10" Type="http://schemas.openxmlformats.org/officeDocument/2006/relationships/image" Target="../media/image138.png"/><Relationship Id="rId4" Type="http://schemas.openxmlformats.org/officeDocument/2006/relationships/image" Target="../media/image132.png"/><Relationship Id="rId9" Type="http://schemas.openxmlformats.org/officeDocument/2006/relationships/image" Target="../media/image13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3" Type="http://schemas.openxmlformats.org/officeDocument/2006/relationships/image" Target="../media/image141.png"/><Relationship Id="rId7" Type="http://schemas.openxmlformats.org/officeDocument/2006/relationships/image" Target="../media/image145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4.png"/><Relationship Id="rId5" Type="http://schemas.openxmlformats.org/officeDocument/2006/relationships/image" Target="../media/image143.png"/><Relationship Id="rId4" Type="http://schemas.openxmlformats.org/officeDocument/2006/relationships/image" Target="../media/image1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png"/><Relationship Id="rId3" Type="http://schemas.openxmlformats.org/officeDocument/2006/relationships/image" Target="../media/image151.png"/><Relationship Id="rId7" Type="http://schemas.openxmlformats.org/officeDocument/2006/relationships/image" Target="../media/image155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4.png"/><Relationship Id="rId11" Type="http://schemas.openxmlformats.org/officeDocument/2006/relationships/image" Target="../media/image159.png"/><Relationship Id="rId5" Type="http://schemas.openxmlformats.org/officeDocument/2006/relationships/image" Target="../media/image153.png"/><Relationship Id="rId10" Type="http://schemas.openxmlformats.org/officeDocument/2006/relationships/image" Target="../media/image158.png"/><Relationship Id="rId4" Type="http://schemas.openxmlformats.org/officeDocument/2006/relationships/image" Target="../media/image152.png"/><Relationship Id="rId9" Type="http://schemas.openxmlformats.org/officeDocument/2006/relationships/image" Target="../media/image15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3.png"/><Relationship Id="rId4" Type="http://schemas.openxmlformats.org/officeDocument/2006/relationships/image" Target="../media/image16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png"/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8.png"/><Relationship Id="rId5" Type="http://schemas.openxmlformats.org/officeDocument/2006/relationships/image" Target="../media/image167.png"/><Relationship Id="rId4" Type="http://schemas.openxmlformats.org/officeDocument/2006/relationships/image" Target="../media/image16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Методи скалярної оптимізації радіосистем та їх параметрів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97417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Задача ідентифікації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7439025" cy="346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2348880"/>
            <a:ext cx="69532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3573016"/>
            <a:ext cx="762000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60" y="5229200"/>
            <a:ext cx="9021440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80046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Задача виявлення сигналу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21" y="1196751"/>
            <a:ext cx="9036496" cy="258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47207"/>
            <a:ext cx="31908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781" y="3937707"/>
            <a:ext cx="29241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4004381"/>
            <a:ext cx="733425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0" y="5085184"/>
            <a:ext cx="88677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37532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Методи скалярної оптимізації. Безумовний метод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556792"/>
            <a:ext cx="46291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41682"/>
            <a:ext cx="884872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313" y="3109913"/>
            <a:ext cx="26193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109913"/>
            <a:ext cx="6858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782" y="3933056"/>
            <a:ext cx="71342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5156" y="4653136"/>
            <a:ext cx="41814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007" y="4815776"/>
            <a:ext cx="93345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2874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Реалізація безумовної оптимізації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9144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564904"/>
            <a:ext cx="42195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2856571"/>
            <a:ext cx="70485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89" y="4149080"/>
            <a:ext cx="8648700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73216"/>
            <a:ext cx="91440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90272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Варіанти цільової функції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628800"/>
            <a:ext cx="5514975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4316" y="2204864"/>
            <a:ext cx="448627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5633864"/>
            <a:ext cx="330517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33414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Варіанти цільової функції</a:t>
            </a: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787" y="1556792"/>
            <a:ext cx="4162425" cy="352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5517232"/>
            <a:ext cx="38671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24308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Варіанти цільової функції</a:t>
            </a:r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700808"/>
            <a:ext cx="3257550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6427" y="4437112"/>
            <a:ext cx="59055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3" y="5013176"/>
            <a:ext cx="8982075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07269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Умовна скалярна оптимізація</a:t>
            </a:r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9144000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276872"/>
            <a:ext cx="2390775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033766"/>
            <a:ext cx="28765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462609"/>
            <a:ext cx="73342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2" y="3732970"/>
            <a:ext cx="8601075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215" y="4725144"/>
            <a:ext cx="736282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312" y="5229200"/>
            <a:ext cx="2619375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9358" y="5273977"/>
            <a:ext cx="80010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4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68" y="5949280"/>
            <a:ext cx="8834864" cy="678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63521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Методи пошуку екстремуму функції</a:t>
            </a:r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66950"/>
            <a:ext cx="9144000" cy="2530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16526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Умовний метод оптимізації при обмеженнях типу рівностей( метод Лагранжа)</a:t>
            </a:r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24844"/>
            <a:ext cx="8484943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00" y="2396786"/>
            <a:ext cx="905586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635" y="3933056"/>
            <a:ext cx="5191125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085" y="4343143"/>
            <a:ext cx="235267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4543" y="4343143"/>
            <a:ext cx="6381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5" y="4822227"/>
            <a:ext cx="898938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5229200"/>
            <a:ext cx="181927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1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5733256"/>
            <a:ext cx="66675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8895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Постановка задачі оптимізації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78" y="1484784"/>
            <a:ext cx="8991922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02" y="3755901"/>
            <a:ext cx="886777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530" y="4365104"/>
            <a:ext cx="6143625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97" y="5824880"/>
            <a:ext cx="8315325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2088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Метод Лагранжа</a:t>
            </a:r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96291"/>
            <a:ext cx="9036496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933700"/>
            <a:ext cx="37052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2917536"/>
            <a:ext cx="66675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80" y="3573016"/>
            <a:ext cx="892899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4875" y="4293096"/>
            <a:ext cx="286702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4581128"/>
            <a:ext cx="72390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5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" y="5114555"/>
            <a:ext cx="38290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7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34" y="5517232"/>
            <a:ext cx="889635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96458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Метод Лагранжа</a:t>
            </a:r>
            <a:endParaRPr lang="ru-RU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420888"/>
            <a:ext cx="3318630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2420888"/>
            <a:ext cx="7524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996952"/>
            <a:ext cx="52863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3688" y="3531026"/>
            <a:ext cx="2868263" cy="479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56" y="1700808"/>
            <a:ext cx="8696325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221088"/>
            <a:ext cx="83820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9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941168"/>
            <a:ext cx="29527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0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941168"/>
            <a:ext cx="310515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1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75" y="5661248"/>
            <a:ext cx="877252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0882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Метод  Лагранжа</a:t>
            </a:r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590675"/>
            <a:ext cx="3648075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221" y="3573016"/>
            <a:ext cx="807720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9371" y="2266949"/>
            <a:ext cx="7810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4581128"/>
            <a:ext cx="89344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47825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Оптимізація форми сигналу</a:t>
            </a:r>
            <a:endParaRPr lang="ru-RU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73" y="1340768"/>
            <a:ext cx="9108504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5937" y="2780928"/>
            <a:ext cx="2619375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43" y="2060848"/>
            <a:ext cx="858202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73" y="3700463"/>
            <a:ext cx="9108504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8122" y="4077072"/>
            <a:ext cx="1876425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88" y="4725144"/>
            <a:ext cx="661987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8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301208"/>
            <a:ext cx="484822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9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71" y="5949280"/>
            <a:ext cx="883920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17676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Оптимізація форми сигналу</a:t>
            </a:r>
            <a:endParaRPr lang="ru-RU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556792"/>
            <a:ext cx="1743075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409" y="1570220"/>
            <a:ext cx="67627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687" y="2420888"/>
            <a:ext cx="7991475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2852936"/>
            <a:ext cx="414337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6497" y="2873718"/>
            <a:ext cx="80010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0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591" y="3645024"/>
            <a:ext cx="85915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1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491" y="4221088"/>
            <a:ext cx="4248150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2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013176"/>
            <a:ext cx="78105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3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5135702"/>
            <a:ext cx="207645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4" name="Picture 1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3172" y="5292865"/>
            <a:ext cx="73342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26865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Оптимізація форми сигналу</a:t>
            </a:r>
            <a:endParaRPr lang="ru-RU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390" y="1629664"/>
            <a:ext cx="7791450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019300"/>
            <a:ext cx="1971675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26893"/>
            <a:ext cx="76581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3140" y="3140968"/>
            <a:ext cx="264795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9183" y="3374330"/>
            <a:ext cx="65722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4959" y="2171700"/>
            <a:ext cx="685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4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40" y="4365104"/>
            <a:ext cx="90487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44313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Оптимізація форми </a:t>
            </a:r>
            <a:r>
              <a:rPr lang="uk-UA" dirty="0" err="1" smtClean="0"/>
              <a:t>обгинаючої</a:t>
            </a:r>
            <a:r>
              <a:rPr lang="uk-UA" dirty="0" smtClean="0"/>
              <a:t> </a:t>
            </a:r>
            <a:r>
              <a:rPr lang="uk-UA" dirty="0" err="1" smtClean="0"/>
              <a:t>радіоімпульса</a:t>
            </a:r>
            <a:endParaRPr lang="ru-RU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99" y="1628800"/>
            <a:ext cx="87915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7" y="2132856"/>
            <a:ext cx="9054976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0" y="4581128"/>
            <a:ext cx="9094517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92245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Критерій оптимізації</a:t>
            </a:r>
            <a:endParaRPr lang="ru-RU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28800"/>
            <a:ext cx="8892480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476500"/>
            <a:ext cx="3228975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555423"/>
            <a:ext cx="5867400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936" y="3943722"/>
            <a:ext cx="7886700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210422"/>
            <a:ext cx="4448175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4639912"/>
            <a:ext cx="923925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294" y="5122308"/>
            <a:ext cx="49720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3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1344" y="5427108"/>
            <a:ext cx="3048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4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381328"/>
            <a:ext cx="54864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5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5303" y="5631895"/>
            <a:ext cx="74295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22506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Формування цільової функції</a:t>
            </a:r>
            <a:endParaRPr lang="ru-RU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48" y="1604291"/>
            <a:ext cx="9036496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988" y="2938463"/>
            <a:ext cx="4010025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3225505"/>
            <a:ext cx="71437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0" y="4076700"/>
            <a:ext cx="912311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1358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556792"/>
            <a:ext cx="4381500" cy="256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119017"/>
            <a:ext cx="68961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581128"/>
            <a:ext cx="166687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4601910"/>
            <a:ext cx="752475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44" y="5229200"/>
            <a:ext cx="81153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4470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Моделі каналу передачі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8368" y="1484784"/>
            <a:ext cx="6400800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31" y="3446140"/>
            <a:ext cx="829627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" y="3967163"/>
            <a:ext cx="9043169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157192"/>
            <a:ext cx="538162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5181581"/>
            <a:ext cx="64770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8255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Реакція системи на зовнішні впливи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1" y="1556792"/>
            <a:ext cx="91059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276872"/>
            <a:ext cx="336232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300684"/>
            <a:ext cx="7143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63" y="3137807"/>
            <a:ext cx="890143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98" y="3717032"/>
            <a:ext cx="9062302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67" y="4581128"/>
            <a:ext cx="46958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4597625"/>
            <a:ext cx="59055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29200"/>
            <a:ext cx="91440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90927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Задача фільтрації сигналу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1440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204864"/>
            <a:ext cx="2819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188700"/>
            <a:ext cx="5619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780928"/>
            <a:ext cx="177165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8" y="3167063"/>
            <a:ext cx="87725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95713"/>
            <a:ext cx="9144000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55180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Обмеження та умовна оптимізація</a:t>
            </a:r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34" y="4653136"/>
            <a:ext cx="879157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84784"/>
            <a:ext cx="728662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94359"/>
            <a:ext cx="706755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3" y="2924944"/>
            <a:ext cx="3379107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3068960"/>
            <a:ext cx="65722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16538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Задача оцінки </a:t>
            </a:r>
            <a:r>
              <a:rPr lang="uk-UA" dirty="0" smtClean="0"/>
              <a:t>параметрів </a:t>
            </a:r>
            <a:r>
              <a:rPr lang="uk-UA" dirty="0" smtClean="0"/>
              <a:t>сигналу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0" y="1772816"/>
            <a:ext cx="9144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612858"/>
            <a:ext cx="4536504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2612858"/>
            <a:ext cx="51435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0" y="3573016"/>
            <a:ext cx="909022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60655"/>
            <a:ext cx="110490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184" y="4005064"/>
            <a:ext cx="82105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603707"/>
            <a:ext cx="33147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6921" y="4629631"/>
            <a:ext cx="54292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921" y="5589240"/>
            <a:ext cx="8601075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1223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Задача ідентифікації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10" y="1268760"/>
            <a:ext cx="9036496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6150" y="2780928"/>
            <a:ext cx="217170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2780928"/>
            <a:ext cx="78105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79509"/>
            <a:ext cx="5715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717032"/>
            <a:ext cx="245745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3955156"/>
            <a:ext cx="70485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10" y="4621907"/>
            <a:ext cx="84677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373216"/>
            <a:ext cx="790575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5188202"/>
            <a:ext cx="3648075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" y="6237312"/>
            <a:ext cx="35433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75342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Задача ідентифікації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3" y="1484784"/>
            <a:ext cx="852487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4537" y="2348880"/>
            <a:ext cx="5114925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2492896"/>
            <a:ext cx="70485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3" y="3284984"/>
            <a:ext cx="9152880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4537" y="5370959"/>
            <a:ext cx="34861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5517232"/>
            <a:ext cx="70485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52462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99</Words>
  <Application>Microsoft Office PowerPoint</Application>
  <PresentationFormat>Экран (4:3)</PresentationFormat>
  <Paragraphs>29</Paragraphs>
  <Slides>29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Методи скалярної оптимізації радіосистем та їх параметрів</vt:lpstr>
      <vt:lpstr>Постановка задачі оптимізації</vt:lpstr>
      <vt:lpstr>Моделі каналу передачі</vt:lpstr>
      <vt:lpstr>Реакція системи на зовнішні впливи</vt:lpstr>
      <vt:lpstr>Задача фільтрації сигналу</vt:lpstr>
      <vt:lpstr>Обмеження та умовна оптимізація</vt:lpstr>
      <vt:lpstr>Задача оцінки параметрів сигналу</vt:lpstr>
      <vt:lpstr>Задача ідентифікації</vt:lpstr>
      <vt:lpstr>Задача ідентифікації</vt:lpstr>
      <vt:lpstr>Задача ідентифікації</vt:lpstr>
      <vt:lpstr>Задача виявлення сигналу</vt:lpstr>
      <vt:lpstr>Методи скалярної оптимізації. Безумовний метод</vt:lpstr>
      <vt:lpstr>Реалізація безумовної оптимізації</vt:lpstr>
      <vt:lpstr>Варіанти цільової функції</vt:lpstr>
      <vt:lpstr>Варіанти цільової функції</vt:lpstr>
      <vt:lpstr>Варіанти цільової функції</vt:lpstr>
      <vt:lpstr>Умовна скалярна оптимізація</vt:lpstr>
      <vt:lpstr>Методи пошуку екстремуму функції</vt:lpstr>
      <vt:lpstr>Умовний метод оптимізації при обмеженнях типу рівностей( метод Лагранжа)</vt:lpstr>
      <vt:lpstr>Метод Лагранжа</vt:lpstr>
      <vt:lpstr>Метод Лагранжа</vt:lpstr>
      <vt:lpstr>Метод  Лагранжа</vt:lpstr>
      <vt:lpstr>Оптимізація форми сигналу</vt:lpstr>
      <vt:lpstr>Оптимізація форми сигналу</vt:lpstr>
      <vt:lpstr>Оптимізація форми сигналу</vt:lpstr>
      <vt:lpstr>Оптимізація форми обгинаючої радіоімпульса</vt:lpstr>
      <vt:lpstr>Критерій оптимізації</vt:lpstr>
      <vt:lpstr>Формування цільової функції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 скалярної оптимізації радіосистем та їх параметрів</dc:title>
  <dc:creator>User</dc:creator>
  <cp:lastModifiedBy>User</cp:lastModifiedBy>
  <cp:revision>55</cp:revision>
  <dcterms:created xsi:type="dcterms:W3CDTF">2024-10-31T13:29:40Z</dcterms:created>
  <dcterms:modified xsi:type="dcterms:W3CDTF">2024-11-13T22:10:22Z</dcterms:modified>
</cp:coreProperties>
</file>